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68" r:id="rId4"/>
    <p:sldId id="258" r:id="rId5"/>
    <p:sldId id="261" r:id="rId6"/>
    <p:sldId id="262" r:id="rId7"/>
    <p:sldId id="265" r:id="rId8"/>
    <p:sldId id="266" r:id="rId9"/>
    <p:sldId id="267" r:id="rId10"/>
    <p:sldId id="269" r:id="rId11"/>
    <p:sldId id="260" r:id="rId12"/>
    <p:sldId id="259" r:id="rId13"/>
    <p:sldId id="271"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27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147" autoAdjust="0"/>
  </p:normalViewPr>
  <p:slideViewPr>
    <p:cSldViewPr showGuides="1">
      <p:cViewPr>
        <p:scale>
          <a:sx n="68" d="100"/>
          <a:sy n="68" d="100"/>
        </p:scale>
        <p:origin x="-1140" y="-738"/>
      </p:cViewPr>
      <p:guideLst>
        <p:guide orient="horz" pos="391"/>
        <p:guide pos="15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E30C3C-EC7B-4FF8-8DDF-038A6D14A63F}" type="datetimeFigureOut">
              <a:rPr lang="en-GB" smtClean="0"/>
              <a:t>03/03/2020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3ED4BE-2FE4-450D-842A-51DDDB48F7DF}" type="slidenum">
              <a:rPr lang="en-GB" smtClean="0"/>
              <a:t>‹#›</a:t>
            </a:fld>
            <a:endParaRPr lang="en-GB"/>
          </a:p>
        </p:txBody>
      </p:sp>
    </p:spTree>
    <p:extLst>
      <p:ext uri="{BB962C8B-B14F-4D97-AF65-F5344CB8AC3E}">
        <p14:creationId xmlns:p14="http://schemas.microsoft.com/office/powerpoint/2010/main" val="3620794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GB" sz="1200" b="0" i="1" u="none" strike="noStrike" kern="1200" dirty="0" smtClean="0">
                <a:solidFill>
                  <a:schemeClr val="tx1"/>
                </a:solidFill>
                <a:effectLst/>
                <a:latin typeface="+mn-lt"/>
                <a:ea typeface="+mn-ea"/>
                <a:cs typeface="+mn-cs"/>
              </a:rPr>
              <a:t>“Ash Wednesday reminds us of our constant need to acknowledge and confess our fallen humanity, to repent of the past and throw ourselves on the loving mercy of God. For we have been assured that nothing can separate us from the love of God in Christ Jesus our Lord (Romans 8:38-39)”</a:t>
            </a:r>
          </a:p>
          <a:p>
            <a:pPr rtl="0"/>
            <a:endParaRPr lang="en-GB" sz="1200" b="0" i="1" u="none" strike="noStrike" kern="1200" dirty="0" smtClean="0">
              <a:solidFill>
                <a:schemeClr val="tx1"/>
              </a:solidFill>
              <a:effectLst/>
              <a:latin typeface="+mn-lt"/>
              <a:ea typeface="+mn-ea"/>
              <a:cs typeface="+mn-cs"/>
            </a:endParaRPr>
          </a:p>
          <a:p>
            <a:pPr rtl="0"/>
            <a:r>
              <a:rPr lang="en-GB" sz="1200" b="0" i="0" u="none" strike="noStrike" kern="1200" dirty="0" smtClean="0">
                <a:solidFill>
                  <a:schemeClr val="tx1"/>
                </a:solidFill>
                <a:effectLst/>
                <a:latin typeface="+mn-lt"/>
                <a:ea typeface="+mn-ea"/>
                <a:cs typeface="+mn-cs"/>
              </a:rPr>
              <a:t>[Sister Wendy Beckett; “The Art of Lent”</a:t>
            </a:r>
            <a:r>
              <a:rPr lang="en-GB" sz="1200" b="0" i="0" u="none" strike="noStrike" kern="1200" baseline="0" dirty="0" smtClean="0">
                <a:solidFill>
                  <a:schemeClr val="tx1"/>
                </a:solidFill>
                <a:effectLst/>
                <a:latin typeface="+mn-lt"/>
                <a:ea typeface="+mn-ea"/>
                <a:cs typeface="+mn-cs"/>
              </a:rPr>
              <a:t> – Day 1]</a:t>
            </a:r>
          </a:p>
          <a:p>
            <a:pPr rtl="0"/>
            <a:r>
              <a:rPr lang="en-GB" sz="1200" b="0" i="0" u="none" strike="noStrike" kern="1200" baseline="0" dirty="0" smtClean="0">
                <a:solidFill>
                  <a:schemeClr val="tx1"/>
                </a:solidFill>
                <a:effectLst/>
                <a:latin typeface="+mn-lt"/>
                <a:ea typeface="+mn-ea"/>
                <a:cs typeface="+mn-cs"/>
              </a:rPr>
              <a:t>Picture: The Great Wave by </a:t>
            </a:r>
            <a:r>
              <a:rPr lang="en-GB" sz="1200" b="0" i="0" u="none" strike="noStrike" kern="1200" dirty="0" smtClean="0">
                <a:solidFill>
                  <a:schemeClr val="tx1"/>
                </a:solidFill>
                <a:effectLst/>
                <a:latin typeface="+mn-lt"/>
                <a:ea typeface="+mn-ea"/>
                <a:cs typeface="+mn-cs"/>
              </a:rPr>
              <a:t>Katsushika Hokusai (1831;</a:t>
            </a:r>
            <a:r>
              <a:rPr lang="en-GB" sz="1200" b="0" i="0" u="none" strike="noStrike" kern="1200" baseline="0" dirty="0" smtClean="0">
                <a:solidFill>
                  <a:schemeClr val="tx1"/>
                </a:solidFill>
                <a:effectLst/>
                <a:latin typeface="+mn-lt"/>
                <a:ea typeface="+mn-ea"/>
                <a:cs typeface="+mn-cs"/>
              </a:rPr>
              <a:t> Public Domain)</a:t>
            </a:r>
            <a:endParaRPr lang="en-GB" b="0" i="0" dirty="0" smtClean="0">
              <a:effectLst/>
            </a:endParaRPr>
          </a:p>
          <a:p>
            <a:r>
              <a:rPr lang="en-GB" dirty="0" smtClean="0"/>
              <a:t/>
            </a:r>
            <a:br>
              <a:rPr lang="en-GB" dirty="0" smtClean="0"/>
            </a:br>
            <a:endParaRPr lang="en-GB" dirty="0"/>
          </a:p>
        </p:txBody>
      </p:sp>
      <p:sp>
        <p:nvSpPr>
          <p:cNvPr id="4" name="Slide Number Placeholder 3"/>
          <p:cNvSpPr>
            <a:spLocks noGrp="1"/>
          </p:cNvSpPr>
          <p:nvPr>
            <p:ph type="sldNum" sz="quarter" idx="10"/>
          </p:nvPr>
        </p:nvSpPr>
        <p:spPr/>
        <p:txBody>
          <a:bodyPr/>
          <a:lstStyle/>
          <a:p>
            <a:fld id="{663ED4BE-2FE4-450D-842A-51DDDB48F7DF}" type="slidenum">
              <a:rPr lang="en-GB" smtClean="0"/>
              <a:t>12</a:t>
            </a:fld>
            <a:endParaRPr lang="en-GB"/>
          </a:p>
        </p:txBody>
      </p:sp>
    </p:spTree>
    <p:extLst>
      <p:ext uri="{BB962C8B-B14F-4D97-AF65-F5344CB8AC3E}">
        <p14:creationId xmlns:p14="http://schemas.microsoft.com/office/powerpoint/2010/main" val="546508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t>
            </a:r>
            <a:r>
              <a:rPr lang="en-GB" dirty="0" err="1" smtClean="0"/>
              <a:t>Phare</a:t>
            </a:r>
            <a:r>
              <a:rPr lang="en-GB" dirty="0" smtClean="0"/>
              <a:t> du FOUR” by Ronan</a:t>
            </a:r>
            <a:r>
              <a:rPr lang="en-GB" baseline="0" dirty="0" smtClean="0"/>
              <a:t> </a:t>
            </a:r>
            <a:r>
              <a:rPr lang="en-GB" baseline="0" dirty="0" err="1" smtClean="0"/>
              <a:t>Follic</a:t>
            </a:r>
            <a:r>
              <a:rPr lang="en-GB" baseline="0" dirty="0" smtClean="0"/>
              <a:t>, on Flickr (downloaded 2020/02/28 under a Creative Commons Attribution Non-Commercial licence)</a:t>
            </a:r>
            <a:endParaRPr lang="en-GB" dirty="0"/>
          </a:p>
        </p:txBody>
      </p:sp>
      <p:sp>
        <p:nvSpPr>
          <p:cNvPr id="4" name="Slide Number Placeholder 3"/>
          <p:cNvSpPr>
            <a:spLocks noGrp="1"/>
          </p:cNvSpPr>
          <p:nvPr>
            <p:ph type="sldNum" sz="quarter" idx="10"/>
          </p:nvPr>
        </p:nvSpPr>
        <p:spPr/>
        <p:txBody>
          <a:bodyPr/>
          <a:lstStyle/>
          <a:p>
            <a:fld id="{663ED4BE-2FE4-450D-842A-51DDDB48F7DF}" type="slidenum">
              <a:rPr lang="en-GB" smtClean="0"/>
              <a:t>13</a:t>
            </a:fld>
            <a:endParaRPr lang="en-GB"/>
          </a:p>
        </p:txBody>
      </p:sp>
    </p:spTree>
    <p:extLst>
      <p:ext uri="{BB962C8B-B14F-4D97-AF65-F5344CB8AC3E}">
        <p14:creationId xmlns:p14="http://schemas.microsoft.com/office/powerpoint/2010/main" val="546508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1941284-AA37-49FF-8F01-07974ECCC92D}"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3750730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941284-AA37-49FF-8F01-07974ECCC92D}"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3951026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941284-AA37-49FF-8F01-07974ECCC92D}"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3819333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941284-AA37-49FF-8F01-07974ECCC92D}"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2343543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941284-AA37-49FF-8F01-07974ECCC92D}" type="datetimeFigureOut">
              <a:rPr lang="en-GB" smtClean="0"/>
              <a:t>03/03/2020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3808981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1941284-AA37-49FF-8F01-07974ECCC92D}" type="datetimeFigureOut">
              <a:rPr lang="en-GB" smtClean="0"/>
              <a:t>03/03/2020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3672019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1941284-AA37-49FF-8F01-07974ECCC92D}" type="datetimeFigureOut">
              <a:rPr lang="en-GB" smtClean="0"/>
              <a:t>03/03/2020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2158447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1941284-AA37-49FF-8F01-07974ECCC92D}" type="datetimeFigureOut">
              <a:rPr lang="en-GB" smtClean="0"/>
              <a:t>03/03/2020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3516371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941284-AA37-49FF-8F01-07974ECCC92D}" type="datetimeFigureOut">
              <a:rPr lang="en-GB" smtClean="0"/>
              <a:t>03/03/2020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1926868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941284-AA37-49FF-8F01-07974ECCC92D}" type="datetimeFigureOut">
              <a:rPr lang="en-GB" smtClean="0"/>
              <a:t>03/03/2020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2367806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941284-AA37-49FF-8F01-07974ECCC92D}" type="datetimeFigureOut">
              <a:rPr lang="en-GB" smtClean="0"/>
              <a:t>03/03/2020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C4DF4D7-7D0E-4669-AD1F-3A93A80BC4B2}" type="slidenum">
              <a:rPr lang="en-GB" smtClean="0"/>
              <a:t>‹#›</a:t>
            </a:fld>
            <a:endParaRPr lang="en-GB"/>
          </a:p>
        </p:txBody>
      </p:sp>
    </p:spTree>
    <p:extLst>
      <p:ext uri="{BB962C8B-B14F-4D97-AF65-F5344CB8AC3E}">
        <p14:creationId xmlns:p14="http://schemas.microsoft.com/office/powerpoint/2010/main" val="3815266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941284-AA37-49FF-8F01-07974ECCC92D}" type="datetimeFigureOut">
              <a:rPr lang="en-GB" smtClean="0"/>
              <a:t>03/03/2020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4DF4D7-7D0E-4669-AD1F-3A93A80BC4B2}" type="slidenum">
              <a:rPr lang="en-GB" smtClean="0"/>
              <a:t>‹#›</a:t>
            </a:fld>
            <a:endParaRPr lang="en-GB"/>
          </a:p>
        </p:txBody>
      </p:sp>
    </p:spTree>
    <p:extLst>
      <p:ext uri="{BB962C8B-B14F-4D97-AF65-F5344CB8AC3E}">
        <p14:creationId xmlns:p14="http://schemas.microsoft.com/office/powerpoint/2010/main" val="24511387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0"/>
            <a:ext cx="6858000" cy="6858000"/>
          </a:xfrm>
          <a:prstGeom prst="rect">
            <a:avLst/>
          </a:prstGeom>
        </p:spPr>
      </p:pic>
    </p:spTree>
    <p:extLst>
      <p:ext uri="{BB962C8B-B14F-4D97-AF65-F5344CB8AC3E}">
        <p14:creationId xmlns:p14="http://schemas.microsoft.com/office/powerpoint/2010/main" val="1725037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179512" y="103932"/>
            <a:ext cx="8712968" cy="3785652"/>
          </a:xfrm>
          <a:prstGeom prst="rect">
            <a:avLst/>
          </a:prstGeom>
          <a:noFill/>
        </p:spPr>
        <p:txBody>
          <a:bodyPr wrap="square" rtlCol="0">
            <a:spAutoFit/>
          </a:bodyPr>
          <a:lstStyle/>
          <a:p>
            <a:r>
              <a:rPr lang="en-GB" sz="3600" dirty="0">
                <a:solidFill>
                  <a:srgbClr val="FFFF00"/>
                </a:solidFill>
                <a:latin typeface="Cambria" panose="02040503050406030204" pitchFamily="18" charset="0"/>
                <a:ea typeface="Cambria" panose="02040503050406030204" pitchFamily="18" charset="0"/>
              </a:rPr>
              <a:t>As it is written,</a:t>
            </a:r>
          </a:p>
          <a:p>
            <a:pPr marL="533400" indent="-533400" defTabSz="533400"/>
            <a:r>
              <a:rPr lang="en-GB" sz="3600" dirty="0" smtClean="0">
                <a:solidFill>
                  <a:srgbClr val="FFFF00"/>
                </a:solidFill>
                <a:latin typeface="Cambria" panose="02040503050406030204" pitchFamily="18" charset="0"/>
                <a:ea typeface="Cambria" panose="02040503050406030204" pitchFamily="18" charset="0"/>
              </a:rPr>
              <a:t>	“</a:t>
            </a:r>
            <a:r>
              <a:rPr lang="en-GB" sz="3600" dirty="0">
                <a:solidFill>
                  <a:srgbClr val="FFFF00"/>
                </a:solidFill>
                <a:latin typeface="Cambria" panose="02040503050406030204" pitchFamily="18" charset="0"/>
                <a:ea typeface="Cambria" panose="02040503050406030204" pitchFamily="18" charset="0"/>
              </a:rPr>
              <a:t>For your sake we are being killed </a:t>
            </a:r>
            <a:r>
              <a:rPr lang="en-GB" sz="3600" dirty="0" smtClean="0">
                <a:solidFill>
                  <a:srgbClr val="FFFF00"/>
                </a:solidFill>
                <a:latin typeface="Cambria" panose="02040503050406030204" pitchFamily="18" charset="0"/>
                <a:ea typeface="Cambria" panose="02040503050406030204" pitchFamily="18" charset="0"/>
              </a:rPr>
              <a:t/>
            </a:r>
            <a:br>
              <a:rPr lang="en-GB" sz="3600" dirty="0" smtClean="0">
                <a:solidFill>
                  <a:srgbClr val="FFFF00"/>
                </a:solidFill>
                <a:latin typeface="Cambria" panose="02040503050406030204" pitchFamily="18" charset="0"/>
                <a:ea typeface="Cambria" panose="02040503050406030204" pitchFamily="18" charset="0"/>
              </a:rPr>
            </a:br>
            <a:r>
              <a:rPr lang="en-GB" sz="3600" dirty="0" smtClean="0">
                <a:solidFill>
                  <a:srgbClr val="FFFF00"/>
                </a:solidFill>
                <a:latin typeface="Cambria" panose="02040503050406030204" pitchFamily="18" charset="0"/>
                <a:ea typeface="Cambria" panose="02040503050406030204" pitchFamily="18" charset="0"/>
              </a:rPr>
              <a:t>all the </a:t>
            </a:r>
            <a:r>
              <a:rPr lang="en-GB" sz="3600" dirty="0">
                <a:solidFill>
                  <a:srgbClr val="FFFF00"/>
                </a:solidFill>
                <a:latin typeface="Cambria" panose="02040503050406030204" pitchFamily="18" charset="0"/>
                <a:ea typeface="Cambria" panose="02040503050406030204" pitchFamily="18" charset="0"/>
              </a:rPr>
              <a:t>day </a:t>
            </a:r>
            <a:r>
              <a:rPr lang="en-GB" sz="3600" dirty="0" smtClean="0">
                <a:solidFill>
                  <a:srgbClr val="FFFF00"/>
                </a:solidFill>
                <a:latin typeface="Cambria" panose="02040503050406030204" pitchFamily="18" charset="0"/>
                <a:ea typeface="Cambria" panose="02040503050406030204" pitchFamily="18" charset="0"/>
              </a:rPr>
              <a:t>long;</a:t>
            </a:r>
            <a:br>
              <a:rPr lang="en-GB" sz="3600" dirty="0" smtClean="0">
                <a:solidFill>
                  <a:srgbClr val="FFFF00"/>
                </a:solidFill>
                <a:latin typeface="Cambria" panose="02040503050406030204" pitchFamily="18" charset="0"/>
                <a:ea typeface="Cambria" panose="02040503050406030204" pitchFamily="18" charset="0"/>
              </a:rPr>
            </a:br>
            <a:r>
              <a:rPr lang="en-GB" sz="3600" dirty="0" smtClean="0">
                <a:solidFill>
                  <a:srgbClr val="FFFF00"/>
                </a:solidFill>
                <a:latin typeface="Cambria" panose="02040503050406030204" pitchFamily="18" charset="0"/>
                <a:ea typeface="Cambria" panose="02040503050406030204" pitchFamily="18" charset="0"/>
              </a:rPr>
              <a:t>we </a:t>
            </a:r>
            <a:r>
              <a:rPr lang="en-GB" sz="3600" dirty="0">
                <a:solidFill>
                  <a:srgbClr val="FFFF00"/>
                </a:solidFill>
                <a:latin typeface="Cambria" panose="02040503050406030204" pitchFamily="18" charset="0"/>
                <a:ea typeface="Cambria" panose="02040503050406030204" pitchFamily="18" charset="0"/>
              </a:rPr>
              <a:t>are regarded as sheep to be slaughtered</a:t>
            </a:r>
            <a:r>
              <a:rPr lang="en-GB" sz="3600" dirty="0" smtClean="0">
                <a:solidFill>
                  <a:srgbClr val="FFFF00"/>
                </a:solidFill>
                <a:latin typeface="Cambria" panose="02040503050406030204" pitchFamily="18" charset="0"/>
                <a:ea typeface="Cambria" panose="02040503050406030204" pitchFamily="18" charset="0"/>
              </a:rPr>
              <a:t>.” </a:t>
            </a:r>
            <a:r>
              <a:rPr lang="en-GB" sz="3600" i="1" dirty="0" smtClean="0">
                <a:solidFill>
                  <a:srgbClr val="FFFF00"/>
                </a:solidFill>
                <a:latin typeface="Cambria" panose="02040503050406030204" pitchFamily="18" charset="0"/>
                <a:ea typeface="Cambria" panose="02040503050406030204" pitchFamily="18" charset="0"/>
              </a:rPr>
              <a:t>(v36</a:t>
            </a:r>
            <a:r>
              <a:rPr lang="en-GB" sz="3200" i="1" dirty="0" smtClean="0">
                <a:solidFill>
                  <a:srgbClr val="FFFF00"/>
                </a:solidFill>
                <a:latin typeface="Cambria" panose="02040503050406030204" pitchFamily="18" charset="0"/>
                <a:ea typeface="Cambria" panose="02040503050406030204" pitchFamily="18" charset="0"/>
              </a:rPr>
              <a:t> )</a:t>
            </a:r>
          </a:p>
          <a:p>
            <a:pPr marL="533400" indent="-533400" defTabSz="533400"/>
            <a:endParaRPr lang="en-GB" sz="3200" i="1" dirty="0" smtClean="0">
              <a:solidFill>
                <a:srgbClr val="FFFF00"/>
              </a:solidFill>
              <a:latin typeface="Cambria" panose="02040503050406030204" pitchFamily="18" charset="0"/>
              <a:ea typeface="Cambria" panose="02040503050406030204" pitchFamily="18" charset="0"/>
            </a:endParaRPr>
          </a:p>
          <a:p>
            <a:pPr marL="177800" algn="r"/>
            <a:r>
              <a:rPr lang="en-GB" sz="2800" i="1" dirty="0" smtClean="0">
                <a:solidFill>
                  <a:srgbClr val="FFFF00"/>
                </a:solidFill>
                <a:latin typeface="Cambria" panose="02040503050406030204" pitchFamily="18" charset="0"/>
                <a:ea typeface="Cambria" panose="02040503050406030204" pitchFamily="18" charset="0"/>
              </a:rPr>
              <a:t> quoting Psalm 44:22 (traditionally applied to martyrs)</a:t>
            </a:r>
          </a:p>
        </p:txBody>
      </p:sp>
      <p:sp>
        <p:nvSpPr>
          <p:cNvPr id="3" name="TextBox 2"/>
          <p:cNvSpPr txBox="1"/>
          <p:nvPr/>
        </p:nvSpPr>
        <p:spPr>
          <a:xfrm>
            <a:off x="179512" y="4532927"/>
            <a:ext cx="8964488" cy="1200329"/>
          </a:xfrm>
          <a:prstGeom prst="rect">
            <a:avLst/>
          </a:prstGeom>
          <a:noFill/>
        </p:spPr>
        <p:txBody>
          <a:bodyPr wrap="square" rtlCol="0">
            <a:spAutoFit/>
          </a:bodyPr>
          <a:lstStyle/>
          <a:p>
            <a:pPr lvl="0"/>
            <a:r>
              <a:rPr lang="en-GB" sz="3600" dirty="0">
                <a:solidFill>
                  <a:srgbClr val="FFFF00"/>
                </a:solidFill>
                <a:latin typeface="Cambria" panose="02040503050406030204" pitchFamily="18" charset="0"/>
                <a:ea typeface="Cambria" panose="02040503050406030204" pitchFamily="18" charset="0"/>
              </a:rPr>
              <a:t>No, in all these things we are more than conquerors through him who loved us. </a:t>
            </a:r>
            <a:r>
              <a:rPr lang="en-GB" sz="3600" i="1" dirty="0">
                <a:solidFill>
                  <a:srgbClr val="FFFF00"/>
                </a:solidFill>
                <a:latin typeface="Cambria" panose="02040503050406030204" pitchFamily="18" charset="0"/>
                <a:ea typeface="Cambria" panose="02040503050406030204" pitchFamily="18" charset="0"/>
              </a:rPr>
              <a:t>(</a:t>
            </a:r>
            <a:r>
              <a:rPr lang="en-GB" sz="3600" i="1" dirty="0" smtClean="0">
                <a:solidFill>
                  <a:srgbClr val="FFFF00"/>
                </a:solidFill>
                <a:latin typeface="Cambria" panose="02040503050406030204" pitchFamily="18" charset="0"/>
                <a:ea typeface="Cambria" panose="02040503050406030204" pitchFamily="18" charset="0"/>
              </a:rPr>
              <a:t>v37)</a:t>
            </a:r>
          </a:p>
        </p:txBody>
      </p:sp>
    </p:spTree>
    <p:extLst>
      <p:ext uri="{BB962C8B-B14F-4D97-AF65-F5344CB8AC3E}">
        <p14:creationId xmlns:p14="http://schemas.microsoft.com/office/powerpoint/2010/main" val="1904747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5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323528" y="129332"/>
            <a:ext cx="8712967" cy="7048083"/>
          </a:xfrm>
          <a:prstGeom prst="rect">
            <a:avLst/>
          </a:prstGeom>
          <a:noFill/>
        </p:spPr>
        <p:txBody>
          <a:bodyPr wrap="square" rtlCol="0">
            <a:spAutoFit/>
          </a:bodyPr>
          <a:lstStyle/>
          <a:p>
            <a:pPr>
              <a:tabLst>
                <a:tab pos="2781300" algn="l"/>
                <a:tab pos="2870200" algn="l"/>
                <a:tab pos="5207000" algn="l"/>
              </a:tabLst>
            </a:pPr>
            <a:r>
              <a:rPr lang="en-GB" sz="3600" dirty="0" smtClean="0">
                <a:solidFill>
                  <a:srgbClr val="FFFF00"/>
                </a:solidFill>
                <a:latin typeface="Cambria" panose="02040503050406030204" pitchFamily="18" charset="0"/>
                <a:ea typeface="Cambria" panose="02040503050406030204" pitchFamily="18" charset="0"/>
              </a:rPr>
              <a:t>For </a:t>
            </a:r>
            <a:r>
              <a:rPr lang="en-GB" sz="3600" dirty="0">
                <a:solidFill>
                  <a:srgbClr val="FFFF00"/>
                </a:solidFill>
                <a:latin typeface="Cambria" panose="02040503050406030204" pitchFamily="18" charset="0"/>
                <a:ea typeface="Cambria" panose="02040503050406030204" pitchFamily="18" charset="0"/>
              </a:rPr>
              <a:t>I am sure </a:t>
            </a:r>
            <a:r>
              <a:rPr lang="en-GB" sz="3600" dirty="0" smtClean="0">
                <a:solidFill>
                  <a:srgbClr val="FFFF00"/>
                </a:solidFill>
                <a:latin typeface="Cambria" panose="02040503050406030204" pitchFamily="18" charset="0"/>
                <a:ea typeface="Cambria" panose="02040503050406030204" pitchFamily="18" charset="0"/>
              </a:rPr>
              <a:t>that:</a:t>
            </a:r>
          </a:p>
          <a:p>
            <a:pPr>
              <a:tabLst>
                <a:tab pos="534988" algn="l"/>
                <a:tab pos="717550" algn="l"/>
                <a:tab pos="4572000" algn="l"/>
              </a:tabLst>
            </a:pPr>
            <a:r>
              <a:rPr lang="en-GB" sz="3600" dirty="0" smtClean="0">
                <a:solidFill>
                  <a:srgbClr val="FFFF00"/>
                </a:solidFill>
                <a:latin typeface="Cambria" panose="02040503050406030204" pitchFamily="18" charset="0"/>
                <a:ea typeface="Cambria" panose="02040503050406030204" pitchFamily="18" charset="0"/>
              </a:rPr>
              <a:t> 	neither </a:t>
            </a:r>
            <a:r>
              <a:rPr lang="en-GB" sz="3600" dirty="0">
                <a:solidFill>
                  <a:srgbClr val="FFFF00"/>
                </a:solidFill>
                <a:latin typeface="Cambria" panose="02040503050406030204" pitchFamily="18" charset="0"/>
                <a:ea typeface="Cambria" panose="02040503050406030204" pitchFamily="18" charset="0"/>
              </a:rPr>
              <a:t>death </a:t>
            </a:r>
            <a:r>
              <a:rPr lang="en-GB" sz="3600" dirty="0" smtClean="0">
                <a:solidFill>
                  <a:srgbClr val="FFFF00"/>
                </a:solidFill>
                <a:latin typeface="Cambria" panose="02040503050406030204" pitchFamily="18" charset="0"/>
                <a:ea typeface="Cambria" panose="02040503050406030204" pitchFamily="18" charset="0"/>
              </a:rPr>
              <a:t>	nor </a:t>
            </a:r>
            <a:r>
              <a:rPr lang="en-GB" sz="3600" dirty="0">
                <a:solidFill>
                  <a:srgbClr val="FFFF00"/>
                </a:solidFill>
                <a:latin typeface="Cambria" panose="02040503050406030204" pitchFamily="18" charset="0"/>
                <a:ea typeface="Cambria" panose="02040503050406030204" pitchFamily="18" charset="0"/>
              </a:rPr>
              <a:t>life, </a:t>
            </a:r>
            <a:endParaRPr lang="en-GB" sz="3600" dirty="0" smtClean="0">
              <a:solidFill>
                <a:srgbClr val="FFFF00"/>
              </a:solidFill>
              <a:latin typeface="Cambria" panose="02040503050406030204" pitchFamily="18" charset="0"/>
              <a:ea typeface="Cambria" panose="02040503050406030204" pitchFamily="18" charset="0"/>
            </a:endParaRPr>
          </a:p>
          <a:p>
            <a:pPr>
              <a:tabLst>
                <a:tab pos="534988" algn="l"/>
                <a:tab pos="717550" algn="l"/>
                <a:tab pos="4572000" algn="l"/>
              </a:tabLst>
            </a:pPr>
            <a:r>
              <a:rPr lang="en-GB" sz="3600" dirty="0">
                <a:solidFill>
                  <a:srgbClr val="FFFF00"/>
                </a:solidFill>
                <a:latin typeface="Cambria" panose="02040503050406030204" pitchFamily="18" charset="0"/>
                <a:ea typeface="Cambria" panose="02040503050406030204" pitchFamily="18" charset="0"/>
              </a:rPr>
              <a:t>	</a:t>
            </a:r>
            <a:r>
              <a:rPr lang="en-GB" sz="3600" dirty="0" smtClean="0">
                <a:solidFill>
                  <a:srgbClr val="FFFF00"/>
                </a:solidFill>
                <a:latin typeface="Cambria" panose="02040503050406030204" pitchFamily="18" charset="0"/>
                <a:ea typeface="Cambria" panose="02040503050406030204" pitchFamily="18" charset="0"/>
              </a:rPr>
              <a:t>nor </a:t>
            </a:r>
            <a:r>
              <a:rPr lang="en-GB" sz="3600" dirty="0">
                <a:solidFill>
                  <a:srgbClr val="FFFF00"/>
                </a:solidFill>
                <a:latin typeface="Cambria" panose="02040503050406030204" pitchFamily="18" charset="0"/>
                <a:ea typeface="Cambria" panose="02040503050406030204" pitchFamily="18" charset="0"/>
              </a:rPr>
              <a:t>angels </a:t>
            </a:r>
            <a:r>
              <a:rPr lang="en-GB" sz="3600" dirty="0" smtClean="0">
                <a:solidFill>
                  <a:srgbClr val="FFFF00"/>
                </a:solidFill>
                <a:latin typeface="Cambria" panose="02040503050406030204" pitchFamily="18" charset="0"/>
                <a:ea typeface="Cambria" panose="02040503050406030204" pitchFamily="18" charset="0"/>
              </a:rPr>
              <a:t>	nor </a:t>
            </a:r>
            <a:r>
              <a:rPr lang="en-GB" sz="3600" dirty="0">
                <a:solidFill>
                  <a:srgbClr val="FFFF00"/>
                </a:solidFill>
                <a:latin typeface="Cambria" panose="02040503050406030204" pitchFamily="18" charset="0"/>
                <a:ea typeface="Cambria" panose="02040503050406030204" pitchFamily="18" charset="0"/>
              </a:rPr>
              <a:t>rulers, </a:t>
            </a:r>
            <a:endParaRPr lang="en-GB" sz="3600" dirty="0" smtClean="0">
              <a:solidFill>
                <a:srgbClr val="FFFF00"/>
              </a:solidFill>
              <a:latin typeface="Cambria" panose="02040503050406030204" pitchFamily="18" charset="0"/>
              <a:ea typeface="Cambria" panose="02040503050406030204" pitchFamily="18" charset="0"/>
            </a:endParaRPr>
          </a:p>
          <a:p>
            <a:pPr>
              <a:tabLst>
                <a:tab pos="534988" algn="l"/>
                <a:tab pos="717550" algn="l"/>
                <a:tab pos="4572000" algn="l"/>
              </a:tabLst>
            </a:pPr>
            <a:r>
              <a:rPr lang="en-GB" sz="3600" dirty="0">
                <a:solidFill>
                  <a:srgbClr val="FFFF00"/>
                </a:solidFill>
                <a:latin typeface="Cambria" panose="02040503050406030204" pitchFamily="18" charset="0"/>
                <a:ea typeface="Cambria" panose="02040503050406030204" pitchFamily="18" charset="0"/>
              </a:rPr>
              <a:t>	</a:t>
            </a:r>
            <a:r>
              <a:rPr lang="en-GB" sz="3600" dirty="0" smtClean="0">
                <a:solidFill>
                  <a:srgbClr val="FFFF00"/>
                </a:solidFill>
                <a:latin typeface="Cambria" panose="02040503050406030204" pitchFamily="18" charset="0"/>
                <a:ea typeface="Cambria" panose="02040503050406030204" pitchFamily="18" charset="0"/>
              </a:rPr>
              <a:t>nor </a:t>
            </a:r>
            <a:r>
              <a:rPr lang="en-GB" sz="3600" dirty="0">
                <a:solidFill>
                  <a:srgbClr val="FFFF00"/>
                </a:solidFill>
                <a:latin typeface="Cambria" panose="02040503050406030204" pitchFamily="18" charset="0"/>
                <a:ea typeface="Cambria" panose="02040503050406030204" pitchFamily="18" charset="0"/>
              </a:rPr>
              <a:t>things present </a:t>
            </a:r>
            <a:r>
              <a:rPr lang="en-GB" sz="3600" dirty="0" smtClean="0">
                <a:solidFill>
                  <a:srgbClr val="FFFF00"/>
                </a:solidFill>
                <a:latin typeface="Cambria" panose="02040503050406030204" pitchFamily="18" charset="0"/>
                <a:ea typeface="Cambria" panose="02040503050406030204" pitchFamily="18" charset="0"/>
              </a:rPr>
              <a:t>	nor </a:t>
            </a:r>
            <a:r>
              <a:rPr lang="en-GB" sz="3600" dirty="0">
                <a:solidFill>
                  <a:srgbClr val="FFFF00"/>
                </a:solidFill>
                <a:latin typeface="Cambria" panose="02040503050406030204" pitchFamily="18" charset="0"/>
                <a:ea typeface="Cambria" panose="02040503050406030204" pitchFamily="18" charset="0"/>
              </a:rPr>
              <a:t>things to come, </a:t>
            </a:r>
            <a:endParaRPr lang="en-GB" sz="3600" dirty="0" smtClean="0">
              <a:solidFill>
                <a:srgbClr val="FFFF00"/>
              </a:solidFill>
              <a:latin typeface="Cambria" panose="02040503050406030204" pitchFamily="18" charset="0"/>
              <a:ea typeface="Cambria" panose="02040503050406030204" pitchFamily="18" charset="0"/>
            </a:endParaRPr>
          </a:p>
          <a:p>
            <a:pPr>
              <a:tabLst>
                <a:tab pos="534988" algn="l"/>
                <a:tab pos="717550" algn="l"/>
                <a:tab pos="4572000" algn="l"/>
              </a:tabLst>
            </a:pPr>
            <a:r>
              <a:rPr lang="en-GB" sz="3600" dirty="0">
                <a:solidFill>
                  <a:srgbClr val="FFFF00"/>
                </a:solidFill>
                <a:latin typeface="Cambria" panose="02040503050406030204" pitchFamily="18" charset="0"/>
                <a:ea typeface="Cambria" panose="02040503050406030204" pitchFamily="18" charset="0"/>
              </a:rPr>
              <a:t>	</a:t>
            </a:r>
            <a:r>
              <a:rPr lang="en-GB" sz="3600" dirty="0" smtClean="0">
                <a:solidFill>
                  <a:srgbClr val="FFFF00"/>
                </a:solidFill>
                <a:latin typeface="Cambria" panose="02040503050406030204" pitchFamily="18" charset="0"/>
                <a:ea typeface="Cambria" panose="02040503050406030204" pitchFamily="18" charset="0"/>
              </a:rPr>
              <a:t>nor </a:t>
            </a:r>
            <a:r>
              <a:rPr lang="en-GB" sz="3600" dirty="0">
                <a:solidFill>
                  <a:srgbClr val="FFFF00"/>
                </a:solidFill>
                <a:latin typeface="Cambria" panose="02040503050406030204" pitchFamily="18" charset="0"/>
                <a:ea typeface="Cambria" panose="02040503050406030204" pitchFamily="18" charset="0"/>
              </a:rPr>
              <a:t>powers, </a:t>
            </a:r>
            <a:endParaRPr lang="en-GB" sz="3600" dirty="0" smtClean="0">
              <a:solidFill>
                <a:srgbClr val="FFFF00"/>
              </a:solidFill>
              <a:latin typeface="Cambria" panose="02040503050406030204" pitchFamily="18" charset="0"/>
              <a:ea typeface="Cambria" panose="02040503050406030204" pitchFamily="18" charset="0"/>
            </a:endParaRPr>
          </a:p>
          <a:p>
            <a:pPr>
              <a:tabLst>
                <a:tab pos="534988" algn="l"/>
                <a:tab pos="717550" algn="l"/>
                <a:tab pos="4572000" algn="l"/>
              </a:tabLst>
            </a:pPr>
            <a:r>
              <a:rPr lang="en-GB" sz="3600" dirty="0">
                <a:solidFill>
                  <a:srgbClr val="FFFF00"/>
                </a:solidFill>
                <a:latin typeface="Cambria" panose="02040503050406030204" pitchFamily="18" charset="0"/>
                <a:ea typeface="Cambria" panose="02040503050406030204" pitchFamily="18" charset="0"/>
              </a:rPr>
              <a:t>	</a:t>
            </a:r>
            <a:r>
              <a:rPr lang="en-GB" sz="3600" dirty="0" smtClean="0">
                <a:solidFill>
                  <a:srgbClr val="FFFF00"/>
                </a:solidFill>
                <a:latin typeface="Cambria" panose="02040503050406030204" pitchFamily="18" charset="0"/>
                <a:ea typeface="Cambria" panose="02040503050406030204" pitchFamily="18" charset="0"/>
              </a:rPr>
              <a:t>nor </a:t>
            </a:r>
            <a:r>
              <a:rPr lang="en-GB" sz="3600" dirty="0">
                <a:solidFill>
                  <a:srgbClr val="FFFF00"/>
                </a:solidFill>
                <a:latin typeface="Cambria" panose="02040503050406030204" pitchFamily="18" charset="0"/>
                <a:ea typeface="Cambria" panose="02040503050406030204" pitchFamily="18" charset="0"/>
              </a:rPr>
              <a:t>height </a:t>
            </a:r>
            <a:r>
              <a:rPr lang="en-GB" sz="3600" dirty="0" smtClean="0">
                <a:solidFill>
                  <a:srgbClr val="FFFF00"/>
                </a:solidFill>
                <a:latin typeface="Cambria" panose="02040503050406030204" pitchFamily="18" charset="0"/>
                <a:ea typeface="Cambria" panose="02040503050406030204" pitchFamily="18" charset="0"/>
              </a:rPr>
              <a:t>	nor </a:t>
            </a:r>
            <a:r>
              <a:rPr lang="en-GB" sz="3600" dirty="0">
                <a:solidFill>
                  <a:srgbClr val="FFFF00"/>
                </a:solidFill>
                <a:latin typeface="Cambria" panose="02040503050406030204" pitchFamily="18" charset="0"/>
                <a:ea typeface="Cambria" panose="02040503050406030204" pitchFamily="18" charset="0"/>
              </a:rPr>
              <a:t>depth, </a:t>
            </a:r>
            <a:endParaRPr lang="en-GB" sz="3600" dirty="0" smtClean="0">
              <a:solidFill>
                <a:srgbClr val="FFFF00"/>
              </a:solidFill>
              <a:latin typeface="Cambria" panose="02040503050406030204" pitchFamily="18" charset="0"/>
              <a:ea typeface="Cambria" panose="02040503050406030204" pitchFamily="18" charset="0"/>
            </a:endParaRPr>
          </a:p>
          <a:p>
            <a:pPr>
              <a:tabLst>
                <a:tab pos="534988" algn="l"/>
                <a:tab pos="717550" algn="l"/>
                <a:tab pos="4572000" algn="l"/>
              </a:tabLst>
            </a:pPr>
            <a:r>
              <a:rPr lang="en-GB" sz="3600" dirty="0">
                <a:solidFill>
                  <a:srgbClr val="FFFF00"/>
                </a:solidFill>
                <a:latin typeface="Cambria" panose="02040503050406030204" pitchFamily="18" charset="0"/>
                <a:ea typeface="Cambria" panose="02040503050406030204" pitchFamily="18" charset="0"/>
              </a:rPr>
              <a:t>	nor anything else in all creation, </a:t>
            </a:r>
          </a:p>
          <a:p>
            <a:pPr>
              <a:tabLst>
                <a:tab pos="723900" algn="l"/>
                <a:tab pos="4483100" algn="l"/>
              </a:tabLst>
            </a:pPr>
            <a:r>
              <a:rPr lang="en-GB" sz="3600" dirty="0" smtClean="0">
                <a:solidFill>
                  <a:srgbClr val="FFFF00"/>
                </a:solidFill>
                <a:latin typeface="Cambria" panose="02040503050406030204" pitchFamily="18" charset="0"/>
                <a:ea typeface="Cambria" panose="02040503050406030204" pitchFamily="18" charset="0"/>
              </a:rPr>
              <a:t>will </a:t>
            </a:r>
            <a:r>
              <a:rPr lang="en-GB" sz="3600" dirty="0">
                <a:solidFill>
                  <a:srgbClr val="FFFF00"/>
                </a:solidFill>
                <a:latin typeface="Cambria" panose="02040503050406030204" pitchFamily="18" charset="0"/>
                <a:ea typeface="Cambria" panose="02040503050406030204" pitchFamily="18" charset="0"/>
              </a:rPr>
              <a:t>be able to separate us </a:t>
            </a:r>
            <a:r>
              <a:rPr lang="en-GB" sz="3600" dirty="0" smtClean="0">
                <a:solidFill>
                  <a:srgbClr val="FFFF00"/>
                </a:solidFill>
                <a:latin typeface="Cambria" panose="02040503050406030204" pitchFamily="18" charset="0"/>
                <a:ea typeface="Cambria" panose="02040503050406030204" pitchFamily="18" charset="0"/>
              </a:rPr>
              <a:t/>
            </a:r>
            <a:br>
              <a:rPr lang="en-GB" sz="3600" dirty="0" smtClean="0">
                <a:solidFill>
                  <a:srgbClr val="FFFF00"/>
                </a:solidFill>
                <a:latin typeface="Cambria" panose="02040503050406030204" pitchFamily="18" charset="0"/>
                <a:ea typeface="Cambria" panose="02040503050406030204" pitchFamily="18" charset="0"/>
              </a:rPr>
            </a:br>
            <a:r>
              <a:rPr lang="en-GB" sz="3600" dirty="0" smtClean="0">
                <a:solidFill>
                  <a:srgbClr val="FFFF00"/>
                </a:solidFill>
                <a:latin typeface="Cambria" panose="02040503050406030204" pitchFamily="18" charset="0"/>
                <a:ea typeface="Cambria" panose="02040503050406030204" pitchFamily="18" charset="0"/>
              </a:rPr>
              <a:t>from </a:t>
            </a:r>
            <a:r>
              <a:rPr lang="en-GB" sz="3600" dirty="0">
                <a:solidFill>
                  <a:srgbClr val="FFFF00"/>
                </a:solidFill>
                <a:latin typeface="Cambria" panose="02040503050406030204" pitchFamily="18" charset="0"/>
                <a:ea typeface="Cambria" panose="02040503050406030204" pitchFamily="18" charset="0"/>
              </a:rPr>
              <a:t>the love of God </a:t>
            </a:r>
            <a:endParaRPr lang="en-GB" sz="3600" dirty="0" smtClean="0">
              <a:solidFill>
                <a:srgbClr val="FFFF00"/>
              </a:solidFill>
              <a:latin typeface="Cambria" panose="02040503050406030204" pitchFamily="18" charset="0"/>
              <a:ea typeface="Cambria" panose="02040503050406030204" pitchFamily="18" charset="0"/>
            </a:endParaRPr>
          </a:p>
          <a:p>
            <a:pPr>
              <a:tabLst>
                <a:tab pos="1257300" algn="l"/>
                <a:tab pos="3492500" algn="l"/>
              </a:tabLst>
            </a:pPr>
            <a:r>
              <a:rPr lang="en-GB" sz="3600" dirty="0">
                <a:solidFill>
                  <a:srgbClr val="FFFF00"/>
                </a:solidFill>
                <a:latin typeface="Cambria" panose="02040503050406030204" pitchFamily="18" charset="0"/>
                <a:ea typeface="Cambria" panose="02040503050406030204" pitchFamily="18" charset="0"/>
              </a:rPr>
              <a:t>	</a:t>
            </a:r>
            <a:r>
              <a:rPr lang="en-GB" sz="3600" dirty="0" smtClean="0">
                <a:solidFill>
                  <a:srgbClr val="FFFF00"/>
                </a:solidFill>
                <a:latin typeface="Cambria" panose="02040503050406030204" pitchFamily="18" charset="0"/>
                <a:ea typeface="Cambria" panose="02040503050406030204" pitchFamily="18" charset="0"/>
              </a:rPr>
              <a:t>	in </a:t>
            </a:r>
            <a:r>
              <a:rPr lang="en-GB" sz="3600" dirty="0">
                <a:solidFill>
                  <a:srgbClr val="FFFF00"/>
                </a:solidFill>
                <a:latin typeface="Cambria" panose="02040503050406030204" pitchFamily="18" charset="0"/>
                <a:ea typeface="Cambria" panose="02040503050406030204" pitchFamily="18" charset="0"/>
              </a:rPr>
              <a:t>Christ Jesus our Lord</a:t>
            </a:r>
            <a:r>
              <a:rPr lang="en-GB" sz="3600" dirty="0" smtClean="0">
                <a:solidFill>
                  <a:srgbClr val="FFFF00"/>
                </a:solidFill>
                <a:latin typeface="Cambria" panose="02040503050406030204" pitchFamily="18" charset="0"/>
                <a:ea typeface="Cambria" panose="02040503050406030204" pitchFamily="18" charset="0"/>
              </a:rPr>
              <a:t>.</a:t>
            </a:r>
            <a:br>
              <a:rPr lang="en-GB" sz="3600" dirty="0" smtClean="0">
                <a:solidFill>
                  <a:srgbClr val="FFFF00"/>
                </a:solidFill>
                <a:latin typeface="Cambria" panose="02040503050406030204" pitchFamily="18" charset="0"/>
                <a:ea typeface="Cambria" panose="02040503050406030204" pitchFamily="18" charset="0"/>
              </a:rPr>
            </a:br>
            <a:r>
              <a:rPr lang="en-GB" sz="3600" dirty="0" smtClean="0">
                <a:solidFill>
                  <a:srgbClr val="FFFF00"/>
                </a:solidFill>
                <a:latin typeface="Cambria" panose="02040503050406030204" pitchFamily="18" charset="0"/>
                <a:ea typeface="Cambria" panose="02040503050406030204" pitchFamily="18" charset="0"/>
              </a:rPr>
              <a:t>					</a:t>
            </a:r>
            <a:r>
              <a:rPr lang="en-GB" sz="3600" dirty="0">
                <a:solidFill>
                  <a:srgbClr val="FFFF00"/>
                </a:solidFill>
                <a:latin typeface="Cambria" panose="02040503050406030204" pitchFamily="18" charset="0"/>
                <a:ea typeface="Cambria" panose="02040503050406030204" pitchFamily="18" charset="0"/>
              </a:rPr>
              <a:t>	</a:t>
            </a:r>
            <a:r>
              <a:rPr lang="en-GB" sz="3600" i="1" dirty="0" smtClean="0">
                <a:solidFill>
                  <a:srgbClr val="FFFF00"/>
                </a:solidFill>
                <a:latin typeface="Cambria" panose="02040503050406030204" pitchFamily="18" charset="0"/>
                <a:ea typeface="Cambria" panose="02040503050406030204" pitchFamily="18" charset="0"/>
              </a:rPr>
              <a:t>(v38-39)</a:t>
            </a:r>
            <a:endParaRPr lang="en-GB" sz="3600" i="1" dirty="0">
              <a:solidFill>
                <a:srgbClr val="FFFF00"/>
              </a:solidFill>
              <a:latin typeface="Cambria" panose="02040503050406030204" pitchFamily="18" charset="0"/>
              <a:ea typeface="Cambria" panose="02040503050406030204" pitchFamily="18" charset="0"/>
            </a:endParaRPr>
          </a:p>
          <a:p>
            <a:pPr algn="r"/>
            <a:endParaRPr lang="en-GB" sz="2800" i="1" dirty="0" smtClean="0">
              <a:solidFill>
                <a:schemeClr val="bg1"/>
              </a:solidFill>
              <a:latin typeface="Cambria" panose="02040503050406030204" pitchFamily="18" charset="0"/>
              <a:ea typeface="Cambria" panose="02040503050406030204" pitchFamily="18" charset="0"/>
            </a:endParaRPr>
          </a:p>
          <a:p>
            <a:endParaRPr lang="en-GB" sz="2800" dirty="0">
              <a:solidFill>
                <a:srgbClr val="FFFF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13059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55386"/>
            <a:ext cx="9144000" cy="6147227"/>
          </a:xfrm>
          <a:prstGeom prst="rect">
            <a:avLst/>
          </a:prstGeom>
        </p:spPr>
      </p:pic>
    </p:spTree>
    <p:extLst>
      <p:ext uri="{BB962C8B-B14F-4D97-AF65-F5344CB8AC3E}">
        <p14:creationId xmlns:p14="http://schemas.microsoft.com/office/powerpoint/2010/main" val="40473891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7428" y="0"/>
            <a:ext cx="4569143" cy="6858000"/>
          </a:xfrm>
          <a:prstGeom prst="rect">
            <a:avLst/>
          </a:prstGeom>
        </p:spPr>
      </p:pic>
    </p:spTree>
    <p:extLst>
      <p:ext uri="{BB962C8B-B14F-4D97-AF65-F5344CB8AC3E}">
        <p14:creationId xmlns:p14="http://schemas.microsoft.com/office/powerpoint/2010/main" val="10761188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0"/>
            <a:ext cx="6858000" cy="6858000"/>
          </a:xfrm>
          <a:prstGeom prst="rect">
            <a:avLst/>
          </a:prstGeom>
        </p:spPr>
      </p:pic>
    </p:spTree>
    <p:extLst>
      <p:ext uri="{BB962C8B-B14F-4D97-AF65-F5344CB8AC3E}">
        <p14:creationId xmlns:p14="http://schemas.microsoft.com/office/powerpoint/2010/main" val="2503834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323529" y="196180"/>
            <a:ext cx="8496944" cy="6617196"/>
          </a:xfrm>
          <a:prstGeom prst="rect">
            <a:avLst/>
          </a:prstGeom>
          <a:noFill/>
        </p:spPr>
        <p:txBody>
          <a:bodyPr wrap="square" rtlCol="0">
            <a:spAutoFit/>
          </a:bodyPr>
          <a:lstStyle/>
          <a:p>
            <a:r>
              <a:rPr lang="en-GB" sz="3600" dirty="0">
                <a:solidFill>
                  <a:srgbClr val="FFFF00"/>
                </a:solidFill>
                <a:latin typeface="Cambria" panose="02040503050406030204" pitchFamily="18" charset="0"/>
                <a:ea typeface="Cambria" panose="02040503050406030204" pitchFamily="18" charset="0"/>
              </a:rPr>
              <a:t>What then shall we say to these things? If God is for us, who can be against us? He who did not spare his own Son but gave him up for us all, how will he not also with him graciously give us all things? Who shall bring any charge against </a:t>
            </a:r>
            <a:r>
              <a:rPr lang="en-GB" sz="3600" dirty="0" smtClean="0">
                <a:solidFill>
                  <a:srgbClr val="FFFF00"/>
                </a:solidFill>
                <a:latin typeface="Cambria" panose="02040503050406030204" pitchFamily="18" charset="0"/>
                <a:ea typeface="Cambria" panose="02040503050406030204" pitchFamily="18" charset="0"/>
              </a:rPr>
              <a:t>God’s </a:t>
            </a:r>
            <a:r>
              <a:rPr lang="en-GB" sz="3600" dirty="0">
                <a:solidFill>
                  <a:srgbClr val="FFFF00"/>
                </a:solidFill>
                <a:latin typeface="Cambria" panose="02040503050406030204" pitchFamily="18" charset="0"/>
                <a:ea typeface="Cambria" panose="02040503050406030204" pitchFamily="18" charset="0"/>
              </a:rPr>
              <a:t>elect? It is God who justifies. Who is to condemn? Christ Jesus is the one who died—more than that, who was raised—who is at the right hand of God, who indeed is interceding for us. </a:t>
            </a:r>
            <a:endParaRPr lang="en-GB" dirty="0" smtClean="0">
              <a:solidFill>
                <a:srgbClr val="FFFF00"/>
              </a:solidFill>
              <a:latin typeface="Cambria" panose="02040503050406030204" pitchFamily="18" charset="0"/>
              <a:ea typeface="Cambria" panose="02040503050406030204" pitchFamily="18" charset="0"/>
            </a:endParaRPr>
          </a:p>
          <a:p>
            <a:pPr algn="r"/>
            <a:r>
              <a:rPr lang="en-GB" sz="2800" i="1" dirty="0" smtClean="0">
                <a:solidFill>
                  <a:schemeClr val="bg1"/>
                </a:solidFill>
                <a:latin typeface="Cambria" panose="02040503050406030204" pitchFamily="18" charset="0"/>
                <a:ea typeface="Cambria" panose="02040503050406030204" pitchFamily="18" charset="0"/>
              </a:rPr>
              <a:t>Romans 8:31-34 (ESV)</a:t>
            </a:r>
            <a:endParaRPr lang="en-GB" sz="2800" i="1"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43059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323529" y="190956"/>
            <a:ext cx="8496944" cy="4678204"/>
          </a:xfrm>
          <a:prstGeom prst="rect">
            <a:avLst/>
          </a:prstGeom>
          <a:noFill/>
        </p:spPr>
        <p:txBody>
          <a:bodyPr wrap="square" rtlCol="0">
            <a:spAutoFit/>
          </a:bodyPr>
          <a:lstStyle/>
          <a:p>
            <a:r>
              <a:rPr lang="en-GB" sz="3600" dirty="0" smtClean="0">
                <a:solidFill>
                  <a:srgbClr val="FFFF00"/>
                </a:solidFill>
                <a:latin typeface="Cambria" panose="02040503050406030204" pitchFamily="18" charset="0"/>
                <a:ea typeface="Cambria" panose="02040503050406030204" pitchFamily="18" charset="0"/>
              </a:rPr>
              <a:t>Who </a:t>
            </a:r>
            <a:r>
              <a:rPr lang="en-GB" sz="3600" dirty="0">
                <a:solidFill>
                  <a:srgbClr val="FFFF00"/>
                </a:solidFill>
                <a:latin typeface="Cambria" panose="02040503050406030204" pitchFamily="18" charset="0"/>
                <a:ea typeface="Cambria" panose="02040503050406030204" pitchFamily="18" charset="0"/>
              </a:rPr>
              <a:t>shall separate us from the love of Christ? Shall tribulation, or distress, or persecution, or famine, or nakedness, or danger, or sword? As it is written,</a:t>
            </a:r>
          </a:p>
          <a:p>
            <a:pPr marL="901700" indent="-901700"/>
            <a:r>
              <a:rPr lang="en-GB" sz="3600" dirty="0" smtClean="0">
                <a:solidFill>
                  <a:srgbClr val="FFFF00"/>
                </a:solidFill>
                <a:latin typeface="Cambria" panose="02040503050406030204" pitchFamily="18" charset="0"/>
                <a:ea typeface="Cambria" panose="02040503050406030204" pitchFamily="18" charset="0"/>
              </a:rPr>
              <a:t>	“</a:t>
            </a:r>
            <a:r>
              <a:rPr lang="en-GB" sz="3600" dirty="0">
                <a:solidFill>
                  <a:srgbClr val="FFFF00"/>
                </a:solidFill>
                <a:latin typeface="Cambria" panose="02040503050406030204" pitchFamily="18" charset="0"/>
                <a:ea typeface="Cambria" panose="02040503050406030204" pitchFamily="18" charset="0"/>
              </a:rPr>
              <a:t>For your sake we are being killed all the day long</a:t>
            </a:r>
            <a:r>
              <a:rPr lang="en-GB" sz="3600" dirty="0" smtClean="0">
                <a:solidFill>
                  <a:srgbClr val="FFFF00"/>
                </a:solidFill>
                <a:latin typeface="Cambria" panose="02040503050406030204" pitchFamily="18" charset="0"/>
                <a:ea typeface="Cambria" panose="02040503050406030204" pitchFamily="18" charset="0"/>
              </a:rPr>
              <a:t>; we </a:t>
            </a:r>
            <a:r>
              <a:rPr lang="en-GB" sz="3600" dirty="0">
                <a:solidFill>
                  <a:srgbClr val="FFFF00"/>
                </a:solidFill>
                <a:latin typeface="Cambria" panose="02040503050406030204" pitchFamily="18" charset="0"/>
                <a:ea typeface="Cambria" panose="02040503050406030204" pitchFamily="18" charset="0"/>
              </a:rPr>
              <a:t>are regarded as sheep to be slaughtered</a:t>
            </a:r>
            <a:r>
              <a:rPr lang="en-GB" sz="3600" dirty="0" smtClean="0">
                <a:solidFill>
                  <a:srgbClr val="FFFF00"/>
                </a:solidFill>
                <a:latin typeface="Cambria" panose="02040503050406030204" pitchFamily="18" charset="0"/>
                <a:ea typeface="Cambria" panose="02040503050406030204" pitchFamily="18" charset="0"/>
              </a:rPr>
              <a:t>.”</a:t>
            </a:r>
          </a:p>
          <a:p>
            <a:endParaRPr lang="en-GB" dirty="0" smtClean="0">
              <a:solidFill>
                <a:srgbClr val="FFFF00"/>
              </a:solidFill>
              <a:latin typeface="Cambria" panose="02040503050406030204" pitchFamily="18" charset="0"/>
              <a:ea typeface="Cambria" panose="02040503050406030204" pitchFamily="18" charset="0"/>
            </a:endParaRPr>
          </a:p>
          <a:p>
            <a:pPr algn="r"/>
            <a:r>
              <a:rPr lang="en-GB" sz="2800" i="1" dirty="0" smtClean="0">
                <a:solidFill>
                  <a:schemeClr val="bg1"/>
                </a:solidFill>
                <a:latin typeface="Cambria" panose="02040503050406030204" pitchFamily="18" charset="0"/>
                <a:ea typeface="Cambria" panose="02040503050406030204" pitchFamily="18" charset="0"/>
              </a:rPr>
              <a:t>Romans 8:35-36 (ESV)</a:t>
            </a:r>
            <a:endParaRPr lang="en-GB" sz="2800" i="1"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240348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323529" y="201340"/>
            <a:ext cx="8496944" cy="6370975"/>
          </a:xfrm>
          <a:prstGeom prst="rect">
            <a:avLst/>
          </a:prstGeom>
          <a:noFill/>
        </p:spPr>
        <p:txBody>
          <a:bodyPr wrap="square" rtlCol="0">
            <a:spAutoFit/>
          </a:bodyPr>
          <a:lstStyle/>
          <a:p>
            <a:r>
              <a:rPr lang="en-GB" sz="3600" dirty="0" smtClean="0">
                <a:solidFill>
                  <a:srgbClr val="FFFF00"/>
                </a:solidFill>
                <a:latin typeface="Cambria" panose="02040503050406030204" pitchFamily="18" charset="0"/>
                <a:ea typeface="Cambria" panose="02040503050406030204" pitchFamily="18" charset="0"/>
              </a:rPr>
              <a:t>No</a:t>
            </a:r>
            <a:r>
              <a:rPr lang="en-GB" sz="3600" dirty="0">
                <a:solidFill>
                  <a:srgbClr val="FFFF00"/>
                </a:solidFill>
                <a:latin typeface="Cambria" panose="02040503050406030204" pitchFamily="18" charset="0"/>
                <a:ea typeface="Cambria" panose="02040503050406030204" pitchFamily="18" charset="0"/>
              </a:rPr>
              <a:t>, in all these things we are more than conquerors through him who loved us. For I am sure that neither death nor life, nor angels nor rulers, nor things present nor things to come, nor powers, nor height nor depth, nor anything else in all creation, will be able to separate us from the love of God in Christ Jesus our Lord.</a:t>
            </a:r>
          </a:p>
          <a:p>
            <a:endParaRPr lang="en-GB" sz="2800" dirty="0" smtClean="0">
              <a:solidFill>
                <a:srgbClr val="FFFF00"/>
              </a:solidFill>
              <a:latin typeface="Cambria" panose="02040503050406030204" pitchFamily="18" charset="0"/>
              <a:ea typeface="Cambria" panose="02040503050406030204" pitchFamily="18" charset="0"/>
            </a:endParaRPr>
          </a:p>
          <a:p>
            <a:pPr algn="r"/>
            <a:r>
              <a:rPr lang="en-GB" sz="2800" i="1" dirty="0" smtClean="0">
                <a:solidFill>
                  <a:schemeClr val="bg1"/>
                </a:solidFill>
                <a:latin typeface="Cambria" panose="02040503050406030204" pitchFamily="18" charset="0"/>
                <a:ea typeface="Cambria" panose="02040503050406030204" pitchFamily="18" charset="0"/>
              </a:rPr>
              <a:t>Romans 8:37-39 (ESV)</a:t>
            </a:r>
          </a:p>
          <a:p>
            <a:endParaRPr lang="en-GB" sz="2800" dirty="0">
              <a:solidFill>
                <a:srgbClr val="FFFF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8803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251520" y="154732"/>
            <a:ext cx="8784975" cy="6093976"/>
          </a:xfrm>
          <a:prstGeom prst="rect">
            <a:avLst/>
          </a:prstGeom>
          <a:noFill/>
        </p:spPr>
        <p:txBody>
          <a:bodyPr wrap="square" rtlCol="0">
            <a:spAutoFit/>
          </a:bodyPr>
          <a:lstStyle/>
          <a:p>
            <a:r>
              <a:rPr lang="en-GB" sz="3200" dirty="0">
                <a:solidFill>
                  <a:srgbClr val="FFFF00"/>
                </a:solidFill>
                <a:latin typeface="Cambria" panose="02040503050406030204" pitchFamily="18" charset="0"/>
                <a:ea typeface="Cambria" panose="02040503050406030204" pitchFamily="18" charset="0"/>
              </a:rPr>
              <a:t>What then shall we say to these things? </a:t>
            </a:r>
            <a:r>
              <a:rPr lang="en-GB" sz="3200" dirty="0" smtClean="0">
                <a:solidFill>
                  <a:srgbClr val="FFFF00"/>
                </a:solidFill>
                <a:latin typeface="Cambria" panose="02040503050406030204" pitchFamily="18" charset="0"/>
                <a:ea typeface="Cambria" panose="02040503050406030204" pitchFamily="18" charset="0"/>
              </a:rPr>
              <a:t>(v31)</a:t>
            </a:r>
          </a:p>
          <a:p>
            <a:endParaRPr lang="en-GB" sz="3600" i="1" dirty="0" smtClean="0">
              <a:solidFill>
                <a:schemeClr val="bg1"/>
              </a:solidFill>
              <a:latin typeface="Cambria" panose="02040503050406030204" pitchFamily="18" charset="0"/>
              <a:ea typeface="Cambria" panose="02040503050406030204" pitchFamily="18" charset="0"/>
            </a:endParaRPr>
          </a:p>
          <a:p>
            <a:pPr defTabSz="506413">
              <a:tabLst>
                <a:tab pos="365125" algn="l"/>
                <a:tab pos="2786063" algn="l"/>
              </a:tabLst>
            </a:pPr>
            <a:r>
              <a:rPr lang="en-GB" sz="2800" i="1" dirty="0" smtClean="0">
                <a:solidFill>
                  <a:schemeClr val="bg1"/>
                </a:solidFill>
                <a:latin typeface="Cambria" panose="02040503050406030204" pitchFamily="18" charset="0"/>
                <a:ea typeface="Cambria" panose="02040503050406030204" pitchFamily="18" charset="0"/>
              </a:rPr>
              <a:t>	“These things”:  	Romans = the Himalayas of the NT</a:t>
            </a:r>
          </a:p>
          <a:p>
            <a:pPr defTabSz="506413">
              <a:tabLst>
                <a:tab pos="365125" algn="l"/>
                <a:tab pos="2786063" algn="l"/>
              </a:tabLst>
            </a:pPr>
            <a:r>
              <a:rPr lang="en-GB" sz="2800" i="1" dirty="0">
                <a:solidFill>
                  <a:schemeClr val="bg1"/>
                </a:solidFill>
                <a:latin typeface="Cambria" panose="02040503050406030204" pitchFamily="18" charset="0"/>
                <a:ea typeface="Cambria" panose="02040503050406030204" pitchFamily="18" charset="0"/>
              </a:rPr>
              <a:t>	</a:t>
            </a:r>
            <a:r>
              <a:rPr lang="en-GB" sz="2800" i="1" dirty="0" smtClean="0">
                <a:solidFill>
                  <a:schemeClr val="bg1"/>
                </a:solidFill>
                <a:latin typeface="Cambria" panose="02040503050406030204" pitchFamily="18" charset="0"/>
                <a:ea typeface="Cambria" panose="02040503050406030204" pitchFamily="18" charset="0"/>
              </a:rPr>
              <a:t>		Chapter 8 = Everest</a:t>
            </a:r>
          </a:p>
          <a:p>
            <a:pPr>
              <a:spcBef>
                <a:spcPts val="1800"/>
              </a:spcBef>
            </a:pPr>
            <a:endParaRPr lang="en-GB" sz="1400" dirty="0" smtClean="0">
              <a:solidFill>
                <a:srgbClr val="FFFF00"/>
              </a:solidFill>
              <a:latin typeface="Cambria" panose="02040503050406030204" pitchFamily="18" charset="0"/>
              <a:ea typeface="Cambria" panose="02040503050406030204" pitchFamily="18" charset="0"/>
            </a:endParaRPr>
          </a:p>
          <a:p>
            <a:pPr>
              <a:spcBef>
                <a:spcPts val="1800"/>
              </a:spcBef>
            </a:pPr>
            <a:r>
              <a:rPr lang="en-GB" sz="3200" dirty="0" smtClean="0">
                <a:solidFill>
                  <a:srgbClr val="FFFF00"/>
                </a:solidFill>
                <a:latin typeface="Cambria" panose="02040503050406030204" pitchFamily="18" charset="0"/>
                <a:ea typeface="Cambria" panose="02040503050406030204" pitchFamily="18" charset="0"/>
              </a:rPr>
              <a:t>There is no condemnation for those who are in Christ Jesus </a:t>
            </a:r>
            <a:r>
              <a:rPr lang="en-GB" sz="3200" i="1" dirty="0" smtClean="0">
                <a:solidFill>
                  <a:srgbClr val="FFFF00"/>
                </a:solidFill>
                <a:latin typeface="Cambria" panose="02040503050406030204" pitchFamily="18" charset="0"/>
                <a:ea typeface="Cambria" panose="02040503050406030204" pitchFamily="18" charset="0"/>
              </a:rPr>
              <a:t>(v1)</a:t>
            </a:r>
          </a:p>
          <a:p>
            <a:pPr>
              <a:spcBef>
                <a:spcPts val="1800"/>
              </a:spcBef>
            </a:pPr>
            <a:r>
              <a:rPr lang="en-GB" sz="3200" dirty="0" smtClean="0">
                <a:solidFill>
                  <a:srgbClr val="FFFF00"/>
                </a:solidFill>
                <a:latin typeface="Cambria" panose="02040503050406030204" pitchFamily="18" charset="0"/>
                <a:ea typeface="Cambria" panose="02040503050406030204" pitchFamily="18" charset="0"/>
              </a:rPr>
              <a:t>You did not receive a spirit that makes you a slave again to fear, but … the Spirit of </a:t>
            </a:r>
            <a:r>
              <a:rPr lang="en-GB" sz="3200" dirty="0" err="1" smtClean="0">
                <a:solidFill>
                  <a:srgbClr val="FFFF00"/>
                </a:solidFill>
                <a:latin typeface="Cambria" panose="02040503050406030204" pitchFamily="18" charset="0"/>
                <a:ea typeface="Cambria" panose="02040503050406030204" pitchFamily="18" charset="0"/>
              </a:rPr>
              <a:t>sonship</a:t>
            </a:r>
            <a:r>
              <a:rPr lang="en-GB" sz="3200" dirty="0" smtClean="0">
                <a:solidFill>
                  <a:srgbClr val="FFFF00"/>
                </a:solidFill>
                <a:latin typeface="Cambria" panose="02040503050406030204" pitchFamily="18" charset="0"/>
                <a:ea typeface="Cambria" panose="02040503050406030204" pitchFamily="18" charset="0"/>
              </a:rPr>
              <a:t> </a:t>
            </a:r>
            <a:r>
              <a:rPr lang="en-GB" sz="3200" i="1" dirty="0" smtClean="0">
                <a:solidFill>
                  <a:srgbClr val="FFFF00"/>
                </a:solidFill>
                <a:latin typeface="Cambria" panose="02040503050406030204" pitchFamily="18" charset="0"/>
                <a:ea typeface="Cambria" panose="02040503050406030204" pitchFamily="18" charset="0"/>
              </a:rPr>
              <a:t>(v15)</a:t>
            </a:r>
            <a:endParaRPr lang="en-GB" sz="3200" i="1" dirty="0">
              <a:solidFill>
                <a:srgbClr val="FFFF00"/>
              </a:solidFill>
              <a:latin typeface="Cambria" panose="02040503050406030204" pitchFamily="18" charset="0"/>
              <a:ea typeface="Cambria" panose="02040503050406030204" pitchFamily="18" charset="0"/>
            </a:endParaRPr>
          </a:p>
          <a:p>
            <a:pPr>
              <a:spcBef>
                <a:spcPts val="1800"/>
              </a:spcBef>
            </a:pPr>
            <a:r>
              <a:rPr lang="en-GB" sz="3200" dirty="0" smtClean="0">
                <a:solidFill>
                  <a:srgbClr val="FFFF00"/>
                </a:solidFill>
                <a:latin typeface="Cambria" panose="02040503050406030204" pitchFamily="18" charset="0"/>
                <a:ea typeface="Cambria" panose="02040503050406030204" pitchFamily="18" charset="0"/>
              </a:rPr>
              <a:t>In all things God works for the good of those who love him </a:t>
            </a:r>
            <a:r>
              <a:rPr lang="en-GB" sz="3200" i="1" dirty="0" smtClean="0">
                <a:solidFill>
                  <a:srgbClr val="FFFF00"/>
                </a:solidFill>
                <a:latin typeface="Cambria" panose="02040503050406030204" pitchFamily="18" charset="0"/>
                <a:ea typeface="Cambria" panose="02040503050406030204" pitchFamily="18" charset="0"/>
              </a:rPr>
              <a:t>(v28)</a:t>
            </a:r>
            <a:endParaRPr lang="en-GB" sz="3200" i="1"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078187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Effect transition="in" filter="fade">
                                      <p:cBhvr>
                                        <p:cTn id="11" dur="500"/>
                                        <p:tgtEl>
                                          <p:spTgt spid="2">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Effect transition="in" filter="fade">
                                      <p:cBhvr>
                                        <p:cTn id="16" dur="500"/>
                                        <p:tgtEl>
                                          <p:spTgt spid="2">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Effect transition="in" filter="fade">
                                      <p:cBhvr>
                                        <p:cTn id="21" dur="500"/>
                                        <p:tgtEl>
                                          <p:spTgt spid="2">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2">
                                            <p:txEl>
                                              <p:pRg st="7" end="7"/>
                                            </p:txEl>
                                          </p:spTgt>
                                        </p:tgtEl>
                                        <p:attrNameLst>
                                          <p:attrName>style.visibility</p:attrName>
                                        </p:attrNameLst>
                                      </p:cBhvr>
                                      <p:to>
                                        <p:strVal val="visible"/>
                                      </p:to>
                                    </p:set>
                                    <p:animEffect transition="in" filter="fade">
                                      <p:cBhvr>
                                        <p:cTn id="26"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323529" y="154732"/>
            <a:ext cx="8496944" cy="6494085"/>
          </a:xfrm>
          <a:prstGeom prst="rect">
            <a:avLst/>
          </a:prstGeom>
          <a:noFill/>
        </p:spPr>
        <p:txBody>
          <a:bodyPr wrap="square" rtlCol="0">
            <a:spAutoFit/>
          </a:bodyPr>
          <a:lstStyle/>
          <a:p>
            <a:r>
              <a:rPr lang="en-GB" sz="3200" dirty="0" smtClean="0">
                <a:solidFill>
                  <a:srgbClr val="FFFF00"/>
                </a:solidFill>
                <a:latin typeface="Cambria" panose="02040503050406030204" pitchFamily="18" charset="0"/>
                <a:ea typeface="Cambria" panose="02040503050406030204" pitchFamily="18" charset="0"/>
              </a:rPr>
              <a:t>Four questions:</a:t>
            </a:r>
          </a:p>
          <a:p>
            <a:endParaRPr lang="en-GB" sz="3200" dirty="0">
              <a:solidFill>
                <a:srgbClr val="FFFF00"/>
              </a:solidFill>
              <a:latin typeface="Cambria" panose="02040503050406030204" pitchFamily="18" charset="0"/>
              <a:ea typeface="Cambria" panose="02040503050406030204" pitchFamily="18" charset="0"/>
            </a:endParaRPr>
          </a:p>
          <a:p>
            <a:pPr marL="514350" indent="-514350">
              <a:buAutoNum type="arabicPeriod"/>
            </a:pPr>
            <a:r>
              <a:rPr lang="en-GB" sz="4000" dirty="0" smtClean="0">
                <a:solidFill>
                  <a:srgbClr val="FFFF00"/>
                </a:solidFill>
                <a:latin typeface="Cambria" panose="02040503050406030204" pitchFamily="18" charset="0"/>
                <a:ea typeface="Cambria" panose="02040503050406030204" pitchFamily="18" charset="0"/>
              </a:rPr>
              <a:t>If </a:t>
            </a:r>
            <a:r>
              <a:rPr lang="en-GB" sz="4000" dirty="0">
                <a:solidFill>
                  <a:srgbClr val="FFFF00"/>
                </a:solidFill>
                <a:latin typeface="Cambria" panose="02040503050406030204" pitchFamily="18" charset="0"/>
                <a:ea typeface="Cambria" panose="02040503050406030204" pitchFamily="18" charset="0"/>
              </a:rPr>
              <a:t>God is for us, who can be against us? </a:t>
            </a:r>
            <a:r>
              <a:rPr lang="en-GB" sz="4000" i="1" dirty="0" smtClean="0">
                <a:solidFill>
                  <a:srgbClr val="FFFF00"/>
                </a:solidFill>
                <a:latin typeface="Cambria" panose="02040503050406030204" pitchFamily="18" charset="0"/>
                <a:ea typeface="Cambria" panose="02040503050406030204" pitchFamily="18" charset="0"/>
              </a:rPr>
              <a:t>(v31)</a:t>
            </a:r>
          </a:p>
          <a:p>
            <a:pPr marL="514350" indent="-514350">
              <a:buAutoNum type="arabicPeriod"/>
            </a:pPr>
            <a:endParaRPr lang="en-GB" sz="2800" dirty="0">
              <a:solidFill>
                <a:srgbClr val="FFFF00"/>
              </a:solidFill>
              <a:latin typeface="Cambria" panose="02040503050406030204" pitchFamily="18" charset="0"/>
              <a:ea typeface="Cambria" panose="02040503050406030204" pitchFamily="18" charset="0"/>
            </a:endParaRPr>
          </a:p>
          <a:p>
            <a:r>
              <a:rPr lang="en-GB" sz="4800" dirty="0" smtClean="0">
                <a:solidFill>
                  <a:schemeClr val="bg1"/>
                </a:solidFill>
                <a:latin typeface="Cambria" panose="02040503050406030204" pitchFamily="18" charset="0"/>
                <a:ea typeface="Cambria" panose="02040503050406030204" pitchFamily="18" charset="0"/>
              </a:rPr>
              <a:t>Nobody!</a:t>
            </a:r>
          </a:p>
          <a:p>
            <a:pPr marL="533400"/>
            <a:r>
              <a:rPr lang="en-GB" sz="3600" i="1" dirty="0" smtClean="0">
                <a:solidFill>
                  <a:srgbClr val="FFFF00"/>
                </a:solidFill>
                <a:latin typeface="Cambria" panose="02040503050406030204" pitchFamily="18" charset="0"/>
                <a:ea typeface="Cambria" panose="02040503050406030204" pitchFamily="18" charset="0"/>
              </a:rPr>
              <a:t>(or: maybe quite a few people</a:t>
            </a:r>
            <a:br>
              <a:rPr lang="en-GB" sz="3600" i="1" dirty="0" smtClean="0">
                <a:solidFill>
                  <a:srgbClr val="FFFF00"/>
                </a:solidFill>
                <a:latin typeface="Cambria" panose="02040503050406030204" pitchFamily="18" charset="0"/>
                <a:ea typeface="Cambria" panose="02040503050406030204" pitchFamily="18" charset="0"/>
              </a:rPr>
            </a:br>
            <a:r>
              <a:rPr lang="en-GB" sz="3600" i="1" dirty="0" smtClean="0">
                <a:solidFill>
                  <a:srgbClr val="FFFF00"/>
                </a:solidFill>
                <a:latin typeface="Cambria" panose="02040503050406030204" pitchFamily="18" charset="0"/>
                <a:ea typeface="Cambria" panose="02040503050406030204" pitchFamily="18" charset="0"/>
              </a:rPr>
              <a:t>but none can prevail against God)</a:t>
            </a:r>
          </a:p>
          <a:p>
            <a:endParaRPr lang="en-GB" sz="2800" dirty="0">
              <a:solidFill>
                <a:srgbClr val="FFFF00"/>
              </a:solidFill>
              <a:latin typeface="Cambria" panose="02040503050406030204" pitchFamily="18" charset="0"/>
              <a:ea typeface="Cambria" panose="02040503050406030204" pitchFamily="18" charset="0"/>
            </a:endParaRPr>
          </a:p>
          <a:p>
            <a:r>
              <a:rPr lang="en-GB" sz="3200" dirty="0" smtClean="0">
                <a:solidFill>
                  <a:srgbClr val="FFFF00"/>
                </a:solidFill>
                <a:latin typeface="Cambria" panose="02040503050406030204" pitchFamily="18" charset="0"/>
                <a:ea typeface="Cambria" panose="02040503050406030204" pitchFamily="18" charset="0"/>
              </a:rPr>
              <a:t>He </a:t>
            </a:r>
            <a:r>
              <a:rPr lang="en-GB" sz="3200" dirty="0">
                <a:solidFill>
                  <a:srgbClr val="FFFF00"/>
                </a:solidFill>
                <a:latin typeface="Cambria" panose="02040503050406030204" pitchFamily="18" charset="0"/>
                <a:ea typeface="Cambria" panose="02040503050406030204" pitchFamily="18" charset="0"/>
              </a:rPr>
              <a:t>who did not spare his own Son but gave him up for us all, how will he not also with him graciously give us all things? </a:t>
            </a:r>
            <a:r>
              <a:rPr lang="en-GB" sz="3200" i="1" dirty="0" smtClean="0">
                <a:solidFill>
                  <a:srgbClr val="FFFF00"/>
                </a:solidFill>
                <a:latin typeface="Cambria" panose="02040503050406030204" pitchFamily="18" charset="0"/>
                <a:ea typeface="Cambria" panose="02040503050406030204" pitchFamily="18" charset="0"/>
              </a:rPr>
              <a:t>(v32)</a:t>
            </a:r>
            <a:endParaRPr lang="en-GB" sz="2000" i="1" dirty="0" smtClean="0">
              <a:solidFill>
                <a:srgbClr val="FFFF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765828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fade">
                                      <p:cBhvr>
                                        <p:cTn id="12" dur="500"/>
                                        <p:tgtEl>
                                          <p:spTgt spid="2">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animEffect transition="in" filter="fade">
                                      <p:cBhvr>
                                        <p:cTn id="17"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323529" y="154732"/>
            <a:ext cx="8496944" cy="5940088"/>
          </a:xfrm>
          <a:prstGeom prst="rect">
            <a:avLst/>
          </a:prstGeom>
          <a:noFill/>
        </p:spPr>
        <p:txBody>
          <a:bodyPr wrap="square" rtlCol="0">
            <a:spAutoFit/>
          </a:bodyPr>
          <a:lstStyle/>
          <a:p>
            <a:r>
              <a:rPr lang="en-GB" sz="3200" dirty="0" smtClean="0">
                <a:solidFill>
                  <a:srgbClr val="FFFF00"/>
                </a:solidFill>
                <a:latin typeface="Cambria" panose="02040503050406030204" pitchFamily="18" charset="0"/>
                <a:ea typeface="Cambria" panose="02040503050406030204" pitchFamily="18" charset="0"/>
              </a:rPr>
              <a:t>Four questions:</a:t>
            </a:r>
          </a:p>
          <a:p>
            <a:endParaRPr lang="en-GB" sz="3200" dirty="0">
              <a:solidFill>
                <a:srgbClr val="FFFF00"/>
              </a:solidFill>
              <a:latin typeface="Cambria" panose="02040503050406030204" pitchFamily="18" charset="0"/>
              <a:ea typeface="Cambria" panose="02040503050406030204" pitchFamily="18" charset="0"/>
            </a:endParaRPr>
          </a:p>
          <a:p>
            <a:pPr marL="514350" indent="-514350">
              <a:buFont typeface="+mj-lt"/>
              <a:buAutoNum type="arabicPeriod" startAt="2"/>
            </a:pPr>
            <a:r>
              <a:rPr lang="en-GB" sz="4000" dirty="0">
                <a:solidFill>
                  <a:srgbClr val="FFFF00"/>
                </a:solidFill>
                <a:latin typeface="Cambria" panose="02040503050406030204" pitchFamily="18" charset="0"/>
                <a:ea typeface="Cambria" panose="02040503050406030204" pitchFamily="18" charset="0"/>
              </a:rPr>
              <a:t>Who shall bring any charge against </a:t>
            </a:r>
            <a:r>
              <a:rPr lang="en-GB" sz="4000" dirty="0" smtClean="0">
                <a:solidFill>
                  <a:srgbClr val="FFFF00"/>
                </a:solidFill>
                <a:latin typeface="Cambria" panose="02040503050406030204" pitchFamily="18" charset="0"/>
                <a:ea typeface="Cambria" panose="02040503050406030204" pitchFamily="18" charset="0"/>
              </a:rPr>
              <a:t>God’s </a:t>
            </a:r>
            <a:r>
              <a:rPr lang="en-GB" sz="4000" dirty="0">
                <a:solidFill>
                  <a:srgbClr val="FFFF00"/>
                </a:solidFill>
                <a:latin typeface="Cambria" panose="02040503050406030204" pitchFamily="18" charset="0"/>
                <a:ea typeface="Cambria" panose="02040503050406030204" pitchFamily="18" charset="0"/>
              </a:rPr>
              <a:t>elect? </a:t>
            </a:r>
            <a:r>
              <a:rPr lang="en-GB" sz="4000" i="1" dirty="0" smtClean="0">
                <a:solidFill>
                  <a:srgbClr val="FFFF00"/>
                </a:solidFill>
                <a:latin typeface="Cambria" panose="02040503050406030204" pitchFamily="18" charset="0"/>
                <a:ea typeface="Cambria" panose="02040503050406030204" pitchFamily="18" charset="0"/>
              </a:rPr>
              <a:t>(v33a)</a:t>
            </a:r>
          </a:p>
          <a:p>
            <a:pPr marL="514350" indent="-514350">
              <a:buFont typeface="+mj-lt"/>
              <a:buAutoNum type="arabicPeriod" startAt="2"/>
            </a:pPr>
            <a:endParaRPr lang="en-GB" sz="2800" dirty="0" smtClean="0">
              <a:solidFill>
                <a:srgbClr val="FFFF00"/>
              </a:solidFill>
              <a:latin typeface="Cambria" panose="02040503050406030204" pitchFamily="18" charset="0"/>
              <a:ea typeface="Cambria" panose="02040503050406030204" pitchFamily="18" charset="0"/>
            </a:endParaRPr>
          </a:p>
          <a:p>
            <a:pPr lvl="0"/>
            <a:r>
              <a:rPr lang="en-GB" sz="4800" dirty="0" smtClean="0">
                <a:solidFill>
                  <a:prstClr val="white"/>
                </a:solidFill>
                <a:latin typeface="Cambria" panose="02040503050406030204" pitchFamily="18" charset="0"/>
                <a:ea typeface="Cambria" panose="02040503050406030204" pitchFamily="18" charset="0"/>
              </a:rPr>
              <a:t>Nobody!</a:t>
            </a:r>
          </a:p>
          <a:p>
            <a:pPr marL="533400" lvl="0"/>
            <a:r>
              <a:rPr lang="en-GB" sz="3600" i="1" dirty="0">
                <a:solidFill>
                  <a:srgbClr val="FFFF00"/>
                </a:solidFill>
                <a:latin typeface="Cambria" panose="02040503050406030204" pitchFamily="18" charset="0"/>
                <a:ea typeface="Cambria" panose="02040503050406030204" pitchFamily="18" charset="0"/>
              </a:rPr>
              <a:t>(or: maybe quite a few people </a:t>
            </a:r>
            <a:r>
              <a:rPr lang="en-GB" sz="3600" i="1" dirty="0" smtClean="0">
                <a:solidFill>
                  <a:srgbClr val="FFFF00"/>
                </a:solidFill>
                <a:latin typeface="Cambria" panose="02040503050406030204" pitchFamily="18" charset="0"/>
                <a:ea typeface="Cambria" panose="02040503050406030204" pitchFamily="18" charset="0"/>
              </a:rPr>
              <a:t/>
            </a:r>
            <a:br>
              <a:rPr lang="en-GB" sz="3600" i="1" dirty="0" smtClean="0">
                <a:solidFill>
                  <a:srgbClr val="FFFF00"/>
                </a:solidFill>
                <a:latin typeface="Cambria" panose="02040503050406030204" pitchFamily="18" charset="0"/>
                <a:ea typeface="Cambria" panose="02040503050406030204" pitchFamily="18" charset="0"/>
              </a:rPr>
            </a:br>
            <a:r>
              <a:rPr lang="en-GB" sz="3600" i="1" dirty="0" smtClean="0">
                <a:solidFill>
                  <a:srgbClr val="FFFF00"/>
                </a:solidFill>
                <a:latin typeface="Cambria" panose="02040503050406030204" pitchFamily="18" charset="0"/>
                <a:ea typeface="Cambria" panose="02040503050406030204" pitchFamily="18" charset="0"/>
              </a:rPr>
              <a:t>but </a:t>
            </a:r>
            <a:r>
              <a:rPr lang="en-GB" sz="3600" i="1" dirty="0">
                <a:solidFill>
                  <a:srgbClr val="FFFF00"/>
                </a:solidFill>
                <a:latin typeface="Cambria" panose="02040503050406030204" pitchFamily="18" charset="0"/>
                <a:ea typeface="Cambria" panose="02040503050406030204" pitchFamily="18" charset="0"/>
              </a:rPr>
              <a:t>none can </a:t>
            </a:r>
            <a:r>
              <a:rPr lang="en-GB" sz="3600" i="1" dirty="0" smtClean="0">
                <a:solidFill>
                  <a:srgbClr val="FFFF00"/>
                </a:solidFill>
                <a:latin typeface="Cambria" panose="02040503050406030204" pitchFamily="18" charset="0"/>
                <a:ea typeface="Cambria" panose="02040503050406030204" pitchFamily="18" charset="0"/>
              </a:rPr>
              <a:t>sustain their allegations)</a:t>
            </a:r>
            <a:endParaRPr lang="en-GB" sz="3600" i="1" dirty="0">
              <a:solidFill>
                <a:srgbClr val="FFFF00"/>
              </a:solidFill>
              <a:latin typeface="Cambria" panose="02040503050406030204" pitchFamily="18" charset="0"/>
              <a:ea typeface="Cambria" panose="02040503050406030204" pitchFamily="18" charset="0"/>
            </a:endParaRPr>
          </a:p>
          <a:p>
            <a:pPr marL="514350" indent="-514350">
              <a:buFont typeface="+mj-lt"/>
              <a:buAutoNum type="arabicPeriod" startAt="2"/>
            </a:pPr>
            <a:endParaRPr lang="en-GB" sz="2800" dirty="0" smtClean="0">
              <a:solidFill>
                <a:srgbClr val="FFFF00"/>
              </a:solidFill>
              <a:latin typeface="Cambria" panose="02040503050406030204" pitchFamily="18" charset="0"/>
              <a:ea typeface="Cambria" panose="02040503050406030204" pitchFamily="18" charset="0"/>
            </a:endParaRPr>
          </a:p>
          <a:p>
            <a:endParaRPr lang="en-GB" sz="2800" dirty="0">
              <a:solidFill>
                <a:srgbClr val="FFFF00"/>
              </a:solidFill>
              <a:latin typeface="Cambria" panose="02040503050406030204" pitchFamily="18" charset="0"/>
              <a:ea typeface="Cambria" panose="02040503050406030204" pitchFamily="18" charset="0"/>
            </a:endParaRPr>
          </a:p>
          <a:p>
            <a:r>
              <a:rPr lang="en-GB" sz="3200" dirty="0">
                <a:solidFill>
                  <a:srgbClr val="FFFF00"/>
                </a:solidFill>
                <a:latin typeface="Cambria" panose="02040503050406030204" pitchFamily="18" charset="0"/>
                <a:ea typeface="Cambria" panose="02040503050406030204" pitchFamily="18" charset="0"/>
              </a:rPr>
              <a:t>It is God who justifies</a:t>
            </a:r>
            <a:r>
              <a:rPr lang="en-GB" sz="3200" dirty="0" smtClean="0">
                <a:solidFill>
                  <a:srgbClr val="FFFF00"/>
                </a:solidFill>
                <a:latin typeface="Cambria" panose="02040503050406030204" pitchFamily="18" charset="0"/>
                <a:ea typeface="Cambria" panose="02040503050406030204" pitchFamily="18" charset="0"/>
              </a:rPr>
              <a:t>. </a:t>
            </a:r>
            <a:r>
              <a:rPr lang="en-GB" sz="3200" i="1" dirty="0">
                <a:solidFill>
                  <a:srgbClr val="FFFF00"/>
                </a:solidFill>
                <a:latin typeface="Cambria" panose="02040503050406030204" pitchFamily="18" charset="0"/>
                <a:ea typeface="Cambria" panose="02040503050406030204" pitchFamily="18" charset="0"/>
              </a:rPr>
              <a:t> </a:t>
            </a:r>
            <a:r>
              <a:rPr lang="en-GB" sz="3200" i="1" dirty="0" smtClean="0">
                <a:solidFill>
                  <a:srgbClr val="FFFF00"/>
                </a:solidFill>
                <a:latin typeface="Cambria" panose="02040503050406030204" pitchFamily="18" charset="0"/>
                <a:ea typeface="Cambria" panose="02040503050406030204" pitchFamily="18" charset="0"/>
              </a:rPr>
              <a:t>(v33b)</a:t>
            </a:r>
            <a:endParaRPr lang="en-GB" sz="2000" i="1" dirty="0" smtClean="0">
              <a:solidFill>
                <a:srgbClr val="FFFF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994336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fade">
                                      <p:cBhvr>
                                        <p:cTn id="12" dur="500"/>
                                        <p:tgtEl>
                                          <p:spTgt spid="2">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animEffect transition="in" filter="fade">
                                      <p:cBhvr>
                                        <p:cTn id="1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323529" y="154732"/>
            <a:ext cx="8496944" cy="6063198"/>
          </a:xfrm>
          <a:prstGeom prst="rect">
            <a:avLst/>
          </a:prstGeom>
          <a:noFill/>
        </p:spPr>
        <p:txBody>
          <a:bodyPr wrap="square" rtlCol="0">
            <a:spAutoFit/>
          </a:bodyPr>
          <a:lstStyle/>
          <a:p>
            <a:r>
              <a:rPr lang="en-GB" sz="3200" dirty="0" smtClean="0">
                <a:solidFill>
                  <a:srgbClr val="FFFF00"/>
                </a:solidFill>
                <a:latin typeface="Cambria" panose="02040503050406030204" pitchFamily="18" charset="0"/>
                <a:ea typeface="Cambria" panose="02040503050406030204" pitchFamily="18" charset="0"/>
              </a:rPr>
              <a:t>Four questions:</a:t>
            </a:r>
          </a:p>
          <a:p>
            <a:endParaRPr lang="en-GB" sz="3200" dirty="0">
              <a:solidFill>
                <a:srgbClr val="FFFF00"/>
              </a:solidFill>
              <a:latin typeface="Cambria" panose="02040503050406030204" pitchFamily="18" charset="0"/>
              <a:ea typeface="Cambria" panose="02040503050406030204" pitchFamily="18" charset="0"/>
            </a:endParaRPr>
          </a:p>
          <a:p>
            <a:pPr marL="742950" indent="-742950">
              <a:buFont typeface="+mj-lt"/>
              <a:buAutoNum type="arabicPeriod" startAt="3"/>
            </a:pPr>
            <a:r>
              <a:rPr lang="en-GB" sz="4000" dirty="0">
                <a:solidFill>
                  <a:srgbClr val="FFFF00"/>
                </a:solidFill>
                <a:latin typeface="Cambria" panose="02040503050406030204" pitchFamily="18" charset="0"/>
                <a:ea typeface="Cambria" panose="02040503050406030204" pitchFamily="18" charset="0"/>
              </a:rPr>
              <a:t> Who is to condemn? </a:t>
            </a:r>
            <a:r>
              <a:rPr lang="en-GB" sz="4000" i="1" dirty="0" smtClean="0">
                <a:solidFill>
                  <a:srgbClr val="FFFF00"/>
                </a:solidFill>
                <a:latin typeface="Cambria" panose="02040503050406030204" pitchFamily="18" charset="0"/>
                <a:ea typeface="Cambria" panose="02040503050406030204" pitchFamily="18" charset="0"/>
              </a:rPr>
              <a:t>(v34a)</a:t>
            </a:r>
          </a:p>
          <a:p>
            <a:pPr marL="514350" indent="-514350">
              <a:buFont typeface="+mj-lt"/>
              <a:buAutoNum type="arabicPeriod" startAt="3"/>
            </a:pPr>
            <a:endParaRPr lang="en-GB" sz="2800" dirty="0" smtClean="0">
              <a:solidFill>
                <a:srgbClr val="FFFF00"/>
              </a:solidFill>
              <a:latin typeface="Cambria" panose="02040503050406030204" pitchFamily="18" charset="0"/>
              <a:ea typeface="Cambria" panose="02040503050406030204" pitchFamily="18" charset="0"/>
            </a:endParaRPr>
          </a:p>
          <a:p>
            <a:pPr lvl="0"/>
            <a:r>
              <a:rPr lang="en-GB" sz="4800" dirty="0">
                <a:solidFill>
                  <a:prstClr val="white"/>
                </a:solidFill>
                <a:latin typeface="Cambria" panose="02040503050406030204" pitchFamily="18" charset="0"/>
                <a:ea typeface="Cambria" panose="02040503050406030204" pitchFamily="18" charset="0"/>
              </a:rPr>
              <a:t>Nobody</a:t>
            </a:r>
            <a:r>
              <a:rPr lang="en-GB" sz="4800" dirty="0" smtClean="0">
                <a:solidFill>
                  <a:prstClr val="white"/>
                </a:solidFill>
                <a:latin typeface="Cambria" panose="02040503050406030204" pitchFamily="18" charset="0"/>
                <a:ea typeface="Cambria" panose="02040503050406030204" pitchFamily="18" charset="0"/>
              </a:rPr>
              <a:t>!</a:t>
            </a:r>
            <a:endParaRPr lang="en-GB" sz="2800" dirty="0" smtClean="0">
              <a:solidFill>
                <a:srgbClr val="FFFF00"/>
              </a:solidFill>
              <a:latin typeface="Cambria" panose="02040503050406030204" pitchFamily="18" charset="0"/>
              <a:ea typeface="Cambria" panose="02040503050406030204" pitchFamily="18" charset="0"/>
            </a:endParaRPr>
          </a:p>
          <a:p>
            <a:pPr marL="533400"/>
            <a:r>
              <a:rPr lang="en-GB" sz="3600" i="1" dirty="0">
                <a:solidFill>
                  <a:srgbClr val="FFFF00"/>
                </a:solidFill>
                <a:latin typeface="Cambria" panose="02040503050406030204" pitchFamily="18" charset="0"/>
                <a:ea typeface="Cambria" panose="02040503050406030204" pitchFamily="18" charset="0"/>
              </a:rPr>
              <a:t>(or: </a:t>
            </a:r>
            <a:r>
              <a:rPr lang="en-GB" sz="3600" i="1" dirty="0" smtClean="0">
                <a:solidFill>
                  <a:srgbClr val="FFFF00"/>
                </a:solidFill>
                <a:latin typeface="Cambria" panose="02040503050406030204" pitchFamily="18" charset="0"/>
                <a:ea typeface="Cambria" panose="02040503050406030204" pitchFamily="18" charset="0"/>
              </a:rPr>
              <a:t>many may try but all will fail)</a:t>
            </a:r>
            <a:endParaRPr lang="en-GB" sz="3600" i="1" dirty="0">
              <a:solidFill>
                <a:srgbClr val="FFFF00"/>
              </a:solidFill>
              <a:latin typeface="Cambria" panose="02040503050406030204" pitchFamily="18" charset="0"/>
              <a:ea typeface="Cambria" panose="02040503050406030204" pitchFamily="18" charset="0"/>
            </a:endParaRPr>
          </a:p>
          <a:p>
            <a:endParaRPr lang="en-GB" sz="2800" dirty="0" smtClean="0">
              <a:solidFill>
                <a:srgbClr val="FFFF00"/>
              </a:solidFill>
              <a:latin typeface="Cambria" panose="02040503050406030204" pitchFamily="18" charset="0"/>
              <a:ea typeface="Cambria" panose="02040503050406030204" pitchFamily="18" charset="0"/>
            </a:endParaRPr>
          </a:p>
          <a:p>
            <a:endParaRPr lang="en-GB" sz="2800" dirty="0">
              <a:solidFill>
                <a:srgbClr val="FFFF00"/>
              </a:solidFill>
              <a:latin typeface="Cambria" panose="02040503050406030204" pitchFamily="18" charset="0"/>
              <a:ea typeface="Cambria" panose="02040503050406030204" pitchFamily="18" charset="0"/>
            </a:endParaRPr>
          </a:p>
          <a:p>
            <a:r>
              <a:rPr lang="en-GB" sz="3200" dirty="0">
                <a:solidFill>
                  <a:srgbClr val="FFFF00"/>
                </a:solidFill>
                <a:latin typeface="Cambria" panose="02040503050406030204" pitchFamily="18" charset="0"/>
                <a:ea typeface="Cambria" panose="02040503050406030204" pitchFamily="18" charset="0"/>
              </a:rPr>
              <a:t>Christ Jesus is the one who died—more than that, who was raised—who is at the right hand of God, who indeed is interceding for us.  </a:t>
            </a:r>
            <a:r>
              <a:rPr lang="en-GB" sz="3200" i="1" dirty="0">
                <a:solidFill>
                  <a:srgbClr val="FFFF00"/>
                </a:solidFill>
                <a:latin typeface="Cambria" panose="02040503050406030204" pitchFamily="18" charset="0"/>
                <a:ea typeface="Cambria" panose="02040503050406030204" pitchFamily="18" charset="0"/>
              </a:rPr>
              <a:t>(</a:t>
            </a:r>
            <a:r>
              <a:rPr lang="en-GB" sz="3200" i="1" dirty="0" smtClean="0">
                <a:solidFill>
                  <a:srgbClr val="FFFF00"/>
                </a:solidFill>
                <a:latin typeface="Cambria" panose="02040503050406030204" pitchFamily="18" charset="0"/>
                <a:ea typeface="Cambria" panose="02040503050406030204" pitchFamily="18" charset="0"/>
              </a:rPr>
              <a:t>v34b)</a:t>
            </a:r>
            <a:endParaRPr lang="en-GB" sz="3200" i="1" dirty="0">
              <a:solidFill>
                <a:srgbClr val="FFFF00"/>
              </a:solidFill>
              <a:latin typeface="Cambria" panose="02040503050406030204" pitchFamily="18" charset="0"/>
              <a:ea typeface="Cambria" panose="02040503050406030204" pitchFamily="18" charset="0"/>
            </a:endParaRPr>
          </a:p>
          <a:p>
            <a:endParaRPr lang="en-GB" sz="2000" dirty="0" smtClean="0">
              <a:solidFill>
                <a:srgbClr val="FFFF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541648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5" end="5"/>
                                            </p:txEl>
                                          </p:spTgt>
                                        </p:tgtEl>
                                        <p:attrNameLst>
                                          <p:attrName>style.visibility</p:attrName>
                                        </p:attrNameLst>
                                      </p:cBhvr>
                                      <p:to>
                                        <p:strVal val="visible"/>
                                      </p:to>
                                    </p:set>
                                    <p:animEffect transition="in" filter="fade">
                                      <p:cBhvr>
                                        <p:cTn id="12" dur="500"/>
                                        <p:tgtEl>
                                          <p:spTgt spid="2">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8" end="8"/>
                                            </p:txEl>
                                          </p:spTgt>
                                        </p:tgtEl>
                                        <p:attrNameLst>
                                          <p:attrName>style.visibility</p:attrName>
                                        </p:attrNameLst>
                                      </p:cBhvr>
                                      <p:to>
                                        <p:strVal val="visible"/>
                                      </p:to>
                                    </p:set>
                                    <p:animEffect transition="in" filter="fade">
                                      <p:cBhvr>
                                        <p:cTn id="1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32741"/>
        </a:solidFill>
        <a:effectLst/>
      </p:bgPr>
    </p:bg>
    <p:spTree>
      <p:nvGrpSpPr>
        <p:cNvPr id="1" name=""/>
        <p:cNvGrpSpPr/>
        <p:nvPr/>
      </p:nvGrpSpPr>
      <p:grpSpPr>
        <a:xfrm>
          <a:off x="0" y="0"/>
          <a:ext cx="0" cy="0"/>
          <a:chOff x="0" y="0"/>
          <a:chExt cx="0" cy="0"/>
        </a:xfrm>
      </p:grpSpPr>
      <p:sp>
        <p:nvSpPr>
          <p:cNvPr id="2" name="TextBox 1"/>
          <p:cNvSpPr txBox="1"/>
          <p:nvPr/>
        </p:nvSpPr>
        <p:spPr>
          <a:xfrm>
            <a:off x="323529" y="154732"/>
            <a:ext cx="8496944" cy="6309420"/>
          </a:xfrm>
          <a:prstGeom prst="rect">
            <a:avLst/>
          </a:prstGeom>
          <a:noFill/>
        </p:spPr>
        <p:txBody>
          <a:bodyPr wrap="square" rtlCol="0">
            <a:spAutoFit/>
          </a:bodyPr>
          <a:lstStyle/>
          <a:p>
            <a:r>
              <a:rPr lang="en-GB" sz="3200" dirty="0" smtClean="0">
                <a:solidFill>
                  <a:srgbClr val="FFFF00"/>
                </a:solidFill>
                <a:latin typeface="Cambria" panose="02040503050406030204" pitchFamily="18" charset="0"/>
                <a:ea typeface="Cambria" panose="02040503050406030204" pitchFamily="18" charset="0"/>
              </a:rPr>
              <a:t>Four questions:</a:t>
            </a:r>
          </a:p>
          <a:p>
            <a:endParaRPr lang="en-GB" sz="3200" dirty="0">
              <a:solidFill>
                <a:srgbClr val="FFFF00"/>
              </a:solidFill>
              <a:latin typeface="Cambria" panose="02040503050406030204" pitchFamily="18" charset="0"/>
              <a:ea typeface="Cambria" panose="02040503050406030204" pitchFamily="18" charset="0"/>
            </a:endParaRPr>
          </a:p>
          <a:p>
            <a:pPr marL="742950" indent="-742950">
              <a:buFont typeface="+mj-lt"/>
              <a:buAutoNum type="arabicPeriod" startAt="4"/>
            </a:pPr>
            <a:r>
              <a:rPr lang="en-GB" sz="4000" dirty="0" smtClean="0">
                <a:solidFill>
                  <a:srgbClr val="FFFF00"/>
                </a:solidFill>
                <a:latin typeface="Cambria" panose="02040503050406030204" pitchFamily="18" charset="0"/>
                <a:ea typeface="Cambria" panose="02040503050406030204" pitchFamily="18" charset="0"/>
              </a:rPr>
              <a:t>Who </a:t>
            </a:r>
            <a:r>
              <a:rPr lang="en-GB" sz="4000" dirty="0">
                <a:solidFill>
                  <a:srgbClr val="FFFF00"/>
                </a:solidFill>
                <a:latin typeface="Cambria" panose="02040503050406030204" pitchFamily="18" charset="0"/>
                <a:ea typeface="Cambria" panose="02040503050406030204" pitchFamily="18" charset="0"/>
              </a:rPr>
              <a:t>shall separate us from the love of Christ?</a:t>
            </a:r>
            <a:r>
              <a:rPr lang="en-GB" sz="4000" dirty="0" smtClean="0">
                <a:solidFill>
                  <a:srgbClr val="FFFF00"/>
                </a:solidFill>
                <a:latin typeface="Cambria" panose="02040503050406030204" pitchFamily="18" charset="0"/>
                <a:ea typeface="Cambria" panose="02040503050406030204" pitchFamily="18" charset="0"/>
              </a:rPr>
              <a:t> </a:t>
            </a:r>
            <a:r>
              <a:rPr lang="en-GB" sz="4000" i="1" dirty="0" smtClean="0">
                <a:solidFill>
                  <a:srgbClr val="FFFF00"/>
                </a:solidFill>
                <a:latin typeface="Cambria" panose="02040503050406030204" pitchFamily="18" charset="0"/>
                <a:ea typeface="Cambria" panose="02040503050406030204" pitchFamily="18" charset="0"/>
              </a:rPr>
              <a:t>(v35a)</a:t>
            </a:r>
          </a:p>
          <a:p>
            <a:pPr marL="514350" indent="-514350">
              <a:buFont typeface="+mj-lt"/>
              <a:buAutoNum type="arabicPeriod" startAt="4"/>
            </a:pPr>
            <a:endParaRPr lang="en-GB" sz="2800" dirty="0" smtClean="0">
              <a:solidFill>
                <a:srgbClr val="FFFF00"/>
              </a:solidFill>
              <a:latin typeface="Cambria" panose="02040503050406030204" pitchFamily="18" charset="0"/>
              <a:ea typeface="Cambria" panose="02040503050406030204" pitchFamily="18" charset="0"/>
            </a:endParaRPr>
          </a:p>
          <a:p>
            <a:pPr lvl="0"/>
            <a:r>
              <a:rPr lang="en-GB" sz="4800" dirty="0">
                <a:solidFill>
                  <a:prstClr val="white"/>
                </a:solidFill>
                <a:latin typeface="Cambria" panose="02040503050406030204" pitchFamily="18" charset="0"/>
                <a:ea typeface="Cambria" panose="02040503050406030204" pitchFamily="18" charset="0"/>
              </a:rPr>
              <a:t>Nobody!</a:t>
            </a:r>
          </a:p>
          <a:p>
            <a:pPr marL="514350" indent="-514350">
              <a:buFont typeface="+mj-lt"/>
              <a:buAutoNum type="arabicPeriod" startAt="2"/>
            </a:pPr>
            <a:endParaRPr lang="en-GB" sz="2800" dirty="0" smtClean="0">
              <a:solidFill>
                <a:srgbClr val="FFFF00"/>
              </a:solidFill>
              <a:latin typeface="Cambria" panose="02040503050406030204" pitchFamily="18" charset="0"/>
              <a:ea typeface="Cambria" panose="02040503050406030204" pitchFamily="18" charset="0"/>
            </a:endParaRPr>
          </a:p>
          <a:p>
            <a:pPr marL="514350" indent="-514350">
              <a:buFont typeface="+mj-lt"/>
              <a:buAutoNum type="arabicPeriod" startAt="2"/>
            </a:pPr>
            <a:endParaRPr lang="en-GB" sz="2800" dirty="0" smtClean="0">
              <a:solidFill>
                <a:srgbClr val="FFFF00"/>
              </a:solidFill>
              <a:latin typeface="Cambria" panose="02040503050406030204" pitchFamily="18" charset="0"/>
              <a:ea typeface="Cambria" panose="02040503050406030204" pitchFamily="18" charset="0"/>
            </a:endParaRPr>
          </a:p>
          <a:p>
            <a:r>
              <a:rPr lang="en-GB" sz="3200" dirty="0" smtClean="0">
                <a:solidFill>
                  <a:srgbClr val="FFFF00"/>
                </a:solidFill>
                <a:latin typeface="Cambria" panose="02040503050406030204" pitchFamily="18" charset="0"/>
                <a:ea typeface="Cambria" panose="02040503050406030204" pitchFamily="18" charset="0"/>
              </a:rPr>
              <a:t>Shall </a:t>
            </a:r>
            <a:r>
              <a:rPr lang="en-GB" sz="3200" dirty="0">
                <a:solidFill>
                  <a:srgbClr val="FFFF00"/>
                </a:solidFill>
                <a:latin typeface="Cambria" panose="02040503050406030204" pitchFamily="18" charset="0"/>
                <a:ea typeface="Cambria" panose="02040503050406030204" pitchFamily="18" charset="0"/>
              </a:rPr>
              <a:t>tribulation, or distress, or persecution, </a:t>
            </a:r>
            <a:endParaRPr lang="en-GB" sz="3200" dirty="0" smtClean="0">
              <a:solidFill>
                <a:srgbClr val="FFFF00"/>
              </a:solidFill>
              <a:latin typeface="Cambria" panose="02040503050406030204" pitchFamily="18" charset="0"/>
              <a:ea typeface="Cambria" panose="02040503050406030204" pitchFamily="18" charset="0"/>
            </a:endParaRPr>
          </a:p>
          <a:p>
            <a:r>
              <a:rPr lang="en-GB" sz="3200" dirty="0">
                <a:solidFill>
                  <a:srgbClr val="FFFF00"/>
                </a:solidFill>
                <a:latin typeface="Cambria" panose="02040503050406030204" pitchFamily="18" charset="0"/>
                <a:ea typeface="Cambria" panose="02040503050406030204" pitchFamily="18" charset="0"/>
              </a:rPr>
              <a:t>	</a:t>
            </a:r>
            <a:r>
              <a:rPr lang="en-GB" sz="3200" dirty="0" smtClean="0">
                <a:solidFill>
                  <a:srgbClr val="FFFF00"/>
                </a:solidFill>
                <a:latin typeface="Cambria" panose="02040503050406030204" pitchFamily="18" charset="0"/>
                <a:ea typeface="Cambria" panose="02040503050406030204" pitchFamily="18" charset="0"/>
              </a:rPr>
              <a:t>or </a:t>
            </a:r>
            <a:r>
              <a:rPr lang="en-GB" sz="3200" dirty="0">
                <a:solidFill>
                  <a:srgbClr val="FFFF00"/>
                </a:solidFill>
                <a:latin typeface="Cambria" panose="02040503050406030204" pitchFamily="18" charset="0"/>
                <a:ea typeface="Cambria" panose="02040503050406030204" pitchFamily="18" charset="0"/>
              </a:rPr>
              <a:t>famine, or nakedness, </a:t>
            </a:r>
            <a:endParaRPr lang="en-GB" sz="3200" dirty="0" smtClean="0">
              <a:solidFill>
                <a:srgbClr val="FFFF00"/>
              </a:solidFill>
              <a:latin typeface="Cambria" panose="02040503050406030204" pitchFamily="18" charset="0"/>
              <a:ea typeface="Cambria" panose="02040503050406030204" pitchFamily="18" charset="0"/>
            </a:endParaRPr>
          </a:p>
          <a:p>
            <a:r>
              <a:rPr lang="en-GB" sz="3200" dirty="0">
                <a:solidFill>
                  <a:srgbClr val="FFFF00"/>
                </a:solidFill>
                <a:latin typeface="Cambria" panose="02040503050406030204" pitchFamily="18" charset="0"/>
                <a:ea typeface="Cambria" panose="02040503050406030204" pitchFamily="18" charset="0"/>
              </a:rPr>
              <a:t>	</a:t>
            </a:r>
            <a:r>
              <a:rPr lang="en-GB" sz="3200" dirty="0" smtClean="0">
                <a:solidFill>
                  <a:srgbClr val="FFFF00"/>
                </a:solidFill>
                <a:latin typeface="Cambria" panose="02040503050406030204" pitchFamily="18" charset="0"/>
                <a:ea typeface="Cambria" panose="02040503050406030204" pitchFamily="18" charset="0"/>
              </a:rPr>
              <a:t>or </a:t>
            </a:r>
            <a:r>
              <a:rPr lang="en-GB" sz="3200" dirty="0">
                <a:solidFill>
                  <a:srgbClr val="FFFF00"/>
                </a:solidFill>
                <a:latin typeface="Cambria" panose="02040503050406030204" pitchFamily="18" charset="0"/>
                <a:ea typeface="Cambria" panose="02040503050406030204" pitchFamily="18" charset="0"/>
              </a:rPr>
              <a:t>danger, or sword? </a:t>
            </a:r>
            <a:r>
              <a:rPr lang="en-GB" sz="3200" i="1" dirty="0" smtClean="0">
                <a:solidFill>
                  <a:srgbClr val="FFFF00"/>
                </a:solidFill>
                <a:latin typeface="Cambria" panose="02040503050406030204" pitchFamily="18" charset="0"/>
                <a:ea typeface="Cambria" panose="02040503050406030204" pitchFamily="18" charset="0"/>
              </a:rPr>
              <a:t> (v35b)</a:t>
            </a:r>
          </a:p>
          <a:p>
            <a:r>
              <a:rPr lang="en-GB" sz="3200" i="1" dirty="0">
                <a:solidFill>
                  <a:srgbClr val="FFFF00"/>
                </a:solidFill>
                <a:latin typeface="Cambria" panose="02040503050406030204" pitchFamily="18" charset="0"/>
                <a:ea typeface="Cambria" panose="02040503050406030204" pitchFamily="18" charset="0"/>
              </a:rPr>
              <a:t>	</a:t>
            </a:r>
            <a:r>
              <a:rPr lang="en-GB" sz="3200" i="1" dirty="0" smtClean="0">
                <a:solidFill>
                  <a:srgbClr val="FFFF00"/>
                </a:solidFill>
                <a:latin typeface="Cambria" panose="02040503050406030204" pitchFamily="18" charset="0"/>
                <a:ea typeface="Cambria" panose="02040503050406030204" pitchFamily="18" charset="0"/>
              </a:rPr>
              <a:t>or … ?</a:t>
            </a:r>
            <a:endParaRPr lang="en-GB" sz="3200" i="1" dirty="0">
              <a:solidFill>
                <a:srgbClr val="FFFF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520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7" end="7"/>
                                            </p:txEl>
                                          </p:spTgt>
                                        </p:tgtEl>
                                        <p:attrNameLst>
                                          <p:attrName>style.visibility</p:attrName>
                                        </p:attrNameLst>
                                      </p:cBhvr>
                                      <p:to>
                                        <p:strVal val="visible"/>
                                      </p:to>
                                    </p:set>
                                    <p:animEffect transition="in" filter="fade">
                                      <p:cBhvr>
                                        <p:cTn id="12" dur="500"/>
                                        <p:tgtEl>
                                          <p:spTgt spid="2">
                                            <p:txEl>
                                              <p:pRg st="7" end="7"/>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animEffect transition="in" filter="fade">
                                      <p:cBhvr>
                                        <p:cTn id="15" dur="500"/>
                                        <p:tgtEl>
                                          <p:spTgt spid="2">
                                            <p:txEl>
                                              <p:pRg st="8" end="8"/>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
                                            <p:txEl>
                                              <p:pRg st="9" end="9"/>
                                            </p:txEl>
                                          </p:spTgt>
                                        </p:tgtEl>
                                        <p:attrNameLst>
                                          <p:attrName>style.visibility</p:attrName>
                                        </p:attrNameLst>
                                      </p:cBhvr>
                                      <p:to>
                                        <p:strVal val="visible"/>
                                      </p:to>
                                    </p:set>
                                    <p:animEffect transition="in" filter="fade">
                                      <p:cBhvr>
                                        <p:cTn id="18" dur="500"/>
                                        <p:tgtEl>
                                          <p:spTgt spid="2">
                                            <p:txEl>
                                              <p:pRg st="9" end="9"/>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animEffect transition="in" filter="fade">
                                      <p:cBhvr>
                                        <p:cTn id="21"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246</Words>
  <Application>Microsoft Office PowerPoint</Application>
  <PresentationFormat>On-screen Show (4:3)</PresentationFormat>
  <Paragraphs>76</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office@penrallt.org</dc:creator>
  <cp:lastModifiedBy>office@penrallt.org</cp:lastModifiedBy>
  <cp:revision>17</cp:revision>
  <dcterms:created xsi:type="dcterms:W3CDTF">2020-02-24T17:02:25Z</dcterms:created>
  <dcterms:modified xsi:type="dcterms:W3CDTF">2020-03-03T13:33:48Z</dcterms:modified>
</cp:coreProperties>
</file>