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68" r:id="rId3"/>
    <p:sldId id="269" r:id="rId4"/>
    <p:sldId id="270" r:id="rId5"/>
    <p:sldId id="260" r:id="rId6"/>
    <p:sldId id="261" r:id="rId7"/>
    <p:sldId id="271" r:id="rId8"/>
    <p:sldId id="273" r:id="rId9"/>
    <p:sldId id="274" r:id="rId10"/>
    <p:sldId id="277" r:id="rId11"/>
    <p:sldId id="276" r:id="rId12"/>
    <p:sldId id="278" r:id="rId13"/>
    <p:sldId id="275" r:id="rId14"/>
  </p:sldIdLst>
  <p:sldSz cx="12192000" cy="6858000"/>
  <p:notesSz cx="6889750"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6" autoAdjust="0"/>
    <p:restoredTop sz="94660"/>
  </p:normalViewPr>
  <p:slideViewPr>
    <p:cSldViewPr snapToGrid="0">
      <p:cViewPr varScale="1">
        <p:scale>
          <a:sx n="86" d="100"/>
          <a:sy n="86" d="100"/>
        </p:scale>
        <p:origin x="48" y="1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wel Jones" userId="bd7db2e103cc9b12" providerId="LiveId" clId="{167A735F-2378-409D-84E0-C1A3145BEFBA}"/>
    <pc:docChg chg="undo custSel addSld delSld modSld">
      <pc:chgData name="Arwel Jones" userId="bd7db2e103cc9b12" providerId="LiveId" clId="{167A735F-2378-409D-84E0-C1A3145BEFBA}" dt="2019-10-24T14:44:08.765" v="7230" actId="20577"/>
      <pc:docMkLst>
        <pc:docMk/>
      </pc:docMkLst>
      <pc:sldChg chg="modSp add">
        <pc:chgData name="Arwel Jones" userId="bd7db2e103cc9b12" providerId="LiveId" clId="{167A735F-2378-409D-84E0-C1A3145BEFBA}" dt="2019-10-24T14:40:26.538" v="6972" actId="27636"/>
        <pc:sldMkLst>
          <pc:docMk/>
          <pc:sldMk cId="672141076" sldId="489"/>
        </pc:sldMkLst>
        <pc:spChg chg="mod">
          <ac:chgData name="Arwel Jones" userId="bd7db2e103cc9b12" providerId="LiveId" clId="{167A735F-2378-409D-84E0-C1A3145BEFBA}" dt="2019-10-24T13:10:44.080" v="6755" actId="113"/>
          <ac:spMkLst>
            <pc:docMk/>
            <pc:sldMk cId="672141076" sldId="489"/>
            <ac:spMk id="2" creationId="{DFC00137-6AC1-46B2-9424-D2A0E41C9FDA}"/>
          </ac:spMkLst>
        </pc:spChg>
        <pc:spChg chg="mod">
          <ac:chgData name="Arwel Jones" userId="bd7db2e103cc9b12" providerId="LiveId" clId="{167A735F-2378-409D-84E0-C1A3145BEFBA}" dt="2019-10-24T14:40:26.538" v="6972" actId="27636"/>
          <ac:spMkLst>
            <pc:docMk/>
            <pc:sldMk cId="672141076" sldId="489"/>
            <ac:spMk id="3" creationId="{F60EA2C6-50D4-48A4-BB89-CB274BFCDD7F}"/>
          </ac:spMkLst>
        </pc:spChg>
      </pc:sldChg>
      <pc:sldChg chg="modSp add del">
        <pc:chgData name="Arwel Jones" userId="bd7db2e103cc9b12" providerId="LiveId" clId="{167A735F-2378-409D-84E0-C1A3145BEFBA}" dt="2019-10-07T13:55:49.184" v="620" actId="47"/>
        <pc:sldMkLst>
          <pc:docMk/>
          <pc:sldMk cId="3097671633" sldId="490"/>
        </pc:sldMkLst>
        <pc:spChg chg="mod">
          <ac:chgData name="Arwel Jones" userId="bd7db2e103cc9b12" providerId="LiveId" clId="{167A735F-2378-409D-84E0-C1A3145BEFBA}" dt="2019-10-07T13:46:38.616" v="3" actId="27636"/>
          <ac:spMkLst>
            <pc:docMk/>
            <pc:sldMk cId="3097671633" sldId="490"/>
            <ac:spMk id="2" creationId="{90BF872C-7375-4C26-91A6-9E3A965E30B8}"/>
          </ac:spMkLst>
        </pc:spChg>
        <pc:spChg chg="mod">
          <ac:chgData name="Arwel Jones" userId="bd7db2e103cc9b12" providerId="LiveId" clId="{167A735F-2378-409D-84E0-C1A3145BEFBA}" dt="2019-10-07T13:55:03.186" v="529"/>
          <ac:spMkLst>
            <pc:docMk/>
            <pc:sldMk cId="3097671633" sldId="490"/>
            <ac:spMk id="3" creationId="{03E12CB7-83E1-4BDD-8C4C-68E54770A36E}"/>
          </ac:spMkLst>
        </pc:spChg>
      </pc:sldChg>
      <pc:sldChg chg="modSp add">
        <pc:chgData name="Arwel Jones" userId="bd7db2e103cc9b12" providerId="LiveId" clId="{167A735F-2378-409D-84E0-C1A3145BEFBA}" dt="2019-10-24T13:15:52.792" v="6912" actId="20577"/>
        <pc:sldMkLst>
          <pc:docMk/>
          <pc:sldMk cId="3036203106" sldId="491"/>
        </pc:sldMkLst>
        <pc:spChg chg="mod">
          <ac:chgData name="Arwel Jones" userId="bd7db2e103cc9b12" providerId="LiveId" clId="{167A735F-2378-409D-84E0-C1A3145BEFBA}" dt="2019-10-24T13:11:12.851" v="6803" actId="113"/>
          <ac:spMkLst>
            <pc:docMk/>
            <pc:sldMk cId="3036203106" sldId="491"/>
            <ac:spMk id="2" creationId="{77793A35-338E-46D4-B6DA-B6894B4CBBE2}"/>
          </ac:spMkLst>
        </pc:spChg>
        <pc:spChg chg="mod">
          <ac:chgData name="Arwel Jones" userId="bd7db2e103cc9b12" providerId="LiveId" clId="{167A735F-2378-409D-84E0-C1A3145BEFBA}" dt="2019-10-24T13:15:52.792" v="6912" actId="20577"/>
          <ac:spMkLst>
            <pc:docMk/>
            <pc:sldMk cId="3036203106" sldId="491"/>
            <ac:spMk id="3" creationId="{94D6BC19-B02F-4581-A83A-20BEC2DF588A}"/>
          </ac:spMkLst>
        </pc:spChg>
      </pc:sldChg>
      <pc:sldChg chg="modSp add">
        <pc:chgData name="Arwel Jones" userId="bd7db2e103cc9b12" providerId="LiveId" clId="{167A735F-2378-409D-84E0-C1A3145BEFBA}" dt="2019-10-24T14:43:01.165" v="7207" actId="20577"/>
        <pc:sldMkLst>
          <pc:docMk/>
          <pc:sldMk cId="866616618" sldId="492"/>
        </pc:sldMkLst>
        <pc:spChg chg="mod">
          <ac:chgData name="Arwel Jones" userId="bd7db2e103cc9b12" providerId="LiveId" clId="{167A735F-2378-409D-84E0-C1A3145BEFBA}" dt="2019-10-24T14:43:01.165" v="7207" actId="20577"/>
          <ac:spMkLst>
            <pc:docMk/>
            <pc:sldMk cId="866616618" sldId="492"/>
            <ac:spMk id="2" creationId="{611D6B71-0C22-440A-8B5C-B1ADFB04D0DA}"/>
          </ac:spMkLst>
        </pc:spChg>
        <pc:spChg chg="mod">
          <ac:chgData name="Arwel Jones" userId="bd7db2e103cc9b12" providerId="LiveId" clId="{167A735F-2378-409D-84E0-C1A3145BEFBA}" dt="2019-10-24T13:16:36.752" v="6919" actId="20577"/>
          <ac:spMkLst>
            <pc:docMk/>
            <pc:sldMk cId="866616618" sldId="492"/>
            <ac:spMk id="3" creationId="{16B58AED-151E-4AEE-ABA1-7744B69B0D91}"/>
          </ac:spMkLst>
        </pc:spChg>
      </pc:sldChg>
      <pc:sldChg chg="modSp add">
        <pc:chgData name="Arwel Jones" userId="bd7db2e103cc9b12" providerId="LiveId" clId="{167A735F-2378-409D-84E0-C1A3145BEFBA}" dt="2019-10-24T13:12:54.452" v="6826" actId="113"/>
        <pc:sldMkLst>
          <pc:docMk/>
          <pc:sldMk cId="2021612497" sldId="493"/>
        </pc:sldMkLst>
        <pc:spChg chg="mod">
          <ac:chgData name="Arwel Jones" userId="bd7db2e103cc9b12" providerId="LiveId" clId="{167A735F-2378-409D-84E0-C1A3145BEFBA}" dt="2019-10-24T13:12:54.452" v="6826" actId="113"/>
          <ac:spMkLst>
            <pc:docMk/>
            <pc:sldMk cId="2021612497" sldId="493"/>
            <ac:spMk id="2" creationId="{611D6B71-0C22-440A-8B5C-B1ADFB04D0DA}"/>
          </ac:spMkLst>
        </pc:spChg>
        <pc:spChg chg="mod">
          <ac:chgData name="Arwel Jones" userId="bd7db2e103cc9b12" providerId="LiveId" clId="{167A735F-2378-409D-84E0-C1A3145BEFBA}" dt="2019-10-21T19:03:12.227" v="5394" actId="20577"/>
          <ac:spMkLst>
            <pc:docMk/>
            <pc:sldMk cId="2021612497" sldId="493"/>
            <ac:spMk id="3" creationId="{16B58AED-151E-4AEE-ABA1-7744B69B0D91}"/>
          </ac:spMkLst>
        </pc:spChg>
      </pc:sldChg>
      <pc:sldChg chg="modSp add">
        <pc:chgData name="Arwel Jones" userId="bd7db2e103cc9b12" providerId="LiveId" clId="{167A735F-2378-409D-84E0-C1A3145BEFBA}" dt="2019-10-24T13:13:08.301" v="6828" actId="113"/>
        <pc:sldMkLst>
          <pc:docMk/>
          <pc:sldMk cId="659372663" sldId="494"/>
        </pc:sldMkLst>
        <pc:spChg chg="mod">
          <ac:chgData name="Arwel Jones" userId="bd7db2e103cc9b12" providerId="LiveId" clId="{167A735F-2378-409D-84E0-C1A3145BEFBA}" dt="2019-10-24T13:13:08.301" v="6828" actId="113"/>
          <ac:spMkLst>
            <pc:docMk/>
            <pc:sldMk cId="659372663" sldId="494"/>
            <ac:spMk id="2" creationId="{611D6B71-0C22-440A-8B5C-B1ADFB04D0DA}"/>
          </ac:spMkLst>
        </pc:spChg>
        <pc:spChg chg="mod">
          <ac:chgData name="Arwel Jones" userId="bd7db2e103cc9b12" providerId="LiveId" clId="{167A735F-2378-409D-84E0-C1A3145BEFBA}" dt="2019-10-09T14:07:45.676" v="4221" actId="255"/>
          <ac:spMkLst>
            <pc:docMk/>
            <pc:sldMk cId="659372663" sldId="494"/>
            <ac:spMk id="3" creationId="{16B58AED-151E-4AEE-ABA1-7744B69B0D91}"/>
          </ac:spMkLst>
        </pc:spChg>
      </pc:sldChg>
      <pc:sldChg chg="modSp add">
        <pc:chgData name="Arwel Jones" userId="bd7db2e103cc9b12" providerId="LiveId" clId="{167A735F-2378-409D-84E0-C1A3145BEFBA}" dt="2019-10-24T13:19:41.185" v="6968" actId="113"/>
        <pc:sldMkLst>
          <pc:docMk/>
          <pc:sldMk cId="2354980905" sldId="495"/>
        </pc:sldMkLst>
        <pc:spChg chg="mod">
          <ac:chgData name="Arwel Jones" userId="bd7db2e103cc9b12" providerId="LiveId" clId="{167A735F-2378-409D-84E0-C1A3145BEFBA}" dt="2019-10-24T13:19:41.185" v="6968" actId="113"/>
          <ac:spMkLst>
            <pc:docMk/>
            <pc:sldMk cId="2354980905" sldId="495"/>
            <ac:spMk id="2" creationId="{77793A35-338E-46D4-B6DA-B6894B4CBBE2}"/>
          </ac:spMkLst>
        </pc:spChg>
        <pc:spChg chg="mod">
          <ac:chgData name="Arwel Jones" userId="bd7db2e103cc9b12" providerId="LiveId" clId="{167A735F-2378-409D-84E0-C1A3145BEFBA}" dt="2019-10-24T13:03:19.787" v="6550" actId="20577"/>
          <ac:spMkLst>
            <pc:docMk/>
            <pc:sldMk cId="2354980905" sldId="495"/>
            <ac:spMk id="3" creationId="{94D6BC19-B02F-4581-A83A-20BEC2DF588A}"/>
          </ac:spMkLst>
        </pc:spChg>
      </pc:sldChg>
      <pc:sldChg chg="modSp add">
        <pc:chgData name="Arwel Jones" userId="bd7db2e103cc9b12" providerId="LiveId" clId="{167A735F-2378-409D-84E0-C1A3145BEFBA}" dt="2019-10-24T13:13:01.626" v="6827" actId="113"/>
        <pc:sldMkLst>
          <pc:docMk/>
          <pc:sldMk cId="1997631097" sldId="496"/>
        </pc:sldMkLst>
        <pc:spChg chg="mod">
          <ac:chgData name="Arwel Jones" userId="bd7db2e103cc9b12" providerId="LiveId" clId="{167A735F-2378-409D-84E0-C1A3145BEFBA}" dt="2019-10-24T13:13:01.626" v="6827" actId="113"/>
          <ac:spMkLst>
            <pc:docMk/>
            <pc:sldMk cId="1997631097" sldId="496"/>
            <ac:spMk id="2" creationId="{611D6B71-0C22-440A-8B5C-B1ADFB04D0DA}"/>
          </ac:spMkLst>
        </pc:spChg>
        <pc:spChg chg="mod">
          <ac:chgData name="Arwel Jones" userId="bd7db2e103cc9b12" providerId="LiveId" clId="{167A735F-2378-409D-84E0-C1A3145BEFBA}" dt="2019-10-24T12:46:07.643" v="5431" actId="20577"/>
          <ac:spMkLst>
            <pc:docMk/>
            <pc:sldMk cId="1997631097" sldId="496"/>
            <ac:spMk id="3" creationId="{16B58AED-151E-4AEE-ABA1-7744B69B0D91}"/>
          </ac:spMkLst>
        </pc:spChg>
      </pc:sldChg>
      <pc:sldChg chg="modSp add">
        <pc:chgData name="Arwel Jones" userId="bd7db2e103cc9b12" providerId="LiveId" clId="{167A735F-2378-409D-84E0-C1A3145BEFBA}" dt="2019-10-24T14:42:29.361" v="7206" actId="20577"/>
        <pc:sldMkLst>
          <pc:docMk/>
          <pc:sldMk cId="2086480778" sldId="497"/>
        </pc:sldMkLst>
        <pc:spChg chg="mod">
          <ac:chgData name="Arwel Jones" userId="bd7db2e103cc9b12" providerId="LiveId" clId="{167A735F-2378-409D-84E0-C1A3145BEFBA}" dt="2019-10-24T13:12:41.796" v="6824" actId="113"/>
          <ac:spMkLst>
            <pc:docMk/>
            <pc:sldMk cId="2086480778" sldId="497"/>
            <ac:spMk id="2" creationId="{611D6B71-0C22-440A-8B5C-B1ADFB04D0DA}"/>
          </ac:spMkLst>
        </pc:spChg>
        <pc:spChg chg="mod">
          <ac:chgData name="Arwel Jones" userId="bd7db2e103cc9b12" providerId="LiveId" clId="{167A735F-2378-409D-84E0-C1A3145BEFBA}" dt="2019-10-24T14:42:29.361" v="7206" actId="20577"/>
          <ac:spMkLst>
            <pc:docMk/>
            <pc:sldMk cId="2086480778" sldId="497"/>
            <ac:spMk id="3" creationId="{16B58AED-151E-4AEE-ABA1-7744B69B0D91}"/>
          </ac:spMkLst>
        </pc:spChg>
      </pc:sldChg>
      <pc:sldChg chg="modSp add">
        <pc:chgData name="Arwel Jones" userId="bd7db2e103cc9b12" providerId="LiveId" clId="{167A735F-2378-409D-84E0-C1A3145BEFBA}" dt="2019-10-24T13:13:16.320" v="6829" actId="113"/>
        <pc:sldMkLst>
          <pc:docMk/>
          <pc:sldMk cId="1679978549" sldId="498"/>
        </pc:sldMkLst>
        <pc:spChg chg="mod">
          <ac:chgData name="Arwel Jones" userId="bd7db2e103cc9b12" providerId="LiveId" clId="{167A735F-2378-409D-84E0-C1A3145BEFBA}" dt="2019-10-24T13:13:16.320" v="6829" actId="113"/>
          <ac:spMkLst>
            <pc:docMk/>
            <pc:sldMk cId="1679978549" sldId="498"/>
            <ac:spMk id="2" creationId="{611D6B71-0C22-440A-8B5C-B1ADFB04D0DA}"/>
          </ac:spMkLst>
        </pc:spChg>
        <pc:spChg chg="mod">
          <ac:chgData name="Arwel Jones" userId="bd7db2e103cc9b12" providerId="LiveId" clId="{167A735F-2378-409D-84E0-C1A3145BEFBA}" dt="2019-10-09T14:15:15.864" v="4780" actId="20577"/>
          <ac:spMkLst>
            <pc:docMk/>
            <pc:sldMk cId="1679978549" sldId="498"/>
            <ac:spMk id="3" creationId="{16B58AED-151E-4AEE-ABA1-7744B69B0D91}"/>
          </ac:spMkLst>
        </pc:spChg>
      </pc:sldChg>
      <pc:sldChg chg="modSp">
        <pc:chgData name="Arwel Jones" userId="bd7db2e103cc9b12" providerId="LiveId" clId="{167A735F-2378-409D-84E0-C1A3145BEFBA}" dt="2019-10-24T13:10:23.672" v="6753" actId="122"/>
        <pc:sldMkLst>
          <pc:docMk/>
          <pc:sldMk cId="2040949694" sldId="546"/>
        </pc:sldMkLst>
        <pc:spChg chg="mod">
          <ac:chgData name="Arwel Jones" userId="bd7db2e103cc9b12" providerId="LiveId" clId="{167A735F-2378-409D-84E0-C1A3145BEFBA}" dt="2019-10-24T13:10:23.672" v="6753" actId="122"/>
          <ac:spMkLst>
            <pc:docMk/>
            <pc:sldMk cId="2040949694" sldId="546"/>
            <ac:spMk id="3" creationId="{4E283767-D447-459C-87F7-E48DACDDE970}"/>
          </ac:spMkLst>
        </pc:spChg>
      </pc:sldChg>
      <pc:sldChg chg="modSp add">
        <pc:chgData name="Arwel Jones" userId="bd7db2e103cc9b12" providerId="LiveId" clId="{167A735F-2378-409D-84E0-C1A3145BEFBA}" dt="2019-10-24T14:44:08.765" v="7230" actId="20577"/>
        <pc:sldMkLst>
          <pc:docMk/>
          <pc:sldMk cId="3578238130" sldId="547"/>
        </pc:sldMkLst>
        <pc:spChg chg="mod">
          <ac:chgData name="Arwel Jones" userId="bd7db2e103cc9b12" providerId="LiveId" clId="{167A735F-2378-409D-84E0-C1A3145BEFBA}" dt="2019-10-24T13:13:21.130" v="6830" actId="113"/>
          <ac:spMkLst>
            <pc:docMk/>
            <pc:sldMk cId="3578238130" sldId="547"/>
            <ac:spMk id="2" creationId="{611D6B71-0C22-440A-8B5C-B1ADFB04D0DA}"/>
          </ac:spMkLst>
        </pc:spChg>
        <pc:spChg chg="mod">
          <ac:chgData name="Arwel Jones" userId="bd7db2e103cc9b12" providerId="LiveId" clId="{167A735F-2378-409D-84E0-C1A3145BEFBA}" dt="2019-10-24T14:44:08.765" v="7230" actId="20577"/>
          <ac:spMkLst>
            <pc:docMk/>
            <pc:sldMk cId="3578238130" sldId="547"/>
            <ac:spMk id="3" creationId="{16B58AED-151E-4AEE-ABA1-7744B69B0D91}"/>
          </ac:spMkLst>
        </pc:spChg>
      </pc:sldChg>
      <pc:sldChg chg="del">
        <pc:chgData name="Arwel Jones" userId="bd7db2e103cc9b12" providerId="LiveId" clId="{167A735F-2378-409D-84E0-C1A3145BEFBA}" dt="2019-10-07T13:46:59.449" v="8" actId="47"/>
        <pc:sldMkLst>
          <pc:docMk/>
          <pc:sldMk cId="3969735407" sldId="547"/>
        </pc:sldMkLst>
      </pc:sldChg>
      <pc:sldChg chg="del">
        <pc:chgData name="Arwel Jones" userId="bd7db2e103cc9b12" providerId="LiveId" clId="{167A735F-2378-409D-84E0-C1A3145BEFBA}" dt="2019-10-07T13:46:59.449" v="8" actId="47"/>
        <pc:sldMkLst>
          <pc:docMk/>
          <pc:sldMk cId="2792265562" sldId="548"/>
        </pc:sldMkLst>
      </pc:sldChg>
      <pc:sldChg chg="modSp add">
        <pc:chgData name="Arwel Jones" userId="bd7db2e103cc9b12" providerId="LiveId" clId="{167A735F-2378-409D-84E0-C1A3145BEFBA}" dt="2019-10-24T13:13:27.576" v="6831" actId="113"/>
        <pc:sldMkLst>
          <pc:docMk/>
          <pc:sldMk cId="2814260649" sldId="548"/>
        </pc:sldMkLst>
        <pc:spChg chg="mod">
          <ac:chgData name="Arwel Jones" userId="bd7db2e103cc9b12" providerId="LiveId" clId="{167A735F-2378-409D-84E0-C1A3145BEFBA}" dt="2019-10-24T13:13:27.576" v="6831" actId="113"/>
          <ac:spMkLst>
            <pc:docMk/>
            <pc:sldMk cId="2814260649" sldId="548"/>
            <ac:spMk id="2" creationId="{611D6B71-0C22-440A-8B5C-B1ADFB04D0DA}"/>
          </ac:spMkLst>
        </pc:spChg>
        <pc:spChg chg="mod">
          <ac:chgData name="Arwel Jones" userId="bd7db2e103cc9b12" providerId="LiveId" clId="{167A735F-2378-409D-84E0-C1A3145BEFBA}" dt="2019-10-24T13:01:37.135" v="6413" actId="27636"/>
          <ac:spMkLst>
            <pc:docMk/>
            <pc:sldMk cId="2814260649" sldId="548"/>
            <ac:spMk id="3" creationId="{16B58AED-151E-4AEE-ABA1-7744B69B0D91}"/>
          </ac:spMkLst>
        </pc:spChg>
      </pc:sldChg>
      <pc:sldChg chg="modSp add del">
        <pc:chgData name="Arwel Jones" userId="bd7db2e103cc9b12" providerId="LiveId" clId="{167A735F-2378-409D-84E0-C1A3145BEFBA}" dt="2019-10-24T14:39:41.368" v="6970" actId="27636"/>
        <pc:sldMkLst>
          <pc:docMk/>
          <pc:sldMk cId="2554403432" sldId="549"/>
        </pc:sldMkLst>
        <pc:spChg chg="mod">
          <ac:chgData name="Arwel Jones" userId="bd7db2e103cc9b12" providerId="LiveId" clId="{167A735F-2378-409D-84E0-C1A3145BEFBA}" dt="2019-10-24T13:10:39.628" v="6754" actId="113"/>
          <ac:spMkLst>
            <pc:docMk/>
            <pc:sldMk cId="2554403432" sldId="549"/>
            <ac:spMk id="2" creationId="{6F58C3C1-C27C-4B8C-A9EC-0BE728ED9550}"/>
          </ac:spMkLst>
        </pc:spChg>
        <pc:spChg chg="mod">
          <ac:chgData name="Arwel Jones" userId="bd7db2e103cc9b12" providerId="LiveId" clId="{167A735F-2378-409D-84E0-C1A3145BEFBA}" dt="2019-10-24T14:39:41.368" v="6970" actId="27636"/>
          <ac:spMkLst>
            <pc:docMk/>
            <pc:sldMk cId="2554403432" sldId="549"/>
            <ac:spMk id="3" creationId="{192376D2-50F5-43D6-A63C-4A2297EF582C}"/>
          </ac:spMkLst>
        </pc:spChg>
      </pc:sldChg>
      <pc:sldChg chg="add del">
        <pc:chgData name="Arwel Jones" userId="bd7db2e103cc9b12" providerId="LiveId" clId="{167A735F-2378-409D-84E0-C1A3145BEFBA}" dt="2019-10-24T13:12:18.295" v="6822" actId="47"/>
        <pc:sldMkLst>
          <pc:docMk/>
          <pc:sldMk cId="1613078844" sldId="550"/>
        </pc:sldMkLst>
      </pc:sldChg>
      <pc:sldChg chg="add del">
        <pc:chgData name="Arwel Jones" userId="bd7db2e103cc9b12" providerId="LiveId" clId="{167A735F-2378-409D-84E0-C1A3145BEFBA}" dt="2019-10-24T13:14:34.494" v="6842" actId="47"/>
        <pc:sldMkLst>
          <pc:docMk/>
          <pc:sldMk cId="2245548137" sldId="550"/>
        </pc:sldMkLst>
      </pc:sldChg>
      <pc:sldChg chg="del">
        <pc:chgData name="Arwel Jones" userId="bd7db2e103cc9b12" providerId="LiveId" clId="{167A735F-2378-409D-84E0-C1A3145BEFBA}" dt="2019-10-07T13:46:59.449" v="8" actId="47"/>
        <pc:sldMkLst>
          <pc:docMk/>
          <pc:sldMk cId="4161515909" sldId="550"/>
        </pc:sldMkLst>
      </pc:sldChg>
      <pc:sldChg chg="del">
        <pc:chgData name="Arwel Jones" userId="bd7db2e103cc9b12" providerId="LiveId" clId="{167A735F-2378-409D-84E0-C1A3145BEFBA}" dt="2019-10-07T13:46:59.449" v="8" actId="47"/>
        <pc:sldMkLst>
          <pc:docMk/>
          <pc:sldMk cId="2365424809" sldId="551"/>
        </pc:sldMkLst>
      </pc:sldChg>
      <pc:sldChg chg="modSp add del">
        <pc:chgData name="Arwel Jones" userId="bd7db2e103cc9b12" providerId="LiveId" clId="{167A735F-2378-409D-84E0-C1A3145BEFBA}" dt="2019-10-24T13:14:32.180" v="6841" actId="47"/>
        <pc:sldMkLst>
          <pc:docMk/>
          <pc:sldMk cId="3735977265" sldId="551"/>
        </pc:sldMkLst>
        <pc:spChg chg="mod">
          <ac:chgData name="Arwel Jones" userId="bd7db2e103cc9b12" providerId="LiveId" clId="{167A735F-2378-409D-84E0-C1A3145BEFBA}" dt="2019-10-24T13:14:15.170" v="6840" actId="20577"/>
          <ac:spMkLst>
            <pc:docMk/>
            <pc:sldMk cId="3735977265" sldId="551"/>
            <ac:spMk id="2" creationId="{863C429C-DFEC-4405-88CB-1831EE385FC4}"/>
          </ac:spMkLst>
        </pc:spChg>
      </pc:sldChg>
      <pc:sldChg chg="del">
        <pc:chgData name="Arwel Jones" userId="bd7db2e103cc9b12" providerId="LiveId" clId="{167A735F-2378-409D-84E0-C1A3145BEFBA}" dt="2019-10-07T13:46:59.449" v="8" actId="47"/>
        <pc:sldMkLst>
          <pc:docMk/>
          <pc:sldMk cId="3376618486" sldId="552"/>
        </pc:sldMkLst>
      </pc:sldChg>
      <pc:sldChg chg="del">
        <pc:chgData name="Arwel Jones" userId="bd7db2e103cc9b12" providerId="LiveId" clId="{167A735F-2378-409D-84E0-C1A3145BEFBA}" dt="2019-10-07T13:46:59.449" v="8" actId="47"/>
        <pc:sldMkLst>
          <pc:docMk/>
          <pc:sldMk cId="2221377312" sldId="553"/>
        </pc:sldMkLst>
      </pc:sldChg>
      <pc:sldChg chg="del">
        <pc:chgData name="Arwel Jones" userId="bd7db2e103cc9b12" providerId="LiveId" clId="{167A735F-2378-409D-84E0-C1A3145BEFBA}" dt="2019-10-07T13:46:59.449" v="8" actId="47"/>
        <pc:sldMkLst>
          <pc:docMk/>
          <pc:sldMk cId="552065618" sldId="554"/>
        </pc:sldMkLst>
      </pc:sldChg>
      <pc:sldChg chg="del">
        <pc:chgData name="Arwel Jones" userId="bd7db2e103cc9b12" providerId="LiveId" clId="{167A735F-2378-409D-84E0-C1A3145BEFBA}" dt="2019-10-07T13:46:59.449" v="8" actId="47"/>
        <pc:sldMkLst>
          <pc:docMk/>
          <pc:sldMk cId="202415794" sldId="555"/>
        </pc:sldMkLst>
      </pc:sldChg>
    </pc:docChg>
  </pc:docChgLst>
  <pc:docChgLst>
    <pc:chgData name="Arwel Jones" userId="bd7db2e103cc9b12" providerId="LiveId" clId="{6143561C-5527-4A92-AE9A-DDDA7DBC1CFB}"/>
    <pc:docChg chg="custSel modSld sldOrd">
      <pc:chgData name="Arwel Jones" userId="bd7db2e103cc9b12" providerId="LiveId" clId="{6143561C-5527-4A92-AE9A-DDDA7DBC1CFB}" dt="2019-05-04T16:08:54.261" v="367" actId="20577"/>
      <pc:docMkLst>
        <pc:docMk/>
      </pc:docMkLst>
      <pc:sldChg chg="modSp ord">
        <pc:chgData name="Arwel Jones" userId="bd7db2e103cc9b12" providerId="LiveId" clId="{6143561C-5527-4A92-AE9A-DDDA7DBC1CFB}" dt="2019-04-28T20:49:15.263" v="249"/>
        <pc:sldMkLst>
          <pc:docMk/>
          <pc:sldMk cId="2040949694" sldId="546"/>
        </pc:sldMkLst>
        <pc:spChg chg="mod">
          <ac:chgData name="Arwel Jones" userId="bd7db2e103cc9b12" providerId="LiveId" clId="{6143561C-5527-4A92-AE9A-DDDA7DBC1CFB}" dt="2019-04-28T20:35:59.370" v="238" actId="20577"/>
          <ac:spMkLst>
            <pc:docMk/>
            <pc:sldMk cId="2040949694" sldId="546"/>
            <ac:spMk id="3" creationId="{4E283767-D447-459C-87F7-E48DACDDE970}"/>
          </ac:spMkLst>
        </pc:spChg>
      </pc:sldChg>
      <pc:sldChg chg="modSp">
        <pc:chgData name="Arwel Jones" userId="bd7db2e103cc9b12" providerId="LiveId" clId="{6143561C-5527-4A92-AE9A-DDDA7DBC1CFB}" dt="2019-04-28T20:51:21.456" v="292" actId="255"/>
        <pc:sldMkLst>
          <pc:docMk/>
          <pc:sldMk cId="3969735407" sldId="547"/>
        </pc:sldMkLst>
        <pc:spChg chg="mod">
          <ac:chgData name="Arwel Jones" userId="bd7db2e103cc9b12" providerId="LiveId" clId="{6143561C-5527-4A92-AE9A-DDDA7DBC1CFB}" dt="2019-04-28T20:51:21.456" v="292" actId="255"/>
          <ac:spMkLst>
            <pc:docMk/>
            <pc:sldMk cId="3969735407" sldId="547"/>
            <ac:spMk id="19459" creationId="{00000000-0000-0000-0000-000000000000}"/>
          </ac:spMkLst>
        </pc:spChg>
      </pc:sldChg>
      <pc:sldChg chg="modSp">
        <pc:chgData name="Arwel Jones" userId="bd7db2e103cc9b12" providerId="LiveId" clId="{6143561C-5527-4A92-AE9A-DDDA7DBC1CFB}" dt="2019-04-28T20:49:51.652" v="279" actId="20577"/>
        <pc:sldMkLst>
          <pc:docMk/>
          <pc:sldMk cId="2792265562" sldId="548"/>
        </pc:sldMkLst>
        <pc:spChg chg="mod">
          <ac:chgData name="Arwel Jones" userId="bd7db2e103cc9b12" providerId="LiveId" clId="{6143561C-5527-4A92-AE9A-DDDA7DBC1CFB}" dt="2019-04-28T20:49:51.652" v="279" actId="20577"/>
          <ac:spMkLst>
            <pc:docMk/>
            <pc:sldMk cId="2792265562" sldId="548"/>
            <ac:spMk id="19459" creationId="{00000000-0000-0000-0000-000000000000}"/>
          </ac:spMkLst>
        </pc:spChg>
      </pc:sldChg>
      <pc:sldChg chg="modSp">
        <pc:chgData name="Arwel Jones" userId="bd7db2e103cc9b12" providerId="LiveId" clId="{6143561C-5527-4A92-AE9A-DDDA7DBC1CFB}" dt="2019-05-04T16:08:54.261" v="367" actId="20577"/>
        <pc:sldMkLst>
          <pc:docMk/>
          <pc:sldMk cId="2554403432" sldId="549"/>
        </pc:sldMkLst>
        <pc:spChg chg="mod">
          <ac:chgData name="Arwel Jones" userId="bd7db2e103cc9b12" providerId="LiveId" clId="{6143561C-5527-4A92-AE9A-DDDA7DBC1CFB}" dt="2019-05-04T16:08:54.261" v="367" actId="20577"/>
          <ac:spMkLst>
            <pc:docMk/>
            <pc:sldMk cId="2554403432" sldId="549"/>
            <ac:spMk id="3" creationId="{192376D2-50F5-43D6-A63C-4A2297EF582C}"/>
          </ac:spMkLst>
        </pc:spChg>
      </pc:sldChg>
      <pc:sldChg chg="modSp">
        <pc:chgData name="Arwel Jones" userId="bd7db2e103cc9b12" providerId="LiveId" clId="{6143561C-5527-4A92-AE9A-DDDA7DBC1CFB}" dt="2019-05-04T16:07:56.360" v="364" actId="20577"/>
        <pc:sldMkLst>
          <pc:docMk/>
          <pc:sldMk cId="4161515909" sldId="550"/>
        </pc:sldMkLst>
        <pc:spChg chg="mod">
          <ac:chgData name="Arwel Jones" userId="bd7db2e103cc9b12" providerId="LiveId" clId="{6143561C-5527-4A92-AE9A-DDDA7DBC1CFB}" dt="2019-05-04T16:07:56.360" v="364" actId="20577"/>
          <ac:spMkLst>
            <pc:docMk/>
            <pc:sldMk cId="4161515909" sldId="550"/>
            <ac:spMk id="3" creationId="{A5166024-F33B-4830-A3BE-F4904100358F}"/>
          </ac:spMkLst>
        </pc:spChg>
      </pc:sldChg>
      <pc:sldChg chg="modSp">
        <pc:chgData name="Arwel Jones" userId="bd7db2e103cc9b12" providerId="LiveId" clId="{6143561C-5527-4A92-AE9A-DDDA7DBC1CFB}" dt="2019-04-28T20:55:13.001" v="330" actId="6549"/>
        <pc:sldMkLst>
          <pc:docMk/>
          <pc:sldMk cId="2365424809" sldId="551"/>
        </pc:sldMkLst>
        <pc:spChg chg="mod">
          <ac:chgData name="Arwel Jones" userId="bd7db2e103cc9b12" providerId="LiveId" clId="{6143561C-5527-4A92-AE9A-DDDA7DBC1CFB}" dt="2019-04-28T20:24:17.584" v="134" actId="20577"/>
          <ac:spMkLst>
            <pc:docMk/>
            <pc:sldMk cId="2365424809" sldId="551"/>
            <ac:spMk id="2" creationId="{AEA4B417-28E9-45DD-8C33-7289A04087B7}"/>
          </ac:spMkLst>
        </pc:spChg>
        <pc:spChg chg="mod">
          <ac:chgData name="Arwel Jones" userId="bd7db2e103cc9b12" providerId="LiveId" clId="{6143561C-5527-4A92-AE9A-DDDA7DBC1CFB}" dt="2019-04-28T20:55:13.001" v="330" actId="6549"/>
          <ac:spMkLst>
            <pc:docMk/>
            <pc:sldMk cId="2365424809" sldId="551"/>
            <ac:spMk id="3" creationId="{4D92B272-385B-496F-A0BA-0E67FCA9DA45}"/>
          </ac:spMkLst>
        </pc:spChg>
      </pc:sldChg>
      <pc:sldChg chg="modSp">
        <pc:chgData name="Arwel Jones" userId="bd7db2e103cc9b12" providerId="LiveId" clId="{6143561C-5527-4A92-AE9A-DDDA7DBC1CFB}" dt="2019-04-28T20:23:15.446" v="108" actId="255"/>
        <pc:sldMkLst>
          <pc:docMk/>
          <pc:sldMk cId="3376618486" sldId="552"/>
        </pc:sldMkLst>
        <pc:spChg chg="mod">
          <ac:chgData name="Arwel Jones" userId="bd7db2e103cc9b12" providerId="LiveId" clId="{6143561C-5527-4A92-AE9A-DDDA7DBC1CFB}" dt="2019-04-28T20:23:15.446" v="108" actId="255"/>
          <ac:spMkLst>
            <pc:docMk/>
            <pc:sldMk cId="3376618486" sldId="552"/>
            <ac:spMk id="3" creationId="{F42918D3-16BB-4EAE-99F2-63241422E1FD}"/>
          </ac:spMkLst>
        </pc:spChg>
      </pc:sldChg>
      <pc:sldChg chg="modSp">
        <pc:chgData name="Arwel Jones" userId="bd7db2e103cc9b12" providerId="LiveId" clId="{6143561C-5527-4A92-AE9A-DDDA7DBC1CFB}" dt="2019-04-28T20:37:50.826" v="242"/>
        <pc:sldMkLst>
          <pc:docMk/>
          <pc:sldMk cId="2221377312" sldId="553"/>
        </pc:sldMkLst>
        <pc:spChg chg="mod">
          <ac:chgData name="Arwel Jones" userId="bd7db2e103cc9b12" providerId="LiveId" clId="{6143561C-5527-4A92-AE9A-DDDA7DBC1CFB}" dt="2019-04-28T20:37:50.826" v="242"/>
          <ac:spMkLst>
            <pc:docMk/>
            <pc:sldMk cId="2221377312" sldId="553"/>
            <ac:spMk id="3" creationId="{F42918D3-16BB-4EAE-99F2-63241422E1FD}"/>
          </ac:spMkLst>
        </pc:spChg>
      </pc:sldChg>
      <pc:sldChg chg="modSp">
        <pc:chgData name="Arwel Jones" userId="bd7db2e103cc9b12" providerId="LiveId" clId="{6143561C-5527-4A92-AE9A-DDDA7DBC1CFB}" dt="2019-05-04T16:07:30.181" v="363" actId="20577"/>
        <pc:sldMkLst>
          <pc:docMk/>
          <pc:sldMk cId="552065618" sldId="554"/>
        </pc:sldMkLst>
        <pc:spChg chg="mod">
          <ac:chgData name="Arwel Jones" userId="bd7db2e103cc9b12" providerId="LiveId" clId="{6143561C-5527-4A92-AE9A-DDDA7DBC1CFB}" dt="2019-05-04T16:07:30.181" v="363" actId="20577"/>
          <ac:spMkLst>
            <pc:docMk/>
            <pc:sldMk cId="552065618" sldId="554"/>
            <ac:spMk id="3" creationId="{4D92B272-385B-496F-A0BA-0E67FCA9DA45}"/>
          </ac:spMkLst>
        </pc:spChg>
      </pc:sldChg>
      <pc:sldChg chg="modSp">
        <pc:chgData name="Arwel Jones" userId="bd7db2e103cc9b12" providerId="LiveId" clId="{6143561C-5527-4A92-AE9A-DDDA7DBC1CFB}" dt="2019-04-28T20:33:45.378" v="218" actId="20577"/>
        <pc:sldMkLst>
          <pc:docMk/>
          <pc:sldMk cId="202415794" sldId="555"/>
        </pc:sldMkLst>
        <pc:spChg chg="mod">
          <ac:chgData name="Arwel Jones" userId="bd7db2e103cc9b12" providerId="LiveId" clId="{6143561C-5527-4A92-AE9A-DDDA7DBC1CFB}" dt="2019-04-28T20:33:45.378" v="218" actId="20577"/>
          <ac:spMkLst>
            <pc:docMk/>
            <pc:sldMk cId="202415794" sldId="555"/>
            <ac:spMk id="3" creationId="{A5166024-F33B-4830-A3BE-F4904100358F}"/>
          </ac:spMkLst>
        </pc:spChg>
      </pc:sldChg>
    </pc:docChg>
  </pc:docChgLst>
  <pc:docChgLst>
    <pc:chgData name="Arwel Jones" userId="bd7db2e103cc9b12" providerId="LiveId" clId="{60316D43-2D6C-479B-8397-12ABC00FC2BD}"/>
    <pc:docChg chg="undo custSel addSld delSld modSld">
      <pc:chgData name="Arwel Jones" userId="bd7db2e103cc9b12" providerId="LiveId" clId="{60316D43-2D6C-479B-8397-12ABC00FC2BD}" dt="2019-04-11T12:12:47.211" v="7232" actId="207"/>
      <pc:docMkLst>
        <pc:docMk/>
      </pc:docMkLst>
      <pc:sldChg chg="modSp add">
        <pc:chgData name="Arwel Jones" userId="bd7db2e103cc9b12" providerId="LiveId" clId="{60316D43-2D6C-479B-8397-12ABC00FC2BD}" dt="2019-04-11T11:02:01.631" v="1985" actId="255"/>
        <pc:sldMkLst>
          <pc:docMk/>
          <pc:sldMk cId="2040949694" sldId="546"/>
        </pc:sldMkLst>
        <pc:spChg chg="mod">
          <ac:chgData name="Arwel Jones" userId="bd7db2e103cc9b12" providerId="LiveId" clId="{60316D43-2D6C-479B-8397-12ABC00FC2BD}" dt="2019-04-11T11:02:01.631" v="1985" actId="255"/>
          <ac:spMkLst>
            <pc:docMk/>
            <pc:sldMk cId="2040949694" sldId="546"/>
            <ac:spMk id="3" creationId="{4E283767-D447-459C-87F7-E48DACDDE970}"/>
          </ac:spMkLst>
        </pc:spChg>
      </pc:sldChg>
      <pc:sldChg chg="modSp add">
        <pc:chgData name="Arwel Jones" userId="bd7db2e103cc9b12" providerId="LiveId" clId="{60316D43-2D6C-479B-8397-12ABC00FC2BD}" dt="2019-04-11T10:58:22.423" v="1918" actId="6549"/>
        <pc:sldMkLst>
          <pc:docMk/>
          <pc:sldMk cId="3969735407" sldId="547"/>
        </pc:sldMkLst>
        <pc:spChg chg="mod">
          <ac:chgData name="Arwel Jones" userId="bd7db2e103cc9b12" providerId="LiveId" clId="{60316D43-2D6C-479B-8397-12ABC00FC2BD}" dt="2019-04-11T09:53:01.591" v="1041" actId="6549"/>
          <ac:spMkLst>
            <pc:docMk/>
            <pc:sldMk cId="3969735407" sldId="547"/>
            <ac:spMk id="19458" creationId="{00000000-0000-0000-0000-000000000000}"/>
          </ac:spMkLst>
        </pc:spChg>
        <pc:spChg chg="mod">
          <ac:chgData name="Arwel Jones" userId="bd7db2e103cc9b12" providerId="LiveId" clId="{60316D43-2D6C-479B-8397-12ABC00FC2BD}" dt="2019-04-11T10:58:22.423" v="1918" actId="6549"/>
          <ac:spMkLst>
            <pc:docMk/>
            <pc:sldMk cId="3969735407" sldId="547"/>
            <ac:spMk id="19459" creationId="{00000000-0000-0000-0000-000000000000}"/>
          </ac:spMkLst>
        </pc:spChg>
      </pc:sldChg>
      <pc:sldChg chg="modSp add">
        <pc:chgData name="Arwel Jones" userId="bd7db2e103cc9b12" providerId="LiveId" clId="{60316D43-2D6C-479B-8397-12ABC00FC2BD}" dt="2019-04-11T09:52:41.205" v="992" actId="122"/>
        <pc:sldMkLst>
          <pc:docMk/>
          <pc:sldMk cId="2792265562" sldId="548"/>
        </pc:sldMkLst>
        <pc:spChg chg="mod">
          <ac:chgData name="Arwel Jones" userId="bd7db2e103cc9b12" providerId="LiveId" clId="{60316D43-2D6C-479B-8397-12ABC00FC2BD}" dt="2019-04-11T09:52:41.205" v="992" actId="122"/>
          <ac:spMkLst>
            <pc:docMk/>
            <pc:sldMk cId="2792265562" sldId="548"/>
            <ac:spMk id="19458" creationId="{00000000-0000-0000-0000-000000000000}"/>
          </ac:spMkLst>
        </pc:spChg>
        <pc:spChg chg="mod">
          <ac:chgData name="Arwel Jones" userId="bd7db2e103cc9b12" providerId="LiveId" clId="{60316D43-2D6C-479B-8397-12ABC00FC2BD}" dt="2019-04-11T09:52:25.644" v="991" actId="6549"/>
          <ac:spMkLst>
            <pc:docMk/>
            <pc:sldMk cId="2792265562" sldId="548"/>
            <ac:spMk id="19459" creationId="{00000000-0000-0000-0000-000000000000}"/>
          </ac:spMkLst>
        </pc:spChg>
      </pc:sldChg>
      <pc:sldChg chg="modSp add">
        <pc:chgData name="Arwel Jones" userId="bd7db2e103cc9b12" providerId="LiveId" clId="{60316D43-2D6C-479B-8397-12ABC00FC2BD}" dt="2019-04-11T12:12:47.211" v="7232" actId="207"/>
        <pc:sldMkLst>
          <pc:docMk/>
          <pc:sldMk cId="2554403432" sldId="549"/>
        </pc:sldMkLst>
        <pc:spChg chg="mod">
          <ac:chgData name="Arwel Jones" userId="bd7db2e103cc9b12" providerId="LiveId" clId="{60316D43-2D6C-479B-8397-12ABC00FC2BD}" dt="2019-04-11T11:54:06.260" v="6504" actId="122"/>
          <ac:spMkLst>
            <pc:docMk/>
            <pc:sldMk cId="2554403432" sldId="549"/>
            <ac:spMk id="2" creationId="{6F58C3C1-C27C-4B8C-A9EC-0BE728ED9550}"/>
          </ac:spMkLst>
        </pc:spChg>
        <pc:spChg chg="mod">
          <ac:chgData name="Arwel Jones" userId="bd7db2e103cc9b12" providerId="LiveId" clId="{60316D43-2D6C-479B-8397-12ABC00FC2BD}" dt="2019-04-11T12:12:47.211" v="7232" actId="207"/>
          <ac:spMkLst>
            <pc:docMk/>
            <pc:sldMk cId="2554403432" sldId="549"/>
            <ac:spMk id="3" creationId="{192376D2-50F5-43D6-A63C-4A2297EF582C}"/>
          </ac:spMkLst>
        </pc:spChg>
      </pc:sldChg>
      <pc:sldChg chg="modSp add">
        <pc:chgData name="Arwel Jones" userId="bd7db2e103cc9b12" providerId="LiveId" clId="{60316D43-2D6C-479B-8397-12ABC00FC2BD}" dt="2019-04-11T11:47:46.135" v="5815" actId="122"/>
        <pc:sldMkLst>
          <pc:docMk/>
          <pc:sldMk cId="4161515909" sldId="550"/>
        </pc:sldMkLst>
        <pc:spChg chg="mod">
          <ac:chgData name="Arwel Jones" userId="bd7db2e103cc9b12" providerId="LiveId" clId="{60316D43-2D6C-479B-8397-12ABC00FC2BD}" dt="2019-04-11T11:47:46.135" v="5815" actId="122"/>
          <ac:spMkLst>
            <pc:docMk/>
            <pc:sldMk cId="4161515909" sldId="550"/>
            <ac:spMk id="2" creationId="{54496B15-BF74-43ED-BB41-6045550D5CE7}"/>
          </ac:spMkLst>
        </pc:spChg>
        <pc:spChg chg="mod">
          <ac:chgData name="Arwel Jones" userId="bd7db2e103cc9b12" providerId="LiveId" clId="{60316D43-2D6C-479B-8397-12ABC00FC2BD}" dt="2019-04-11T11:47:36.751" v="5814" actId="6549"/>
          <ac:spMkLst>
            <pc:docMk/>
            <pc:sldMk cId="4161515909" sldId="550"/>
            <ac:spMk id="3" creationId="{A5166024-F33B-4830-A3BE-F4904100358F}"/>
          </ac:spMkLst>
        </pc:spChg>
      </pc:sldChg>
      <pc:sldChg chg="modSp add">
        <pc:chgData name="Arwel Jones" userId="bd7db2e103cc9b12" providerId="LiveId" clId="{60316D43-2D6C-479B-8397-12ABC00FC2BD}" dt="2019-04-11T11:40:59.836" v="5000" actId="20577"/>
        <pc:sldMkLst>
          <pc:docMk/>
          <pc:sldMk cId="2365424809" sldId="551"/>
        </pc:sldMkLst>
        <pc:spChg chg="mod">
          <ac:chgData name="Arwel Jones" userId="bd7db2e103cc9b12" providerId="LiveId" clId="{60316D43-2D6C-479B-8397-12ABC00FC2BD}" dt="2019-04-11T11:35:54.524" v="4434" actId="122"/>
          <ac:spMkLst>
            <pc:docMk/>
            <pc:sldMk cId="2365424809" sldId="551"/>
            <ac:spMk id="2" creationId="{AEA4B417-28E9-45DD-8C33-7289A04087B7}"/>
          </ac:spMkLst>
        </pc:spChg>
        <pc:spChg chg="mod">
          <ac:chgData name="Arwel Jones" userId="bd7db2e103cc9b12" providerId="LiveId" clId="{60316D43-2D6C-479B-8397-12ABC00FC2BD}" dt="2019-04-11T11:40:59.836" v="5000" actId="20577"/>
          <ac:spMkLst>
            <pc:docMk/>
            <pc:sldMk cId="2365424809" sldId="551"/>
            <ac:spMk id="3" creationId="{4D92B272-385B-496F-A0BA-0E67FCA9DA45}"/>
          </ac:spMkLst>
        </pc:spChg>
      </pc:sldChg>
      <pc:sldChg chg="modSp add">
        <pc:chgData name="Arwel Jones" userId="bd7db2e103cc9b12" providerId="LiveId" clId="{60316D43-2D6C-479B-8397-12ABC00FC2BD}" dt="2019-04-11T11:16:42.155" v="2920" actId="20577"/>
        <pc:sldMkLst>
          <pc:docMk/>
          <pc:sldMk cId="3376618486" sldId="552"/>
        </pc:sldMkLst>
        <pc:spChg chg="mod">
          <ac:chgData name="Arwel Jones" userId="bd7db2e103cc9b12" providerId="LiveId" clId="{60316D43-2D6C-479B-8397-12ABC00FC2BD}" dt="2019-04-11T11:02:31.118" v="2030" actId="6549"/>
          <ac:spMkLst>
            <pc:docMk/>
            <pc:sldMk cId="3376618486" sldId="552"/>
            <ac:spMk id="2" creationId="{FF51B540-DD0F-4947-99A9-0A07F323A76F}"/>
          </ac:spMkLst>
        </pc:spChg>
        <pc:spChg chg="mod">
          <ac:chgData name="Arwel Jones" userId="bd7db2e103cc9b12" providerId="LiveId" clId="{60316D43-2D6C-479B-8397-12ABC00FC2BD}" dt="2019-04-11T11:16:42.155" v="2920" actId="20577"/>
          <ac:spMkLst>
            <pc:docMk/>
            <pc:sldMk cId="3376618486" sldId="552"/>
            <ac:spMk id="3" creationId="{F42918D3-16BB-4EAE-99F2-63241422E1FD}"/>
          </ac:spMkLst>
        </pc:spChg>
      </pc:sldChg>
      <pc:sldChg chg="modSp add">
        <pc:chgData name="Arwel Jones" userId="bd7db2e103cc9b12" providerId="LiveId" clId="{60316D43-2D6C-479B-8397-12ABC00FC2BD}" dt="2019-04-11T11:25:54.873" v="3536" actId="6549"/>
        <pc:sldMkLst>
          <pc:docMk/>
          <pc:sldMk cId="2221377312" sldId="553"/>
        </pc:sldMkLst>
        <pc:spChg chg="mod">
          <ac:chgData name="Arwel Jones" userId="bd7db2e103cc9b12" providerId="LiveId" clId="{60316D43-2D6C-479B-8397-12ABC00FC2BD}" dt="2019-04-11T11:17:06.958" v="2966" actId="6549"/>
          <ac:spMkLst>
            <pc:docMk/>
            <pc:sldMk cId="2221377312" sldId="553"/>
            <ac:spMk id="2" creationId="{FF51B540-DD0F-4947-99A9-0A07F323A76F}"/>
          </ac:spMkLst>
        </pc:spChg>
        <pc:spChg chg="mod">
          <ac:chgData name="Arwel Jones" userId="bd7db2e103cc9b12" providerId="LiveId" clId="{60316D43-2D6C-479B-8397-12ABC00FC2BD}" dt="2019-04-11T11:25:54.873" v="3536" actId="6549"/>
          <ac:spMkLst>
            <pc:docMk/>
            <pc:sldMk cId="2221377312" sldId="553"/>
            <ac:spMk id="3" creationId="{F42918D3-16BB-4EAE-99F2-63241422E1FD}"/>
          </ac:spMkLst>
        </pc:spChg>
      </pc:sldChg>
      <pc:sldChg chg="modSp add">
        <pc:chgData name="Arwel Jones" userId="bd7db2e103cc9b12" providerId="LiveId" clId="{60316D43-2D6C-479B-8397-12ABC00FC2BD}" dt="2019-04-11T11:35:32.007" v="4432" actId="6549"/>
        <pc:sldMkLst>
          <pc:docMk/>
          <pc:sldMk cId="552065618" sldId="554"/>
        </pc:sldMkLst>
        <pc:spChg chg="mod">
          <ac:chgData name="Arwel Jones" userId="bd7db2e103cc9b12" providerId="LiveId" clId="{60316D43-2D6C-479B-8397-12ABC00FC2BD}" dt="2019-04-11T11:26:16.488" v="3588" actId="6549"/>
          <ac:spMkLst>
            <pc:docMk/>
            <pc:sldMk cId="552065618" sldId="554"/>
            <ac:spMk id="2" creationId="{AEA4B417-28E9-45DD-8C33-7289A04087B7}"/>
          </ac:spMkLst>
        </pc:spChg>
        <pc:spChg chg="mod">
          <ac:chgData name="Arwel Jones" userId="bd7db2e103cc9b12" providerId="LiveId" clId="{60316D43-2D6C-479B-8397-12ABC00FC2BD}" dt="2019-04-11T11:35:32.007" v="4432" actId="6549"/>
          <ac:spMkLst>
            <pc:docMk/>
            <pc:sldMk cId="552065618" sldId="554"/>
            <ac:spMk id="3" creationId="{4D92B272-385B-496F-A0BA-0E67FCA9DA45}"/>
          </ac:spMkLst>
        </pc:spChg>
      </pc:sldChg>
      <pc:sldChg chg="modSp add">
        <pc:chgData name="Arwel Jones" userId="bd7db2e103cc9b12" providerId="LiveId" clId="{60316D43-2D6C-479B-8397-12ABC00FC2BD}" dt="2019-04-11T11:53:52.771" v="6489" actId="255"/>
        <pc:sldMkLst>
          <pc:docMk/>
          <pc:sldMk cId="202415794" sldId="555"/>
        </pc:sldMkLst>
        <pc:spChg chg="mod">
          <ac:chgData name="Arwel Jones" userId="bd7db2e103cc9b12" providerId="LiveId" clId="{60316D43-2D6C-479B-8397-12ABC00FC2BD}" dt="2019-04-11T11:48:03.749" v="5818" actId="122"/>
          <ac:spMkLst>
            <pc:docMk/>
            <pc:sldMk cId="202415794" sldId="555"/>
            <ac:spMk id="2" creationId="{54496B15-BF74-43ED-BB41-6045550D5CE7}"/>
          </ac:spMkLst>
        </pc:spChg>
        <pc:spChg chg="mod">
          <ac:chgData name="Arwel Jones" userId="bd7db2e103cc9b12" providerId="LiveId" clId="{60316D43-2D6C-479B-8397-12ABC00FC2BD}" dt="2019-04-11T11:53:52.771" v="6489" actId="255"/>
          <ac:spMkLst>
            <pc:docMk/>
            <pc:sldMk cId="202415794" sldId="555"/>
            <ac:spMk id="3" creationId="{A5166024-F33B-4830-A3BE-F4904100358F}"/>
          </ac:spMkLst>
        </pc:spChg>
      </pc:sldChg>
    </pc:docChg>
  </pc:docChgLst>
  <pc:docChgLst>
    <pc:chgData name="Arwel Jones" userId="bd7db2e103cc9b12" providerId="LiveId" clId="{B4CF53B3-071C-43BE-A56E-EC0C8B084BFE}"/>
    <pc:docChg chg="undo custSel addSld delSld modSld">
      <pc:chgData name="Arwel Jones" userId="bd7db2e103cc9b12" providerId="LiveId" clId="{B4CF53B3-071C-43BE-A56E-EC0C8B084BFE}" dt="2020-02-05T11:40:05.572" v="6819" actId="20577"/>
      <pc:docMkLst>
        <pc:docMk/>
      </pc:docMkLst>
      <pc:sldChg chg="modSp add">
        <pc:chgData name="Arwel Jones" userId="bd7db2e103cc9b12" providerId="LiveId" clId="{B4CF53B3-071C-43BE-A56E-EC0C8B084BFE}" dt="2020-01-26T17:39:50.587" v="137" actId="313"/>
        <pc:sldMkLst>
          <pc:docMk/>
          <pc:sldMk cId="0" sldId="258"/>
        </pc:sldMkLst>
        <pc:spChg chg="mod">
          <ac:chgData name="Arwel Jones" userId="bd7db2e103cc9b12" providerId="LiveId" clId="{B4CF53B3-071C-43BE-A56E-EC0C8B084BFE}" dt="2020-01-26T17:39:50.587" v="137" actId="313"/>
          <ac:spMkLst>
            <pc:docMk/>
            <pc:sldMk cId="0" sldId="258"/>
            <ac:spMk id="150" creationId="{00000000-0000-0000-0000-000000000000}"/>
          </ac:spMkLst>
        </pc:spChg>
      </pc:sldChg>
      <pc:sldChg chg="modSp add modTransition">
        <pc:chgData name="Arwel Jones" userId="bd7db2e103cc9b12" providerId="LiveId" clId="{B4CF53B3-071C-43BE-A56E-EC0C8B084BFE}" dt="2020-02-05T11:33:22.255" v="6788" actId="113"/>
        <pc:sldMkLst>
          <pc:docMk/>
          <pc:sldMk cId="0" sldId="260"/>
        </pc:sldMkLst>
        <pc:spChg chg="mod">
          <ac:chgData name="Arwel Jones" userId="bd7db2e103cc9b12" providerId="LiveId" clId="{B4CF53B3-071C-43BE-A56E-EC0C8B084BFE}" dt="2020-02-05T11:33:22.255" v="6788" actId="113"/>
          <ac:spMkLst>
            <pc:docMk/>
            <pc:sldMk cId="0" sldId="260"/>
            <ac:spMk id="158" creationId="{00000000-0000-0000-0000-000000000000}"/>
          </ac:spMkLst>
        </pc:spChg>
      </pc:sldChg>
      <pc:sldChg chg="modSp add modTransition">
        <pc:chgData name="Arwel Jones" userId="bd7db2e103cc9b12" providerId="LiveId" clId="{B4CF53B3-071C-43BE-A56E-EC0C8B084BFE}" dt="2020-01-26T18:15:40.510" v="2386" actId="255"/>
        <pc:sldMkLst>
          <pc:docMk/>
          <pc:sldMk cId="0" sldId="261"/>
        </pc:sldMkLst>
        <pc:spChg chg="mod">
          <ac:chgData name="Arwel Jones" userId="bd7db2e103cc9b12" providerId="LiveId" clId="{B4CF53B3-071C-43BE-A56E-EC0C8B084BFE}" dt="2020-01-26T18:15:40.510" v="2386" actId="255"/>
          <ac:spMkLst>
            <pc:docMk/>
            <pc:sldMk cId="0" sldId="261"/>
            <ac:spMk id="160" creationId="{00000000-0000-0000-0000-000000000000}"/>
          </ac:spMkLst>
        </pc:spChg>
      </pc:sldChg>
      <pc:sldChg chg="modSp add">
        <pc:chgData name="Arwel Jones" userId="bd7db2e103cc9b12" providerId="LiveId" clId="{B4CF53B3-071C-43BE-A56E-EC0C8B084BFE}" dt="2020-02-05T11:33:50.419" v="6790" actId="113"/>
        <pc:sldMkLst>
          <pc:docMk/>
          <pc:sldMk cId="2176099584" sldId="268"/>
        </pc:sldMkLst>
        <pc:spChg chg="mod">
          <ac:chgData name="Arwel Jones" userId="bd7db2e103cc9b12" providerId="LiveId" clId="{B4CF53B3-071C-43BE-A56E-EC0C8B084BFE}" dt="2020-02-05T11:33:50.419" v="6790" actId="113"/>
          <ac:spMkLst>
            <pc:docMk/>
            <pc:sldMk cId="2176099584" sldId="268"/>
            <ac:spMk id="2" creationId="{9C36268C-9271-4F9C-979E-E99C09F7B6B0}"/>
          </ac:spMkLst>
        </pc:spChg>
        <pc:spChg chg="mod">
          <ac:chgData name="Arwel Jones" userId="bd7db2e103cc9b12" providerId="LiveId" clId="{B4CF53B3-071C-43BE-A56E-EC0C8B084BFE}" dt="2020-01-26T17:50:03.040" v="1162" actId="14100"/>
          <ac:spMkLst>
            <pc:docMk/>
            <pc:sldMk cId="2176099584" sldId="268"/>
            <ac:spMk id="3" creationId="{534BB0EC-CED3-45D0-B400-20CC06B01763}"/>
          </ac:spMkLst>
        </pc:spChg>
      </pc:sldChg>
      <pc:sldChg chg="modSp add">
        <pc:chgData name="Arwel Jones" userId="bd7db2e103cc9b12" providerId="LiveId" clId="{B4CF53B3-071C-43BE-A56E-EC0C8B084BFE}" dt="2020-02-05T11:32:32.216" v="6738" actId="20577"/>
        <pc:sldMkLst>
          <pc:docMk/>
          <pc:sldMk cId="3112855186" sldId="269"/>
        </pc:sldMkLst>
        <pc:spChg chg="mod">
          <ac:chgData name="Arwel Jones" userId="bd7db2e103cc9b12" providerId="LiveId" clId="{B4CF53B3-071C-43BE-A56E-EC0C8B084BFE}" dt="2020-01-26T17:42:21.271" v="435" actId="122"/>
          <ac:spMkLst>
            <pc:docMk/>
            <pc:sldMk cId="3112855186" sldId="269"/>
            <ac:spMk id="2" creationId="{9C36268C-9271-4F9C-979E-E99C09F7B6B0}"/>
          </ac:spMkLst>
        </pc:spChg>
        <pc:spChg chg="mod">
          <ac:chgData name="Arwel Jones" userId="bd7db2e103cc9b12" providerId="LiveId" clId="{B4CF53B3-071C-43BE-A56E-EC0C8B084BFE}" dt="2020-02-05T11:32:32.216" v="6738" actId="20577"/>
          <ac:spMkLst>
            <pc:docMk/>
            <pc:sldMk cId="3112855186" sldId="269"/>
            <ac:spMk id="3" creationId="{534BB0EC-CED3-45D0-B400-20CC06B01763}"/>
          </ac:spMkLst>
        </pc:spChg>
      </pc:sldChg>
      <pc:sldChg chg="modSp add">
        <pc:chgData name="Arwel Jones" userId="bd7db2e103cc9b12" providerId="LiveId" clId="{B4CF53B3-071C-43BE-A56E-EC0C8B084BFE}" dt="2020-02-05T11:33:08.889" v="6787" actId="20577"/>
        <pc:sldMkLst>
          <pc:docMk/>
          <pc:sldMk cId="4095559030" sldId="270"/>
        </pc:sldMkLst>
        <pc:spChg chg="mod">
          <ac:chgData name="Arwel Jones" userId="bd7db2e103cc9b12" providerId="LiveId" clId="{B4CF53B3-071C-43BE-A56E-EC0C8B084BFE}" dt="2020-01-26T17:42:38.244" v="473" actId="122"/>
          <ac:spMkLst>
            <pc:docMk/>
            <pc:sldMk cId="4095559030" sldId="270"/>
            <ac:spMk id="2" creationId="{9C36268C-9271-4F9C-979E-E99C09F7B6B0}"/>
          </ac:spMkLst>
        </pc:spChg>
        <pc:spChg chg="mod">
          <ac:chgData name="Arwel Jones" userId="bd7db2e103cc9b12" providerId="LiveId" clId="{B4CF53B3-071C-43BE-A56E-EC0C8B084BFE}" dt="2020-02-05T11:33:08.889" v="6787" actId="20577"/>
          <ac:spMkLst>
            <pc:docMk/>
            <pc:sldMk cId="4095559030" sldId="270"/>
            <ac:spMk id="3" creationId="{534BB0EC-CED3-45D0-B400-20CC06B01763}"/>
          </ac:spMkLst>
        </pc:spChg>
      </pc:sldChg>
      <pc:sldChg chg="modSp add">
        <pc:chgData name="Arwel Jones" userId="bd7db2e103cc9b12" providerId="LiveId" clId="{B4CF53B3-071C-43BE-A56E-EC0C8B084BFE}" dt="2020-02-05T11:34:23.660" v="6793" actId="20577"/>
        <pc:sldMkLst>
          <pc:docMk/>
          <pc:sldMk cId="2681505869" sldId="271"/>
        </pc:sldMkLst>
        <pc:spChg chg="mod">
          <ac:chgData name="Arwel Jones" userId="bd7db2e103cc9b12" providerId="LiveId" clId="{B4CF53B3-071C-43BE-A56E-EC0C8B084BFE}" dt="2020-01-26T17:43:24.770" v="558" actId="122"/>
          <ac:spMkLst>
            <pc:docMk/>
            <pc:sldMk cId="2681505869" sldId="271"/>
            <ac:spMk id="2" creationId="{9C36268C-9271-4F9C-979E-E99C09F7B6B0}"/>
          </ac:spMkLst>
        </pc:spChg>
        <pc:spChg chg="mod">
          <ac:chgData name="Arwel Jones" userId="bd7db2e103cc9b12" providerId="LiveId" clId="{B4CF53B3-071C-43BE-A56E-EC0C8B084BFE}" dt="2020-02-05T11:34:23.660" v="6793" actId="20577"/>
          <ac:spMkLst>
            <pc:docMk/>
            <pc:sldMk cId="2681505869" sldId="271"/>
            <ac:spMk id="3" creationId="{534BB0EC-CED3-45D0-B400-20CC06B01763}"/>
          </ac:spMkLst>
        </pc:spChg>
      </pc:sldChg>
      <pc:sldChg chg="modSp add">
        <pc:chgData name="Arwel Jones" userId="bd7db2e103cc9b12" providerId="LiveId" clId="{B4CF53B3-071C-43BE-A56E-EC0C8B084BFE}" dt="2020-02-05T11:34:46.557" v="6796" actId="27636"/>
        <pc:sldMkLst>
          <pc:docMk/>
          <pc:sldMk cId="334600578" sldId="273"/>
        </pc:sldMkLst>
        <pc:spChg chg="mod">
          <ac:chgData name="Arwel Jones" userId="bd7db2e103cc9b12" providerId="LiveId" clId="{B4CF53B3-071C-43BE-A56E-EC0C8B084BFE}" dt="2020-02-05T11:34:46.557" v="6796" actId="27636"/>
          <ac:spMkLst>
            <pc:docMk/>
            <pc:sldMk cId="334600578" sldId="273"/>
            <ac:spMk id="2" creationId="{9C36268C-9271-4F9C-979E-E99C09F7B6B0}"/>
          </ac:spMkLst>
        </pc:spChg>
        <pc:spChg chg="mod">
          <ac:chgData name="Arwel Jones" userId="bd7db2e103cc9b12" providerId="LiveId" clId="{B4CF53B3-071C-43BE-A56E-EC0C8B084BFE}" dt="2020-02-05T11:34:41.480" v="6794" actId="14100"/>
          <ac:spMkLst>
            <pc:docMk/>
            <pc:sldMk cId="334600578" sldId="273"/>
            <ac:spMk id="3" creationId="{534BB0EC-CED3-45D0-B400-20CC06B01763}"/>
          </ac:spMkLst>
        </pc:spChg>
      </pc:sldChg>
      <pc:sldChg chg="modSp add">
        <pc:chgData name="Arwel Jones" userId="bd7db2e103cc9b12" providerId="LiveId" clId="{B4CF53B3-071C-43BE-A56E-EC0C8B084BFE}" dt="2020-01-27T13:08:17.072" v="3970" actId="6549"/>
        <pc:sldMkLst>
          <pc:docMk/>
          <pc:sldMk cId="2177574634" sldId="274"/>
        </pc:sldMkLst>
        <pc:spChg chg="mod">
          <ac:chgData name="Arwel Jones" userId="bd7db2e103cc9b12" providerId="LiveId" clId="{B4CF53B3-071C-43BE-A56E-EC0C8B084BFE}" dt="2020-01-27T13:00:45.277" v="3437" actId="6549"/>
          <ac:spMkLst>
            <pc:docMk/>
            <pc:sldMk cId="2177574634" sldId="274"/>
            <ac:spMk id="2" creationId="{9C36268C-9271-4F9C-979E-E99C09F7B6B0}"/>
          </ac:spMkLst>
        </pc:spChg>
        <pc:spChg chg="mod">
          <ac:chgData name="Arwel Jones" userId="bd7db2e103cc9b12" providerId="LiveId" clId="{B4CF53B3-071C-43BE-A56E-EC0C8B084BFE}" dt="2020-01-27T13:08:17.072" v="3970" actId="6549"/>
          <ac:spMkLst>
            <pc:docMk/>
            <pc:sldMk cId="2177574634" sldId="274"/>
            <ac:spMk id="3" creationId="{534BB0EC-CED3-45D0-B400-20CC06B01763}"/>
          </ac:spMkLst>
        </pc:spChg>
      </pc:sldChg>
      <pc:sldChg chg="modSp add">
        <pc:chgData name="Arwel Jones" userId="bd7db2e103cc9b12" providerId="LiveId" clId="{B4CF53B3-071C-43BE-A56E-EC0C8B084BFE}" dt="2020-02-05T11:40:05.572" v="6819" actId="20577"/>
        <pc:sldMkLst>
          <pc:docMk/>
          <pc:sldMk cId="2375707779" sldId="275"/>
        </pc:sldMkLst>
        <pc:spChg chg="mod">
          <ac:chgData name="Arwel Jones" userId="bd7db2e103cc9b12" providerId="LiveId" clId="{B4CF53B3-071C-43BE-A56E-EC0C8B084BFE}" dt="2020-01-27T13:36:08.314" v="5644" actId="27636"/>
          <ac:spMkLst>
            <pc:docMk/>
            <pc:sldMk cId="2375707779" sldId="275"/>
            <ac:spMk id="2" creationId="{9C36268C-9271-4F9C-979E-E99C09F7B6B0}"/>
          </ac:spMkLst>
        </pc:spChg>
        <pc:spChg chg="mod">
          <ac:chgData name="Arwel Jones" userId="bd7db2e103cc9b12" providerId="LiveId" clId="{B4CF53B3-071C-43BE-A56E-EC0C8B084BFE}" dt="2020-02-05T11:40:05.572" v="6819" actId="20577"/>
          <ac:spMkLst>
            <pc:docMk/>
            <pc:sldMk cId="2375707779" sldId="275"/>
            <ac:spMk id="3" creationId="{534BB0EC-CED3-45D0-B400-20CC06B01763}"/>
          </ac:spMkLst>
        </pc:spChg>
      </pc:sldChg>
      <pc:sldChg chg="modSp add">
        <pc:chgData name="Arwel Jones" userId="bd7db2e103cc9b12" providerId="LiveId" clId="{B4CF53B3-071C-43BE-A56E-EC0C8B084BFE}" dt="2020-02-05T11:37:28.391" v="6807" actId="20577"/>
        <pc:sldMkLst>
          <pc:docMk/>
          <pc:sldMk cId="1099316096" sldId="276"/>
        </pc:sldMkLst>
        <pc:spChg chg="mod">
          <ac:chgData name="Arwel Jones" userId="bd7db2e103cc9b12" providerId="LiveId" clId="{B4CF53B3-071C-43BE-A56E-EC0C8B084BFE}" dt="2020-02-05T11:36:39.812" v="6799" actId="27636"/>
          <ac:spMkLst>
            <pc:docMk/>
            <pc:sldMk cId="1099316096" sldId="276"/>
            <ac:spMk id="2" creationId="{9C36268C-9271-4F9C-979E-E99C09F7B6B0}"/>
          </ac:spMkLst>
        </pc:spChg>
        <pc:spChg chg="mod">
          <ac:chgData name="Arwel Jones" userId="bd7db2e103cc9b12" providerId="LiveId" clId="{B4CF53B3-071C-43BE-A56E-EC0C8B084BFE}" dt="2020-02-05T11:37:28.391" v="6807" actId="20577"/>
          <ac:spMkLst>
            <pc:docMk/>
            <pc:sldMk cId="1099316096" sldId="276"/>
            <ac:spMk id="3" creationId="{534BB0EC-CED3-45D0-B400-20CC06B01763}"/>
          </ac:spMkLst>
        </pc:spChg>
      </pc:sldChg>
      <pc:sldChg chg="modSp add">
        <pc:chgData name="Arwel Jones" userId="bd7db2e103cc9b12" providerId="LiveId" clId="{B4CF53B3-071C-43BE-A56E-EC0C8B084BFE}" dt="2020-01-27T13:17:24.869" v="4439" actId="1076"/>
        <pc:sldMkLst>
          <pc:docMk/>
          <pc:sldMk cId="1038881150" sldId="277"/>
        </pc:sldMkLst>
        <pc:spChg chg="mod">
          <ac:chgData name="Arwel Jones" userId="bd7db2e103cc9b12" providerId="LiveId" clId="{B4CF53B3-071C-43BE-A56E-EC0C8B084BFE}" dt="2020-01-27T13:08:36.058" v="3971" actId="122"/>
          <ac:spMkLst>
            <pc:docMk/>
            <pc:sldMk cId="1038881150" sldId="277"/>
            <ac:spMk id="2" creationId="{9C36268C-9271-4F9C-979E-E99C09F7B6B0}"/>
          </ac:spMkLst>
        </pc:spChg>
        <pc:spChg chg="mod">
          <ac:chgData name="Arwel Jones" userId="bd7db2e103cc9b12" providerId="LiveId" clId="{B4CF53B3-071C-43BE-A56E-EC0C8B084BFE}" dt="2020-01-27T13:17:24.869" v="4439" actId="1076"/>
          <ac:spMkLst>
            <pc:docMk/>
            <pc:sldMk cId="1038881150" sldId="277"/>
            <ac:spMk id="3" creationId="{534BB0EC-CED3-45D0-B400-20CC06B01763}"/>
          </ac:spMkLst>
        </pc:spChg>
      </pc:sldChg>
      <pc:sldChg chg="modSp add">
        <pc:chgData name="Arwel Jones" userId="bd7db2e103cc9b12" providerId="LiveId" clId="{B4CF53B3-071C-43BE-A56E-EC0C8B084BFE}" dt="2020-02-05T11:38:05.451" v="6813" actId="20577"/>
        <pc:sldMkLst>
          <pc:docMk/>
          <pc:sldMk cId="4097843884" sldId="278"/>
        </pc:sldMkLst>
        <pc:spChg chg="mod">
          <ac:chgData name="Arwel Jones" userId="bd7db2e103cc9b12" providerId="LiveId" clId="{B4CF53B3-071C-43BE-A56E-EC0C8B084BFE}" dt="2020-02-05T11:37:43.261" v="6809" actId="27636"/>
          <ac:spMkLst>
            <pc:docMk/>
            <pc:sldMk cId="4097843884" sldId="278"/>
            <ac:spMk id="2" creationId="{9C36268C-9271-4F9C-979E-E99C09F7B6B0}"/>
          </ac:spMkLst>
        </pc:spChg>
        <pc:spChg chg="mod">
          <ac:chgData name="Arwel Jones" userId="bd7db2e103cc9b12" providerId="LiveId" clId="{B4CF53B3-071C-43BE-A56E-EC0C8B084BFE}" dt="2020-02-05T11:38:05.451" v="6813" actId="20577"/>
          <ac:spMkLst>
            <pc:docMk/>
            <pc:sldMk cId="4097843884" sldId="278"/>
            <ac:spMk id="3" creationId="{534BB0EC-CED3-45D0-B400-20CC06B01763}"/>
          </ac:spMkLst>
        </pc:spChg>
      </pc:sldChg>
      <pc:sldChg chg="del">
        <pc:chgData name="Arwel Jones" userId="bd7db2e103cc9b12" providerId="LiveId" clId="{B4CF53B3-071C-43BE-A56E-EC0C8B084BFE}" dt="2020-01-26T17:38:05.359" v="11" actId="47"/>
        <pc:sldMkLst>
          <pc:docMk/>
          <pc:sldMk cId="672141076" sldId="489"/>
        </pc:sldMkLst>
      </pc:sldChg>
      <pc:sldChg chg="del">
        <pc:chgData name="Arwel Jones" userId="bd7db2e103cc9b12" providerId="LiveId" clId="{B4CF53B3-071C-43BE-A56E-EC0C8B084BFE}" dt="2020-01-26T17:38:05.359" v="11" actId="47"/>
        <pc:sldMkLst>
          <pc:docMk/>
          <pc:sldMk cId="3036203106" sldId="491"/>
        </pc:sldMkLst>
      </pc:sldChg>
      <pc:sldChg chg="del">
        <pc:chgData name="Arwel Jones" userId="bd7db2e103cc9b12" providerId="LiveId" clId="{B4CF53B3-071C-43BE-A56E-EC0C8B084BFE}" dt="2020-01-26T17:38:05.359" v="11" actId="47"/>
        <pc:sldMkLst>
          <pc:docMk/>
          <pc:sldMk cId="866616618" sldId="492"/>
        </pc:sldMkLst>
      </pc:sldChg>
      <pc:sldChg chg="del">
        <pc:chgData name="Arwel Jones" userId="bd7db2e103cc9b12" providerId="LiveId" clId="{B4CF53B3-071C-43BE-A56E-EC0C8B084BFE}" dt="2020-01-26T17:38:05.359" v="11" actId="47"/>
        <pc:sldMkLst>
          <pc:docMk/>
          <pc:sldMk cId="2021612497" sldId="493"/>
        </pc:sldMkLst>
      </pc:sldChg>
      <pc:sldChg chg="del">
        <pc:chgData name="Arwel Jones" userId="bd7db2e103cc9b12" providerId="LiveId" clId="{B4CF53B3-071C-43BE-A56E-EC0C8B084BFE}" dt="2020-01-26T17:38:05.359" v="11" actId="47"/>
        <pc:sldMkLst>
          <pc:docMk/>
          <pc:sldMk cId="659372663" sldId="494"/>
        </pc:sldMkLst>
      </pc:sldChg>
      <pc:sldChg chg="del">
        <pc:chgData name="Arwel Jones" userId="bd7db2e103cc9b12" providerId="LiveId" clId="{B4CF53B3-071C-43BE-A56E-EC0C8B084BFE}" dt="2020-01-26T17:38:05.359" v="11" actId="47"/>
        <pc:sldMkLst>
          <pc:docMk/>
          <pc:sldMk cId="2354980905" sldId="495"/>
        </pc:sldMkLst>
      </pc:sldChg>
      <pc:sldChg chg="del">
        <pc:chgData name="Arwel Jones" userId="bd7db2e103cc9b12" providerId="LiveId" clId="{B4CF53B3-071C-43BE-A56E-EC0C8B084BFE}" dt="2020-01-26T17:38:05.359" v="11" actId="47"/>
        <pc:sldMkLst>
          <pc:docMk/>
          <pc:sldMk cId="1997631097" sldId="496"/>
        </pc:sldMkLst>
      </pc:sldChg>
      <pc:sldChg chg="del">
        <pc:chgData name="Arwel Jones" userId="bd7db2e103cc9b12" providerId="LiveId" clId="{B4CF53B3-071C-43BE-A56E-EC0C8B084BFE}" dt="2020-01-26T17:38:05.359" v="11" actId="47"/>
        <pc:sldMkLst>
          <pc:docMk/>
          <pc:sldMk cId="2086480778" sldId="497"/>
        </pc:sldMkLst>
      </pc:sldChg>
      <pc:sldChg chg="del">
        <pc:chgData name="Arwel Jones" userId="bd7db2e103cc9b12" providerId="LiveId" clId="{B4CF53B3-071C-43BE-A56E-EC0C8B084BFE}" dt="2020-01-26T17:38:05.359" v="11" actId="47"/>
        <pc:sldMkLst>
          <pc:docMk/>
          <pc:sldMk cId="1679978549" sldId="498"/>
        </pc:sldMkLst>
      </pc:sldChg>
      <pc:sldChg chg="del">
        <pc:chgData name="Arwel Jones" userId="bd7db2e103cc9b12" providerId="LiveId" clId="{B4CF53B3-071C-43BE-A56E-EC0C8B084BFE}" dt="2020-01-26T17:38:05.359" v="11" actId="47"/>
        <pc:sldMkLst>
          <pc:docMk/>
          <pc:sldMk cId="2040949694" sldId="546"/>
        </pc:sldMkLst>
      </pc:sldChg>
      <pc:sldChg chg="del">
        <pc:chgData name="Arwel Jones" userId="bd7db2e103cc9b12" providerId="LiveId" clId="{B4CF53B3-071C-43BE-A56E-EC0C8B084BFE}" dt="2020-01-26T17:38:05.359" v="11" actId="47"/>
        <pc:sldMkLst>
          <pc:docMk/>
          <pc:sldMk cId="3578238130" sldId="547"/>
        </pc:sldMkLst>
      </pc:sldChg>
      <pc:sldChg chg="del">
        <pc:chgData name="Arwel Jones" userId="bd7db2e103cc9b12" providerId="LiveId" clId="{B4CF53B3-071C-43BE-A56E-EC0C8B084BFE}" dt="2020-01-26T17:38:05.359" v="11" actId="47"/>
        <pc:sldMkLst>
          <pc:docMk/>
          <pc:sldMk cId="2814260649" sldId="548"/>
        </pc:sldMkLst>
      </pc:sldChg>
      <pc:sldChg chg="del">
        <pc:chgData name="Arwel Jones" userId="bd7db2e103cc9b12" providerId="LiveId" clId="{B4CF53B3-071C-43BE-A56E-EC0C8B084BFE}" dt="2020-01-26T17:37:43.823" v="10" actId="47"/>
        <pc:sldMkLst>
          <pc:docMk/>
          <pc:sldMk cId="2554403432" sldId="54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676"/>
          </a:xfrm>
          <a:prstGeom prst="rect">
            <a:avLst/>
          </a:prstGeom>
        </p:spPr>
        <p:txBody>
          <a:bodyPr vert="horz" lIns="96616" tIns="48308" rIns="96616" bIns="48308" rtlCol="0"/>
          <a:lstStyle>
            <a:lvl1pPr algn="l">
              <a:defRPr sz="1300"/>
            </a:lvl1pPr>
          </a:lstStyle>
          <a:p>
            <a:endParaRPr lang="en-GB"/>
          </a:p>
        </p:txBody>
      </p:sp>
      <p:sp>
        <p:nvSpPr>
          <p:cNvPr id="3" name="Date Placeholder 2"/>
          <p:cNvSpPr>
            <a:spLocks noGrp="1"/>
          </p:cNvSpPr>
          <p:nvPr>
            <p:ph type="dt" idx="1"/>
          </p:nvPr>
        </p:nvSpPr>
        <p:spPr>
          <a:xfrm>
            <a:off x="3902597" y="0"/>
            <a:ext cx="2985558" cy="502676"/>
          </a:xfrm>
          <a:prstGeom prst="rect">
            <a:avLst/>
          </a:prstGeom>
        </p:spPr>
        <p:txBody>
          <a:bodyPr vert="horz" lIns="96616" tIns="48308" rIns="96616" bIns="48308" rtlCol="0"/>
          <a:lstStyle>
            <a:lvl1pPr algn="r">
              <a:defRPr sz="1300"/>
            </a:lvl1pPr>
          </a:lstStyle>
          <a:p>
            <a:fld id="{0A94D421-BE06-4006-85DA-F95EDAB40BAE}" type="datetimeFigureOut">
              <a:rPr lang="en-GB" smtClean="0"/>
              <a:t>05/02/2020</a:t>
            </a:fld>
            <a:endParaRPr lang="en-GB"/>
          </a:p>
        </p:txBody>
      </p:sp>
      <p:sp>
        <p:nvSpPr>
          <p:cNvPr id="4" name="Slide Image Placeholder 3"/>
          <p:cNvSpPr>
            <a:spLocks noGrp="1" noRot="1" noChangeAspect="1"/>
          </p:cNvSpPr>
          <p:nvPr>
            <p:ph type="sldImg" idx="2"/>
          </p:nvPr>
        </p:nvSpPr>
        <p:spPr>
          <a:xfrm>
            <a:off x="439738" y="1252538"/>
            <a:ext cx="6010275" cy="3381375"/>
          </a:xfrm>
          <a:prstGeom prst="rect">
            <a:avLst/>
          </a:prstGeom>
          <a:noFill/>
          <a:ln w="12700">
            <a:solidFill>
              <a:prstClr val="black"/>
            </a:solidFill>
          </a:ln>
        </p:spPr>
        <p:txBody>
          <a:bodyPr vert="horz" lIns="96616" tIns="48308" rIns="96616" bIns="48308" rtlCol="0" anchor="ctr"/>
          <a:lstStyle/>
          <a:p>
            <a:endParaRPr lang="en-GB"/>
          </a:p>
        </p:txBody>
      </p:sp>
      <p:sp>
        <p:nvSpPr>
          <p:cNvPr id="5" name="Notes Placeholder 4"/>
          <p:cNvSpPr>
            <a:spLocks noGrp="1"/>
          </p:cNvSpPr>
          <p:nvPr>
            <p:ph type="body" sz="quarter" idx="3"/>
          </p:nvPr>
        </p:nvSpPr>
        <p:spPr>
          <a:xfrm>
            <a:off x="688975" y="4821506"/>
            <a:ext cx="5511800" cy="3944868"/>
          </a:xfrm>
          <a:prstGeom prst="rect">
            <a:avLst/>
          </a:prstGeom>
        </p:spPr>
        <p:txBody>
          <a:bodyPr vert="horz" lIns="96616" tIns="48308" rIns="96616" bIns="4830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516039"/>
            <a:ext cx="2985558" cy="502674"/>
          </a:xfrm>
          <a:prstGeom prst="rect">
            <a:avLst/>
          </a:prstGeom>
        </p:spPr>
        <p:txBody>
          <a:bodyPr vert="horz" lIns="96616" tIns="48308" rIns="96616" bIns="48308" rtlCol="0" anchor="b"/>
          <a:lstStyle>
            <a:lvl1pPr algn="l">
              <a:defRPr sz="1300"/>
            </a:lvl1pPr>
          </a:lstStyle>
          <a:p>
            <a:endParaRPr lang="en-GB"/>
          </a:p>
        </p:txBody>
      </p:sp>
      <p:sp>
        <p:nvSpPr>
          <p:cNvPr id="7" name="Slide Number Placeholder 6"/>
          <p:cNvSpPr>
            <a:spLocks noGrp="1"/>
          </p:cNvSpPr>
          <p:nvPr>
            <p:ph type="sldNum" sz="quarter" idx="5"/>
          </p:nvPr>
        </p:nvSpPr>
        <p:spPr>
          <a:xfrm>
            <a:off x="3902597" y="9516039"/>
            <a:ext cx="2985558" cy="502674"/>
          </a:xfrm>
          <a:prstGeom prst="rect">
            <a:avLst/>
          </a:prstGeom>
        </p:spPr>
        <p:txBody>
          <a:bodyPr vert="horz" lIns="96616" tIns="48308" rIns="96616" bIns="48308" rtlCol="0" anchor="b"/>
          <a:lstStyle>
            <a:lvl1pPr algn="r">
              <a:defRPr sz="1300"/>
            </a:lvl1pPr>
          </a:lstStyle>
          <a:p>
            <a:fld id="{872A6316-D758-406E-81EC-7A0EC6904047}" type="slidenum">
              <a:rPr lang="en-GB" smtClean="0"/>
              <a:t>‹#›</a:t>
            </a:fld>
            <a:endParaRPr lang="en-GB"/>
          </a:p>
        </p:txBody>
      </p:sp>
    </p:spTree>
    <p:extLst>
      <p:ext uri="{BB962C8B-B14F-4D97-AF65-F5344CB8AC3E}">
        <p14:creationId xmlns:p14="http://schemas.microsoft.com/office/powerpoint/2010/main" val="952245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DB68A-BED7-4447-9ADF-6F54F24FA6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02EC61B-99CB-411D-A9B3-CF4EF7ECA3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AFEE34-E1E5-4D85-9140-F2E5272B05AA}"/>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A9DE7055-8D3B-4FDE-9A4E-41E0950F1E2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99F867-933C-4828-BE86-B6FFE9707D6F}"/>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2424775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09B64-4349-4ED3-A505-FDE1B6669EE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7E1A8B5-525E-4380-875C-830323DA457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A0DAAE1-CA1A-4703-984A-119FBC0B44D8}"/>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44FD1ABD-07DB-45B6-A374-296C1C1BE2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538732-F5D7-4331-B28E-3E3763461FB8}"/>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42121492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672474-EF6E-4428-8A5C-BE4048F6014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03A64D-4436-4FB2-8E57-135C1E8222E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121545-34B9-466E-9EDB-19E930C08902}"/>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8954CDA9-F9AE-4B76-A3E9-550939EBD9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BC52D44-A7D1-4B99-B405-70105454C507}"/>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2753112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03" name="–Johnny Appleseed"/>
          <p:cNvSpPr txBox="1">
            <a:spLocks noGrp="1"/>
          </p:cNvSpPr>
          <p:nvPr>
            <p:ph type="body" sz="quarter" idx="13"/>
          </p:nvPr>
        </p:nvSpPr>
        <p:spPr>
          <a:xfrm>
            <a:off x="1187450" y="4495800"/>
            <a:ext cx="9810750" cy="313932"/>
          </a:xfrm>
          <a:prstGeom prst="rect">
            <a:avLst/>
          </a:prstGeom>
        </p:spPr>
        <p:txBody>
          <a:bodyPr>
            <a:spAutoFit/>
          </a:bodyPr>
          <a:lstStyle>
            <a:lvl1pPr marL="0" indent="0" algn="ctr">
              <a:spcBef>
                <a:spcPts val="0"/>
              </a:spcBef>
              <a:buSzTx/>
              <a:buNone/>
              <a:defRPr sz="1600" cap="all" spc="256">
                <a:solidFill>
                  <a:schemeClr val="accent2">
                    <a:satOff val="44164"/>
                    <a:lumOff val="14231"/>
                  </a:schemeClr>
                </a:solidFill>
              </a:defRPr>
            </a:lvl1pPr>
          </a:lstStyle>
          <a:p>
            <a:r>
              <a:t>–Johnny Appleseed</a:t>
            </a:r>
          </a:p>
        </p:txBody>
      </p:sp>
      <p:sp>
        <p:nvSpPr>
          <p:cNvPr id="104" name="“Type a quote here.”"/>
          <p:cNvSpPr txBox="1">
            <a:spLocks noGrp="1"/>
          </p:cNvSpPr>
          <p:nvPr>
            <p:ph type="body" sz="quarter" idx="14"/>
          </p:nvPr>
        </p:nvSpPr>
        <p:spPr>
          <a:xfrm>
            <a:off x="1187450" y="2999680"/>
            <a:ext cx="9810750" cy="482601"/>
          </a:xfrm>
          <a:prstGeom prst="rect">
            <a:avLst/>
          </a:prstGeom>
        </p:spPr>
        <p:txBody>
          <a:bodyPr>
            <a:spAutoFit/>
          </a:bodyPr>
          <a:lstStyle>
            <a:lvl1pPr marL="0" indent="0" algn="ctr">
              <a:spcBef>
                <a:spcPts val="0"/>
              </a:spcBef>
              <a:buSzTx/>
              <a:buNone/>
            </a:lvl1pPr>
          </a:lstStyle>
          <a:p>
            <a:r>
              <a:t>“Type a quote here.” </a:t>
            </a:r>
          </a:p>
        </p:txBody>
      </p:sp>
      <p:sp>
        <p:nvSpPr>
          <p:cNvPr id="10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3683401958"/>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extLst>
      <p:ext uri="{BB962C8B-B14F-4D97-AF65-F5344CB8AC3E}">
        <p14:creationId xmlns:p14="http://schemas.microsoft.com/office/powerpoint/2010/main" val="401237905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3E7CB-155E-4CA4-971E-36149F3C4C8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FC1EAE-288D-42AD-8BF8-C9928294C38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E2109D-654F-4767-B998-36556FF807CA}"/>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EC96CAD1-4EB9-4272-B95C-5AD1FB0B35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B22A37-3039-4BBA-85A8-459416D301B7}"/>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1482891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6D4B4-38A5-4A62-9BC5-7E3F465901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B24A09D-41B7-488F-8853-F9E5CE0086D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E79CBB2-03E0-41A6-9D99-6166FF60988C}"/>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C2B20E7C-DFF1-48DF-B255-A2FBB6B7834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E387996-2DA9-49B1-91DE-6524976EB391}"/>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4163085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6F21A-34F9-4141-8409-11F970265D7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DC17B7F-755F-45F7-AD94-EF510C0FA2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1589FC-BC7C-4EF1-A2D5-DDFB0C7F902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BF06D36-A8D3-4A71-9320-B5B3A3D6685A}"/>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6" name="Footer Placeholder 5">
            <a:extLst>
              <a:ext uri="{FF2B5EF4-FFF2-40B4-BE49-F238E27FC236}">
                <a16:creationId xmlns:a16="http://schemas.microsoft.com/office/drawing/2014/main" id="{B981C29D-5015-4B09-8D04-C93D688DCA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492FCE-D4BE-4E2C-AE2A-A892BC3812DC}"/>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93905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3DC57-679A-4CE7-889B-8F79AA12019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1A9DC4-F188-4A99-A570-7FB0B67795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487939F-A362-4CAD-9138-BFEAD9368EE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1FE5493-1B68-41C7-8A71-6A04AF5399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589B736-90BD-4194-86C0-F5CA4EDE3D1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D94283F-6E6C-48E2-BB15-E02976724939}"/>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8" name="Footer Placeholder 7">
            <a:extLst>
              <a:ext uri="{FF2B5EF4-FFF2-40B4-BE49-F238E27FC236}">
                <a16:creationId xmlns:a16="http://schemas.microsoft.com/office/drawing/2014/main" id="{18C4C373-34C8-43F1-9480-2F1C3E16E1D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C150DB6-C6E5-47C2-9379-5127DA690EB1}"/>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799138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4F335-FBE1-4A0B-BBFD-77378C7C582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C387D0-EAD1-4BDB-8873-985A9B2B6F89}"/>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4" name="Footer Placeholder 3">
            <a:extLst>
              <a:ext uri="{FF2B5EF4-FFF2-40B4-BE49-F238E27FC236}">
                <a16:creationId xmlns:a16="http://schemas.microsoft.com/office/drawing/2014/main" id="{6B080DBA-56DA-46F2-958C-AD260C3B827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F75BE34-0A70-414F-89FF-D52ED0F437DB}"/>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6193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9CA98F-88F8-487A-9D91-E9384CB24DBA}"/>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3" name="Footer Placeholder 2">
            <a:extLst>
              <a:ext uri="{FF2B5EF4-FFF2-40B4-BE49-F238E27FC236}">
                <a16:creationId xmlns:a16="http://schemas.microsoft.com/office/drawing/2014/main" id="{7EA2B0C9-DE5C-4CE4-8181-212B5E6B8DD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1BD0E7E-84DA-47C2-A490-A634D5C03C90}"/>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23342351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1C8D0-9970-4916-A15A-A848651739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9291D05-8C2A-40BE-909A-A19DDD42E0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DB01138-33DC-4F14-9A9F-B00DD9BA48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E71B1E9-3C33-4DD3-B056-86979731919F}"/>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6" name="Footer Placeholder 5">
            <a:extLst>
              <a:ext uri="{FF2B5EF4-FFF2-40B4-BE49-F238E27FC236}">
                <a16:creationId xmlns:a16="http://schemas.microsoft.com/office/drawing/2014/main" id="{52BF41CE-4FED-4BD3-B439-8C7884E13BE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61FE37-F906-402F-9F36-48C3F48E9A06}"/>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2488711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722AA-C53D-44A6-A7AE-4EC490616B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2614F65-80C1-4770-A459-8AE75DB170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A1B8553-FDEB-4E6C-A4AE-9B14C6CEB8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795E4B9-3F88-4197-A0AC-ED4CB397E733}"/>
              </a:ext>
            </a:extLst>
          </p:cNvPr>
          <p:cNvSpPr>
            <a:spLocks noGrp="1"/>
          </p:cNvSpPr>
          <p:nvPr>
            <p:ph type="dt" sz="half" idx="10"/>
          </p:nvPr>
        </p:nvSpPr>
        <p:spPr/>
        <p:txBody>
          <a:bodyPr/>
          <a:lstStyle/>
          <a:p>
            <a:fld id="{6C9FDF25-0A16-4EF2-BDB6-888507795A1D}" type="datetimeFigureOut">
              <a:rPr lang="en-GB" smtClean="0"/>
              <a:t>05/02/2020</a:t>
            </a:fld>
            <a:endParaRPr lang="en-GB"/>
          </a:p>
        </p:txBody>
      </p:sp>
      <p:sp>
        <p:nvSpPr>
          <p:cNvPr id="6" name="Footer Placeholder 5">
            <a:extLst>
              <a:ext uri="{FF2B5EF4-FFF2-40B4-BE49-F238E27FC236}">
                <a16:creationId xmlns:a16="http://schemas.microsoft.com/office/drawing/2014/main" id="{BE931966-3050-4368-A1D4-FA6C7BD7F8B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9259645-E720-4EC4-916D-D2F272D28FF3}"/>
              </a:ext>
            </a:extLst>
          </p:cNvPr>
          <p:cNvSpPr>
            <a:spLocks noGrp="1"/>
          </p:cNvSpPr>
          <p:nvPr>
            <p:ph type="sldNum" sz="quarter" idx="12"/>
          </p:nvPr>
        </p:nvSpPr>
        <p:spPr/>
        <p:txBody>
          <a:bodyPr/>
          <a:lstStyle/>
          <a:p>
            <a:fld id="{A9A5DF00-3049-4C23-A344-40063C2AA826}" type="slidenum">
              <a:rPr lang="en-GB" smtClean="0"/>
              <a:t>‹#›</a:t>
            </a:fld>
            <a:endParaRPr lang="en-GB"/>
          </a:p>
        </p:txBody>
      </p:sp>
    </p:spTree>
    <p:extLst>
      <p:ext uri="{BB962C8B-B14F-4D97-AF65-F5344CB8AC3E}">
        <p14:creationId xmlns:p14="http://schemas.microsoft.com/office/powerpoint/2010/main" val="412672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C8CC00-47A5-43B8-BC73-768B612FBE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5D5A2B-B17F-4DF5-80F1-D6A8FAA671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0E32C7-0B24-436F-A8AC-16111E524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FDF25-0A16-4EF2-BDB6-888507795A1D}" type="datetimeFigureOut">
              <a:rPr lang="en-GB" smtClean="0"/>
              <a:t>05/02/2020</a:t>
            </a:fld>
            <a:endParaRPr lang="en-GB"/>
          </a:p>
        </p:txBody>
      </p:sp>
      <p:sp>
        <p:nvSpPr>
          <p:cNvPr id="5" name="Footer Placeholder 4">
            <a:extLst>
              <a:ext uri="{FF2B5EF4-FFF2-40B4-BE49-F238E27FC236}">
                <a16:creationId xmlns:a16="http://schemas.microsoft.com/office/drawing/2014/main" id="{FE847063-ED75-4181-8B82-F8EBC851321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7A121D2-52B1-4D13-91FD-08AAD3FFA9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A5DF00-3049-4C23-A344-40063C2AA826}" type="slidenum">
              <a:rPr lang="en-GB" smtClean="0"/>
              <a:t>‹#›</a:t>
            </a:fld>
            <a:endParaRPr lang="en-GB"/>
          </a:p>
        </p:txBody>
      </p:sp>
    </p:spTree>
    <p:extLst>
      <p:ext uri="{BB962C8B-B14F-4D97-AF65-F5344CB8AC3E}">
        <p14:creationId xmlns:p14="http://schemas.microsoft.com/office/powerpoint/2010/main" val="3027759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AWSTIN SANT"/>
          <p:cNvSpPr txBox="1">
            <a:spLocks noGrp="1"/>
          </p:cNvSpPr>
          <p:nvPr>
            <p:ph type="body" idx="13"/>
          </p:nvPr>
        </p:nvSpPr>
        <p:spPr>
          <a:xfrm>
            <a:off x="1190625" y="5518391"/>
            <a:ext cx="9810750" cy="313932"/>
          </a:xfrm>
          <a:prstGeom prst="rect">
            <a:avLst/>
          </a:prstGeom>
        </p:spPr>
        <p:txBody>
          <a:bodyPr/>
          <a:lstStyle/>
          <a:p>
            <a:endParaRPr dirty="0"/>
          </a:p>
        </p:txBody>
      </p:sp>
      <p:sp>
        <p:nvSpPr>
          <p:cNvPr id="150" name="“In essentials, unity.…"/>
          <p:cNvSpPr txBox="1">
            <a:spLocks noGrp="1"/>
          </p:cNvSpPr>
          <p:nvPr>
            <p:ph type="body" idx="14"/>
          </p:nvPr>
        </p:nvSpPr>
        <p:spPr>
          <a:xfrm>
            <a:off x="567169" y="714989"/>
            <a:ext cx="10957910" cy="3208571"/>
          </a:xfrm>
          <a:prstGeom prst="rect">
            <a:avLst/>
          </a:prstGeom>
        </p:spPr>
        <p:txBody>
          <a:bodyPr/>
          <a:lstStyle/>
          <a:p>
            <a:pPr>
              <a:defRPr sz="15000"/>
            </a:pPr>
            <a:r>
              <a:rPr lang="en-GB" sz="7500" dirty="0"/>
              <a:t>“How is the culture of the Kingdom of God different to the culture in our day?” </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805543"/>
          </a:xfrm>
        </p:spPr>
        <p:txBody>
          <a:bodyPr>
            <a:normAutofit/>
          </a:bodyPr>
          <a:lstStyle/>
          <a:p>
            <a:pPr algn="ctr"/>
            <a:r>
              <a:rPr lang="en-GB" b="1" dirty="0"/>
              <a:t>DIFFERENT “RULES” - LIVING</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21128" y="1079962"/>
            <a:ext cx="11248572" cy="5850799"/>
          </a:xfrm>
        </p:spPr>
        <p:txBody>
          <a:bodyPr>
            <a:normAutofit/>
          </a:bodyPr>
          <a:lstStyle/>
          <a:p>
            <a:r>
              <a:rPr lang="en-GB" sz="3250" dirty="0">
                <a:cs typeface="Calibri" panose="020F0502020204030204" pitchFamily="34" charset="0"/>
              </a:rPr>
              <a:t>Once in the </a:t>
            </a:r>
            <a:r>
              <a:rPr lang="en-GB" sz="3250" dirty="0" err="1">
                <a:cs typeface="Calibri" panose="020F0502020204030204" pitchFamily="34" charset="0"/>
              </a:rPr>
              <a:t>kngdom</a:t>
            </a:r>
            <a:r>
              <a:rPr lang="en-GB" sz="3250" dirty="0">
                <a:cs typeface="Calibri" panose="020F0502020204030204" pitchFamily="34" charset="0"/>
              </a:rPr>
              <a:t> – living differently – </a:t>
            </a:r>
            <a:r>
              <a:rPr lang="en-GB" sz="3300" dirty="0">
                <a:cs typeface="Calibri" panose="020F0502020204030204" pitchFamily="34" charset="0"/>
              </a:rPr>
              <a:t>“</a:t>
            </a:r>
            <a:r>
              <a:rPr lang="en-GB" sz="3300" dirty="0"/>
              <a:t>You shall be holy, for I am holy” (1 Peter 1, 16) – cannot live the same way </a:t>
            </a:r>
            <a:r>
              <a:rPr lang="en-GB" sz="3250" dirty="0"/>
              <a:t>– Jesus’ love “compels us” (2 Cor 5, 14) to live differently</a:t>
            </a:r>
            <a:endParaRPr lang="en-GB" sz="3250" dirty="0">
              <a:cs typeface="Calibri" panose="020F0502020204030204" pitchFamily="34" charset="0"/>
            </a:endParaRPr>
          </a:p>
          <a:p>
            <a:r>
              <a:rPr lang="en-GB" sz="3300" dirty="0">
                <a:cs typeface="Calibri" panose="020F0502020204030204" pitchFamily="34" charset="0"/>
              </a:rPr>
              <a:t>“</a:t>
            </a:r>
            <a:r>
              <a:rPr lang="en-GB" sz="3300" dirty="0"/>
              <a:t>If then you have been raised with Christ, seek the things that are above, where Christ is, seated at the right hand of God” </a:t>
            </a:r>
            <a:r>
              <a:rPr lang="en-GB" sz="3300" dirty="0">
                <a:cs typeface="Calibri" panose="020F0502020204030204" pitchFamily="34" charset="0"/>
              </a:rPr>
              <a:t>(Col 3, 1)</a:t>
            </a:r>
          </a:p>
          <a:p>
            <a:r>
              <a:rPr lang="en-GB" sz="3250" dirty="0">
                <a:cs typeface="Calibri" panose="020F0502020204030204" pitchFamily="34" charset="0"/>
              </a:rPr>
              <a:t>“Rules” of this world - priorities – wealth</a:t>
            </a:r>
            <a:r>
              <a:rPr lang="en-GB" sz="3250" dirty="0"/>
              <a:t> (power), enough to eat (comfort), “laughter” (boasting), praise of men</a:t>
            </a:r>
          </a:p>
          <a:p>
            <a:r>
              <a:rPr lang="en-GB" sz="3300" dirty="0"/>
              <a:t>“Rules” of the kingdom of God – new priorities - “seek first the kingdom of God and his righteousness, and all these things will be added to you</a:t>
            </a:r>
            <a:r>
              <a:rPr lang="cy-GB" sz="3300" dirty="0"/>
              <a:t>”</a:t>
            </a:r>
            <a:r>
              <a:rPr lang="en-GB" sz="3300" dirty="0"/>
              <a:t> (Matthew 6, 33)</a:t>
            </a:r>
          </a:p>
          <a:p>
            <a:endParaRPr lang="en-GB" sz="2700" dirty="0"/>
          </a:p>
          <a:p>
            <a:endParaRPr lang="en-GB" dirty="0"/>
          </a:p>
        </p:txBody>
      </p:sp>
    </p:spTree>
    <p:extLst>
      <p:ext uri="{BB962C8B-B14F-4D97-AF65-F5344CB8AC3E}">
        <p14:creationId xmlns:p14="http://schemas.microsoft.com/office/powerpoint/2010/main" val="103888115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568927"/>
          </a:xfrm>
        </p:spPr>
        <p:txBody>
          <a:bodyPr>
            <a:normAutofit fontScale="90000"/>
          </a:bodyPr>
          <a:lstStyle/>
          <a:p>
            <a:pPr algn="ctr"/>
            <a:r>
              <a:rPr lang="en-GB" b="1" dirty="0"/>
              <a:t>DIFFERENT CITIZENS (1)</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161249" y="842357"/>
            <a:ext cx="11755392" cy="6015644"/>
          </a:xfrm>
        </p:spPr>
        <p:txBody>
          <a:bodyPr>
            <a:noAutofit/>
          </a:bodyPr>
          <a:lstStyle/>
          <a:p>
            <a:r>
              <a:rPr lang="en-GB" sz="3300" dirty="0"/>
              <a:t>Citizens of this world - “Results” to be seen in the citizens – How to weigh up a society – look at the way citizens live</a:t>
            </a:r>
          </a:p>
          <a:p>
            <a:r>
              <a:rPr lang="en-GB" sz="3300" dirty="0"/>
              <a:t>What values do we see in society? Living for themselves or for others? – “The true measure of any society can be found in how it treats its most vulnerable members” (Gandhi)</a:t>
            </a:r>
          </a:p>
          <a:p>
            <a:r>
              <a:rPr lang="en-GB" sz="3300" dirty="0">
                <a:cs typeface="Calibri" panose="020F0502020204030204" pitchFamily="34" charset="0"/>
              </a:rPr>
              <a:t>What does Jesus teach? - “In the life of God’s people will be seen, first of all, a remarkable reversal of values. The people of God will prize what the world calls pitiable and suspect what the world thinks desirable.”  (Michael Wilcock)</a:t>
            </a:r>
          </a:p>
          <a:p>
            <a:r>
              <a:rPr lang="en-GB" sz="3300" dirty="0">
                <a:cs typeface="Calibri" panose="020F0502020204030204" pitchFamily="34" charset="0"/>
              </a:rPr>
              <a:t>Suspect what the world treasures / see value in what the word despises – not seeking difficult things but understanding that God can draw blessing in them</a:t>
            </a:r>
            <a:endParaRPr lang="en-GB" sz="3300" dirty="0"/>
          </a:p>
        </p:txBody>
      </p:sp>
    </p:spTree>
    <p:extLst>
      <p:ext uri="{BB962C8B-B14F-4D97-AF65-F5344CB8AC3E}">
        <p14:creationId xmlns:p14="http://schemas.microsoft.com/office/powerpoint/2010/main" val="109931609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7"/>
            <a:ext cx="10953750" cy="580010"/>
          </a:xfrm>
        </p:spPr>
        <p:txBody>
          <a:bodyPr>
            <a:normAutofit fontScale="90000"/>
          </a:bodyPr>
          <a:lstStyle/>
          <a:p>
            <a:pPr algn="ctr"/>
            <a:r>
              <a:rPr lang="en-GB" b="1" dirty="0"/>
              <a:t>DIFFERENT CITIZENS(2)</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212271" y="842357"/>
            <a:ext cx="11761107" cy="6015644"/>
          </a:xfrm>
        </p:spPr>
        <p:txBody>
          <a:bodyPr>
            <a:normAutofit lnSpcReduction="10000"/>
          </a:bodyPr>
          <a:lstStyle/>
          <a:p>
            <a:r>
              <a:rPr lang="en-GB" sz="3300" dirty="0"/>
              <a:t>A challenge to those who are disciples – Are we living as those who are in God’s kingdom or the world’s kingdom? </a:t>
            </a:r>
          </a:p>
          <a:p>
            <a:r>
              <a:rPr lang="en-GB" sz="3300" dirty="0">
                <a:cs typeface="Calibri" panose="020F0502020204030204" pitchFamily="34" charset="0"/>
              </a:rPr>
              <a:t>Not asking what kingdom we belong to although that is an important question</a:t>
            </a:r>
          </a:p>
          <a:p>
            <a:r>
              <a:rPr lang="en-GB" sz="3300" dirty="0">
                <a:cs typeface="Calibri" panose="020F0502020204030204" pitchFamily="34" charset="0"/>
              </a:rPr>
              <a:t>Even if we are in God’s kingdom, we are influenced to act to live like the kingdom of the world</a:t>
            </a:r>
          </a:p>
          <a:p>
            <a:r>
              <a:rPr lang="en-GB" sz="3300" dirty="0"/>
              <a:t>“The night is far gone; the day is at hand. So then let us cast off the works of darkness and put on the </a:t>
            </a:r>
            <a:r>
              <a:rPr lang="en-GB" sz="3300" dirty="0" err="1"/>
              <a:t>armor</a:t>
            </a:r>
            <a:r>
              <a:rPr lang="en-GB" sz="3300" dirty="0"/>
              <a:t> of light” (Rom 13, 12)</a:t>
            </a:r>
          </a:p>
          <a:p>
            <a:r>
              <a:rPr lang="en-GB" sz="3300" dirty="0"/>
              <a:t>No cause for despair – not only an example – A power to live in that way - “Him who is able to do far more abundantly than all that we ask or think, according to the power at work within us” (</a:t>
            </a:r>
            <a:r>
              <a:rPr lang="en-GB" sz="3300" dirty="0" err="1"/>
              <a:t>Eph</a:t>
            </a:r>
            <a:r>
              <a:rPr lang="en-GB" sz="3300" dirty="0"/>
              <a:t> 3, 20)</a:t>
            </a:r>
            <a:endParaRPr lang="en-GB" sz="3300" dirty="0">
              <a:cs typeface="Calibri" panose="020F0502020204030204" pitchFamily="34" charset="0"/>
            </a:endParaRPr>
          </a:p>
          <a:p>
            <a:endParaRPr lang="en-GB" sz="3000" dirty="0"/>
          </a:p>
          <a:p>
            <a:endParaRPr lang="en-GB" dirty="0"/>
          </a:p>
        </p:txBody>
      </p:sp>
    </p:spTree>
    <p:extLst>
      <p:ext uri="{BB962C8B-B14F-4D97-AF65-F5344CB8AC3E}">
        <p14:creationId xmlns:p14="http://schemas.microsoft.com/office/powerpoint/2010/main" val="4097843884"/>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513509"/>
          </a:xfrm>
        </p:spPr>
        <p:txBody>
          <a:bodyPr>
            <a:normAutofit fontScale="90000"/>
          </a:bodyPr>
          <a:lstStyle/>
          <a:p>
            <a:pPr algn="ctr"/>
            <a:r>
              <a:rPr lang="en-GB" b="1" dirty="0"/>
              <a:t>SUMMARY</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71813" y="293717"/>
            <a:ext cx="11571152" cy="6932987"/>
          </a:xfrm>
        </p:spPr>
        <p:txBody>
          <a:bodyPr>
            <a:normAutofit/>
          </a:bodyPr>
          <a:lstStyle/>
          <a:p>
            <a:endParaRPr lang="en-GB" sz="3000" dirty="0">
              <a:cs typeface="Calibri" panose="020F0502020204030204" pitchFamily="34" charset="0"/>
            </a:endParaRPr>
          </a:p>
          <a:p>
            <a:r>
              <a:rPr lang="en-GB" sz="3400" dirty="0"/>
              <a:t>Question - “How is the culture of the Kingdom of God different to the culture in our day?”</a:t>
            </a:r>
          </a:p>
          <a:p>
            <a:r>
              <a:rPr lang="en-GB" sz="3400" dirty="0"/>
              <a:t>Things should be different </a:t>
            </a:r>
            <a:r>
              <a:rPr lang="en-GB" sz="3400"/>
              <a:t>– in different </a:t>
            </a:r>
            <a:r>
              <a:rPr lang="en-GB" sz="3400" dirty="0"/>
              <a:t>ways:-</a:t>
            </a:r>
          </a:p>
          <a:p>
            <a:pPr>
              <a:buFont typeface="Wingdings" panose="05000000000000000000" pitchFamily="2" charset="2"/>
              <a:buChar char="Ø"/>
            </a:pPr>
            <a:r>
              <a:rPr lang="en-GB" sz="3400" dirty="0"/>
              <a:t>Different Lord – A Lord who is completely different to this world – not status but service / not power but sacrifice / not wealth but yielding</a:t>
            </a:r>
          </a:p>
          <a:p>
            <a:pPr>
              <a:buFont typeface="Wingdings" panose="05000000000000000000" pitchFamily="2" charset="2"/>
              <a:buChar char="Ø"/>
            </a:pPr>
            <a:r>
              <a:rPr lang="en-GB" sz="3400" dirty="0"/>
              <a:t>Different “rules” – “Access” – an invitation to the weak, those who know they have failed / “Rules” for living – different priorities</a:t>
            </a:r>
          </a:p>
          <a:p>
            <a:pPr>
              <a:buFont typeface="Wingdings" panose="05000000000000000000" pitchFamily="2" charset="2"/>
              <a:buChar char="Ø"/>
            </a:pPr>
            <a:r>
              <a:rPr lang="en-GB" sz="3400" dirty="0"/>
              <a:t>Different citizens – People who turn the world upside down, doing so in his power – What an opportunity / What a privilege</a:t>
            </a:r>
          </a:p>
        </p:txBody>
      </p:sp>
    </p:spTree>
    <p:extLst>
      <p:ext uri="{BB962C8B-B14F-4D97-AF65-F5344CB8AC3E}">
        <p14:creationId xmlns:p14="http://schemas.microsoft.com/office/powerpoint/2010/main" val="237570777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30414"/>
            <a:ext cx="10953750" cy="607786"/>
          </a:xfrm>
        </p:spPr>
        <p:txBody>
          <a:bodyPr>
            <a:normAutofit fontScale="90000"/>
          </a:bodyPr>
          <a:lstStyle/>
          <a:p>
            <a:pPr algn="ctr"/>
            <a:r>
              <a:rPr lang="en-GB" b="1" dirty="0"/>
              <a:t>GOD’S KINGDOM AND OUR DAY</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21129" y="991985"/>
            <a:ext cx="11248572" cy="5876901"/>
          </a:xfrm>
        </p:spPr>
        <p:txBody>
          <a:bodyPr>
            <a:normAutofit lnSpcReduction="10000"/>
          </a:bodyPr>
          <a:lstStyle/>
          <a:p>
            <a:r>
              <a:rPr lang="en-GB" sz="4000" dirty="0"/>
              <a:t>Question critical of our day – suggestion that things are not how they should be </a:t>
            </a:r>
          </a:p>
          <a:p>
            <a:r>
              <a:rPr lang="en-GB" sz="4000" dirty="0"/>
              <a:t>God’s people have a responsibility to respond to this</a:t>
            </a:r>
          </a:p>
          <a:p>
            <a:r>
              <a:rPr lang="en-GB" sz="4000" dirty="0"/>
              <a:t>Suggestion that our day bad / worse – natural response but probably wrong</a:t>
            </a:r>
          </a:p>
          <a:p>
            <a:r>
              <a:rPr lang="en-GB" sz="4000" dirty="0"/>
              <a:t>Natural to come to that conclusion – it is our day!!! BUT</a:t>
            </a:r>
          </a:p>
          <a:p>
            <a:r>
              <a:rPr lang="en-GB" sz="4000" dirty="0"/>
              <a:t>The Kingdom of God runs contrary to the world in every day – see the response to Jesus on the earth – true in every day</a:t>
            </a:r>
          </a:p>
          <a:p>
            <a:endParaRPr lang="en-GB" dirty="0"/>
          </a:p>
        </p:txBody>
      </p:sp>
    </p:spTree>
    <p:extLst>
      <p:ext uri="{BB962C8B-B14F-4D97-AF65-F5344CB8AC3E}">
        <p14:creationId xmlns:p14="http://schemas.microsoft.com/office/powerpoint/2010/main" val="2176099584"/>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137886"/>
            <a:ext cx="10953750" cy="689429"/>
          </a:xfrm>
        </p:spPr>
        <p:txBody>
          <a:bodyPr>
            <a:normAutofit fontScale="90000"/>
          </a:bodyPr>
          <a:lstStyle/>
          <a:p>
            <a:pPr algn="ctr"/>
            <a:r>
              <a:rPr lang="en-GB" b="1" dirty="0"/>
              <a:t>WHAT IS THE KINGDOM?</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21128" y="781396"/>
            <a:ext cx="11549743" cy="5784471"/>
          </a:xfrm>
        </p:spPr>
        <p:txBody>
          <a:bodyPr>
            <a:noAutofit/>
          </a:bodyPr>
          <a:lstStyle/>
          <a:p>
            <a:r>
              <a:rPr lang="en-GB" sz="3400" dirty="0"/>
              <a:t>Piece of land? / Somewhere where a king or government reigns – </a:t>
            </a:r>
            <a:r>
              <a:rPr lang="en-GB" sz="3400" dirty="0" err="1"/>
              <a:t>eg</a:t>
            </a:r>
            <a:r>
              <a:rPr lang="en-GB" sz="3400" dirty="0"/>
              <a:t> Garden of Eden – invitation to rule with him</a:t>
            </a:r>
          </a:p>
          <a:p>
            <a:r>
              <a:rPr lang="en-GB" sz="3400" dirty="0"/>
              <a:t>Tim Keller - 3 elements to a kingdom – Pattern, Power and Produce – someone rules according to a pattern of values, power to implement and that produces something</a:t>
            </a:r>
          </a:p>
          <a:p>
            <a:r>
              <a:rPr lang="en-GB" sz="3400" dirty="0"/>
              <a:t>The Kingdom of God – where God rules – that Jesus came to establish - “And he went throughout all Galilee …. proclaiming the gospel of the kingdom and healing every disease and every affliction among the people. ” (Matthew 4, 23)</a:t>
            </a:r>
          </a:p>
          <a:p>
            <a:r>
              <a:rPr lang="en-GB" sz="3400" dirty="0"/>
              <a:t>The kingdom has come in Jesus – “Today this Scripture has been fulfilled in your hearing.” (Luke 4, 21)</a:t>
            </a:r>
          </a:p>
        </p:txBody>
      </p:sp>
    </p:spTree>
    <p:extLst>
      <p:ext uri="{BB962C8B-B14F-4D97-AF65-F5344CB8AC3E}">
        <p14:creationId xmlns:p14="http://schemas.microsoft.com/office/powerpoint/2010/main" val="311285518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805543"/>
          </a:xfrm>
        </p:spPr>
        <p:txBody>
          <a:bodyPr/>
          <a:lstStyle/>
          <a:p>
            <a:pPr algn="ctr"/>
            <a:r>
              <a:rPr lang="en-GB" b="1" dirty="0"/>
              <a:t>A DIFFERENT KINGDOM</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240665" y="915959"/>
            <a:ext cx="11704320" cy="6075045"/>
          </a:xfrm>
        </p:spPr>
        <p:txBody>
          <a:bodyPr>
            <a:normAutofit/>
          </a:bodyPr>
          <a:lstStyle/>
          <a:p>
            <a:r>
              <a:rPr lang="en-GB" sz="3600" dirty="0"/>
              <a:t>Question suggests that things should be different in some way</a:t>
            </a:r>
            <a:endParaRPr lang="en-GB" sz="3600" dirty="0">
              <a:cs typeface="Calibri" panose="020F0502020204030204" pitchFamily="34" charset="0"/>
            </a:endParaRPr>
          </a:p>
          <a:p>
            <a:r>
              <a:rPr lang="en-GB" sz="3600" dirty="0">
                <a:cs typeface="Calibri" panose="020F0502020204030204" pitchFamily="34" charset="0"/>
              </a:rPr>
              <a:t>God’s kingdom is going to be different – How different? How? </a:t>
            </a:r>
          </a:p>
          <a:p>
            <a:r>
              <a:rPr lang="en-GB" sz="3600" dirty="0">
                <a:cs typeface="Calibri" panose="020F0502020204030204" pitchFamily="34" charset="0"/>
              </a:rPr>
              <a:t>Remember – characteristics of a kingdom – pattern of values, power to implement and results produced</a:t>
            </a:r>
          </a:p>
          <a:p>
            <a:r>
              <a:rPr lang="en-GB" sz="3600" dirty="0"/>
              <a:t>God’s kingdom – different in 3 ways:-</a:t>
            </a:r>
          </a:p>
          <a:p>
            <a:pPr>
              <a:buFont typeface="Wingdings" panose="05000000000000000000" pitchFamily="2" charset="2"/>
              <a:buChar char="Ø"/>
            </a:pPr>
            <a:r>
              <a:rPr lang="en-GB" sz="3600" dirty="0"/>
              <a:t>Different Lord – King / Leader</a:t>
            </a:r>
          </a:p>
          <a:p>
            <a:pPr>
              <a:buFont typeface="Wingdings" panose="05000000000000000000" pitchFamily="2" charset="2"/>
              <a:buChar char="Ø"/>
            </a:pPr>
            <a:r>
              <a:rPr lang="en-GB" sz="3600" dirty="0"/>
              <a:t>Different “Rules” – Access and Living</a:t>
            </a:r>
          </a:p>
          <a:p>
            <a:pPr>
              <a:buFont typeface="Wingdings" panose="05000000000000000000" pitchFamily="2" charset="2"/>
              <a:buChar char="Ø"/>
            </a:pPr>
            <a:r>
              <a:rPr lang="en-GB" sz="3600" dirty="0"/>
              <a:t>Different Citizens – Produce</a:t>
            </a:r>
          </a:p>
        </p:txBody>
      </p:sp>
    </p:spTree>
    <p:extLst>
      <p:ext uri="{BB962C8B-B14F-4D97-AF65-F5344CB8AC3E}">
        <p14:creationId xmlns:p14="http://schemas.microsoft.com/office/powerpoint/2010/main" val="4095559030"/>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 name="Genesis 3…"/>
          <p:cNvSpPr txBox="1"/>
          <p:nvPr/>
        </p:nvSpPr>
        <p:spPr>
          <a:xfrm>
            <a:off x="224726" y="275049"/>
            <a:ext cx="11742549" cy="68685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nchor="ctr">
            <a:spAutoFit/>
          </a:bodyPr>
          <a:lstStyle/>
          <a:p>
            <a:pPr>
              <a:spcBef>
                <a:spcPts val="2950"/>
              </a:spcBef>
              <a:defRPr sz="6100"/>
            </a:pPr>
            <a:r>
              <a:rPr lang="en-GB" sz="3400" b="1" dirty="0">
                <a:cs typeface="Calibri" panose="020F0502020204030204" pitchFamily="34" charset="0"/>
              </a:rPr>
              <a:t>Luke 6, 17-26</a:t>
            </a:r>
            <a:endParaRPr sz="3400" b="1" dirty="0">
              <a:cs typeface="Calibri" panose="020F0502020204030204" pitchFamily="34" charset="0"/>
            </a:endParaRPr>
          </a:p>
          <a:p>
            <a:r>
              <a:rPr lang="en-GB" sz="3400" b="1" dirty="0"/>
              <a:t>17 </a:t>
            </a:r>
            <a:r>
              <a:rPr lang="en-GB" sz="3400" dirty="0"/>
              <a:t>And he came down with them and stood on a level place, with a great crowd of his disciples and a great multitude of people from all Judea and Jerusalem and the seacoast of Tyre and Sidon, </a:t>
            </a:r>
          </a:p>
          <a:p>
            <a:r>
              <a:rPr lang="en-GB" sz="3400" b="1" dirty="0"/>
              <a:t>18 </a:t>
            </a:r>
            <a:r>
              <a:rPr lang="en-GB" sz="3400" dirty="0"/>
              <a:t>who came to hear him and to be healed of their diseases. And those who were troubled with unclean spirits were cured. </a:t>
            </a:r>
          </a:p>
          <a:p>
            <a:r>
              <a:rPr lang="en-GB" sz="3400" b="1" dirty="0"/>
              <a:t>19 </a:t>
            </a:r>
            <a:r>
              <a:rPr lang="en-GB" sz="3400" dirty="0"/>
              <a:t>And all the crowd sought to touch him, for power came out from him and healed them all. </a:t>
            </a:r>
          </a:p>
          <a:p>
            <a:r>
              <a:rPr lang="en-GB" sz="3400" b="1" dirty="0"/>
              <a:t>20 </a:t>
            </a:r>
            <a:r>
              <a:rPr lang="en-GB" sz="3400" dirty="0"/>
              <a:t>And he lifted up his eyes on his disciples, and said: “Blessed are you who are poor, for yours is the kingdom of God. </a:t>
            </a:r>
          </a:p>
          <a:p>
            <a:r>
              <a:rPr lang="en-GB" sz="3400" b="1" dirty="0"/>
              <a:t>21 </a:t>
            </a:r>
            <a:r>
              <a:rPr lang="en-GB" sz="3400" dirty="0"/>
              <a:t>“Blessed are you who are hungry now, for you shall be satisfied. </a:t>
            </a:r>
          </a:p>
          <a:p>
            <a:r>
              <a:rPr lang="en-GB" sz="3400" dirty="0"/>
              <a:t>“Blessed are you who weep now, for you shall laugh.</a:t>
            </a:r>
          </a:p>
          <a:p>
            <a:pPr algn="l" fontAlgn="base"/>
            <a:endParaRPr lang="en-GB" sz="3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6 Gwelodd y wraig fod ffrwyth y goeden yn edrych yn dda i'w fwyta. Roedd cael ei gwneud yn ddoeth yn apelio ati, felly dyma hi'n cymryd peth o'i ffrwyth ac yn ei fwyta. Yna rhoddodd beth i'w gŵr oedd gyda hi, a dyma fe'n bwyta hefyd. 7 Yn sydyn roedden nhw'n gweld popeth yn glir, ac yn sylweddoli eu bod nhw'n noeth. Felly dyma nhw'n rhwymo dail coeden ffigys at ei gilydd a gwneud sgertiau iddyn nhw'u hunain. 8 Yna dyma nhw'n clywed sŵn yr ARGLWYDD Dduw yn mynd drwy'r ardd pan oedd gwynt yn dechrau codi. A dyma'r dyn a'i wraig yn mynd i guddio o olwg yr ARGLWYDD Dduw, i ganol y coed yn yr ardd. 9 Ond galwodd yr ARGLWYDD Dduw ar y dyn, a gofyn iddo, “Ble wyt ti?”"/>
          <p:cNvSpPr txBox="1"/>
          <p:nvPr/>
        </p:nvSpPr>
        <p:spPr>
          <a:xfrm>
            <a:off x="275148" y="426939"/>
            <a:ext cx="11641704" cy="580671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5400" tIns="25400" rIns="25400" bIns="25400" anchor="ctr">
            <a:spAutoFit/>
          </a:bodyPr>
          <a:lstStyle/>
          <a:p>
            <a:r>
              <a:rPr lang="en-GB" sz="3400" b="1" dirty="0"/>
              <a:t>22 </a:t>
            </a:r>
            <a:r>
              <a:rPr lang="en-GB" sz="3400" dirty="0"/>
              <a:t>“Blessed are you when people hate you and when they exclude you and revile you and spurn your name as evil, on account of the Son of Man! </a:t>
            </a:r>
          </a:p>
          <a:p>
            <a:r>
              <a:rPr lang="en-GB" sz="3400" b="1" dirty="0"/>
              <a:t>23 </a:t>
            </a:r>
            <a:r>
              <a:rPr lang="en-GB" sz="3400" dirty="0"/>
              <a:t>Rejoice in that day, and leap for joy, for behold, your reward is great in heaven; for so their fathers did to the prophets. </a:t>
            </a:r>
          </a:p>
          <a:p>
            <a:r>
              <a:rPr lang="en-GB" sz="3400" b="1" dirty="0"/>
              <a:t>24 </a:t>
            </a:r>
            <a:r>
              <a:rPr lang="en-GB" sz="3400" dirty="0"/>
              <a:t>“But woe to you who are rich, for you have received your consolation. </a:t>
            </a:r>
          </a:p>
          <a:p>
            <a:r>
              <a:rPr lang="en-GB" sz="3400" b="1" dirty="0"/>
              <a:t>25 </a:t>
            </a:r>
            <a:r>
              <a:rPr lang="en-GB" sz="3400" dirty="0"/>
              <a:t>“Woe to you who are full now, for you shall be hungry. </a:t>
            </a:r>
          </a:p>
          <a:p>
            <a:r>
              <a:rPr lang="en-GB" sz="3400" dirty="0"/>
              <a:t>“Woe to you who laugh now, for you shall mourn and weep. </a:t>
            </a:r>
          </a:p>
          <a:p>
            <a:r>
              <a:rPr lang="en-GB" sz="3400" b="1" dirty="0"/>
              <a:t>26 </a:t>
            </a:r>
            <a:r>
              <a:rPr lang="en-GB" sz="3400" dirty="0"/>
              <a:t>“Woe to you, when all people speak well of you, for so their fathers did to the false prophets.</a:t>
            </a:r>
            <a:endParaRPr lang="en-GB" sz="3400" dirty="0">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805543"/>
          </a:xfrm>
        </p:spPr>
        <p:txBody>
          <a:bodyPr>
            <a:normAutofit fontScale="90000"/>
          </a:bodyPr>
          <a:lstStyle/>
          <a:p>
            <a:pPr algn="ctr"/>
            <a:r>
              <a:rPr lang="en-GB" b="1" dirty="0"/>
              <a:t>IMPORTANT QUESTION – WHO IS THE MESSAGE TO?</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81000" y="1080655"/>
            <a:ext cx="11551921" cy="6155988"/>
          </a:xfrm>
        </p:spPr>
        <p:txBody>
          <a:bodyPr>
            <a:normAutofit/>
          </a:bodyPr>
          <a:lstStyle/>
          <a:p>
            <a:r>
              <a:rPr lang="en-GB" sz="3500" dirty="0"/>
              <a:t>Message primarily to the disciples – wider circle of the crowd watching (Jesus’ wish) – describing the kingdom – explanation, description and invitation to disciples and others</a:t>
            </a:r>
          </a:p>
          <a:p>
            <a:r>
              <a:rPr lang="en-GB" sz="3500" dirty="0"/>
              <a:t>Staggering list of what is right and what isn’t in the kingdom – “Blessed are” / “Woe to” – completely contrary to the world</a:t>
            </a:r>
          </a:p>
          <a:p>
            <a:r>
              <a:rPr lang="en-GB" sz="3500" dirty="0"/>
              <a:t>“Blessed are” – poor, hungry, weeping, hated, reviled, spurned!!!</a:t>
            </a:r>
          </a:p>
          <a:p>
            <a:r>
              <a:rPr lang="en-GB" sz="3500" dirty="0"/>
              <a:t>“Woe to” – rich, full, laughing speak well of </a:t>
            </a:r>
          </a:p>
          <a:p>
            <a:r>
              <a:rPr lang="en-GB" sz="3500" dirty="0"/>
              <a:t>Hold on!! – “Is this what I signed up for?” – Is he serious?</a:t>
            </a:r>
          </a:p>
        </p:txBody>
      </p:sp>
    </p:spTree>
    <p:extLst>
      <p:ext uri="{BB962C8B-B14F-4D97-AF65-F5344CB8AC3E}">
        <p14:creationId xmlns:p14="http://schemas.microsoft.com/office/powerpoint/2010/main" val="268150586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7"/>
            <a:ext cx="10953750" cy="657596"/>
          </a:xfrm>
        </p:spPr>
        <p:txBody>
          <a:bodyPr>
            <a:normAutofit fontScale="90000"/>
          </a:bodyPr>
          <a:lstStyle/>
          <a:p>
            <a:pPr algn="ctr"/>
            <a:r>
              <a:rPr lang="en-GB" b="1" dirty="0"/>
              <a:t>A DIFFERENT LORD</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321129" y="953193"/>
            <a:ext cx="11600362" cy="5899365"/>
          </a:xfrm>
        </p:spPr>
        <p:txBody>
          <a:bodyPr>
            <a:noAutofit/>
          </a:bodyPr>
          <a:lstStyle/>
          <a:p>
            <a:pPr fontAlgn="base"/>
            <a:r>
              <a:rPr lang="en-GB" sz="3300" dirty="0"/>
              <a:t>The Lords of this world!! – </a:t>
            </a:r>
            <a:r>
              <a:rPr lang="en-GB" sz="3300" dirty="0" err="1"/>
              <a:t>Charactersitics</a:t>
            </a:r>
            <a:r>
              <a:rPr lang="en-GB" sz="3300" dirty="0"/>
              <a:t> – power / status / control / possessions / security / influence</a:t>
            </a:r>
          </a:p>
          <a:p>
            <a:pPr fontAlgn="base"/>
            <a:r>
              <a:rPr lang="en-GB" sz="3300" dirty="0"/>
              <a:t>Think about one element – security – the cost of one part - over £750k a year – What was Jesus’ security detail?</a:t>
            </a:r>
          </a:p>
          <a:p>
            <a:pPr fontAlgn="base"/>
            <a:r>
              <a:rPr lang="en-GB" sz="3300" dirty="0"/>
              <a:t>“Though he was in the form of God, did not count equality with God a thing to be grasped,</a:t>
            </a:r>
            <a:r>
              <a:rPr lang="en-GB" sz="3300" baseline="30000" dirty="0"/>
              <a:t> </a:t>
            </a:r>
            <a:r>
              <a:rPr lang="en-GB" sz="3300" dirty="0"/>
              <a:t>but emptied himself, by taking the form of a servant,</a:t>
            </a:r>
            <a:r>
              <a:rPr lang="en-GB" sz="3300" i="1" baseline="30000" dirty="0"/>
              <a:t> </a:t>
            </a:r>
            <a:r>
              <a:rPr lang="en-GB" sz="3300" dirty="0"/>
              <a:t>being born in the likeness of men.</a:t>
            </a:r>
            <a:r>
              <a:rPr lang="en-GB" sz="3300" baseline="30000" dirty="0"/>
              <a:t> </a:t>
            </a:r>
            <a:r>
              <a:rPr lang="en-GB" sz="3300" dirty="0"/>
              <a:t>And being found in human form, he humbled himself by becoming obedient to the point of death, even death on a cross.” (Phil 2, 6-8)</a:t>
            </a:r>
          </a:p>
          <a:p>
            <a:pPr fontAlgn="base"/>
            <a:r>
              <a:rPr lang="en-GB" sz="3300" dirty="0"/>
              <a:t>“The Son of Man came not to be served but to serve</a:t>
            </a:r>
            <a:r>
              <a:rPr lang="cy-GB" sz="3300" dirty="0"/>
              <a:t>” </a:t>
            </a:r>
            <a:r>
              <a:rPr lang="en-GB" sz="3300" dirty="0"/>
              <a:t>(Matthew 20, 28)</a:t>
            </a:r>
          </a:p>
        </p:txBody>
      </p:sp>
    </p:spTree>
    <p:extLst>
      <p:ext uri="{BB962C8B-B14F-4D97-AF65-F5344CB8AC3E}">
        <p14:creationId xmlns:p14="http://schemas.microsoft.com/office/powerpoint/2010/main" val="33460057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6268C-9271-4F9C-979E-E99C09F7B6B0}"/>
              </a:ext>
            </a:extLst>
          </p:cNvPr>
          <p:cNvSpPr>
            <a:spLocks noGrp="1"/>
          </p:cNvSpPr>
          <p:nvPr>
            <p:ph type="title"/>
          </p:nvPr>
        </p:nvSpPr>
        <p:spPr>
          <a:xfrm>
            <a:off x="615950" y="201386"/>
            <a:ext cx="10953750" cy="805543"/>
          </a:xfrm>
        </p:spPr>
        <p:txBody>
          <a:bodyPr/>
          <a:lstStyle/>
          <a:p>
            <a:pPr algn="ctr"/>
            <a:r>
              <a:rPr lang="en-GB" b="1" dirty="0"/>
              <a:t>DIFFERENT “RULES” - ACCESS</a:t>
            </a:r>
          </a:p>
        </p:txBody>
      </p:sp>
      <p:sp>
        <p:nvSpPr>
          <p:cNvPr id="3" name="Text Placeholder 2">
            <a:extLst>
              <a:ext uri="{FF2B5EF4-FFF2-40B4-BE49-F238E27FC236}">
                <a16:creationId xmlns:a16="http://schemas.microsoft.com/office/drawing/2014/main" id="{534BB0EC-CED3-45D0-B400-20CC06B01763}"/>
              </a:ext>
            </a:extLst>
          </p:cNvPr>
          <p:cNvSpPr>
            <a:spLocks noGrp="1"/>
          </p:cNvSpPr>
          <p:nvPr>
            <p:ph type="body" idx="1"/>
          </p:nvPr>
        </p:nvSpPr>
        <p:spPr>
          <a:xfrm>
            <a:off x="265612" y="936171"/>
            <a:ext cx="11654427" cy="5720443"/>
          </a:xfrm>
        </p:spPr>
        <p:txBody>
          <a:bodyPr>
            <a:noAutofit/>
          </a:bodyPr>
          <a:lstStyle/>
          <a:p>
            <a:r>
              <a:rPr lang="en-GB" sz="3300" dirty="0">
                <a:cs typeface="Calibri" panose="020F0502020204030204" pitchFamily="34" charset="0"/>
              </a:rPr>
              <a:t>Access rules in this world – birth or 24 question test, 45 minutes!</a:t>
            </a:r>
          </a:p>
          <a:p>
            <a:r>
              <a:rPr lang="en-GB" sz="3300" dirty="0">
                <a:cs typeface="Calibri" panose="020F0502020204030204" pitchFamily="34" charset="0"/>
              </a:rPr>
              <a:t>Achieving some standard – either in terms of birth or points system</a:t>
            </a:r>
          </a:p>
          <a:p>
            <a:r>
              <a:rPr lang="en-GB" sz="3300" dirty="0">
                <a:cs typeface="Calibri" panose="020F0502020204030204" pitchFamily="34" charset="0"/>
              </a:rPr>
              <a:t>Do we have enough points to come into the kingdom of God? Jesus’ invitation - “</a:t>
            </a:r>
            <a:r>
              <a:rPr lang="en-GB" sz="3300" dirty="0"/>
              <a:t>Come to me, all who </a:t>
            </a:r>
            <a:r>
              <a:rPr lang="en-GB" sz="3300" dirty="0" err="1"/>
              <a:t>labor</a:t>
            </a:r>
            <a:r>
              <a:rPr lang="en-GB" sz="3300" dirty="0"/>
              <a:t> and are heavy laden, and I will give you rest” </a:t>
            </a:r>
            <a:r>
              <a:rPr lang="en-GB" sz="3300" dirty="0">
                <a:cs typeface="Calibri" panose="020F0502020204030204" pitchFamily="34" charset="0"/>
              </a:rPr>
              <a:t>(Matthew 11, 28)</a:t>
            </a:r>
          </a:p>
          <a:p>
            <a:r>
              <a:rPr lang="en-GB" sz="3300" dirty="0">
                <a:cs typeface="Calibri" panose="020F0502020204030204" pitchFamily="34" charset="0"/>
              </a:rPr>
              <a:t>“T</a:t>
            </a:r>
            <a:r>
              <a:rPr lang="en-GB" sz="3300" dirty="0"/>
              <a:t>ruly, truly, I say to you, unless one is born of water and the Spirit, he cannot enter the kingdom of God….. You must be born again” </a:t>
            </a:r>
            <a:r>
              <a:rPr lang="en-GB" sz="3300" dirty="0">
                <a:cs typeface="Calibri" panose="020F0502020204030204" pitchFamily="34" charset="0"/>
              </a:rPr>
              <a:t>(John 3, 5 and 7)</a:t>
            </a:r>
          </a:p>
          <a:p>
            <a:r>
              <a:rPr lang="en-GB" sz="3300" dirty="0">
                <a:cs typeface="Calibri" panose="020F0502020204030204" pitchFamily="34" charset="0"/>
              </a:rPr>
              <a:t>About a birth but a different birth – “from above” – God’s work in us, through the Holy Spirit</a:t>
            </a:r>
            <a:endParaRPr lang="en-GB" sz="3300" dirty="0"/>
          </a:p>
        </p:txBody>
      </p:sp>
    </p:spTree>
    <p:extLst>
      <p:ext uri="{BB962C8B-B14F-4D97-AF65-F5344CB8AC3E}">
        <p14:creationId xmlns:p14="http://schemas.microsoft.com/office/powerpoint/2010/main" val="2177574634"/>
      </p:ext>
    </p:extLst>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543</TotalTime>
  <Words>1546</Words>
  <Application>Microsoft Office PowerPoint</Application>
  <PresentationFormat>Widescreen</PresentationFormat>
  <Paragraphs>73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Wingdings</vt:lpstr>
      <vt:lpstr>Office Theme</vt:lpstr>
      <vt:lpstr>PowerPoint Presentation</vt:lpstr>
      <vt:lpstr>GOD’S KINGDOM AND OUR DAY</vt:lpstr>
      <vt:lpstr>WHAT IS THE KINGDOM?</vt:lpstr>
      <vt:lpstr>A DIFFERENT KINGDOM</vt:lpstr>
      <vt:lpstr>PowerPoint Presentation</vt:lpstr>
      <vt:lpstr>PowerPoint Presentation</vt:lpstr>
      <vt:lpstr>IMPORTANT QUESTION – WHO IS THE MESSAGE TO?</vt:lpstr>
      <vt:lpstr>A DIFFERENT LORD</vt:lpstr>
      <vt:lpstr>DIFFERENT “RULES” - ACCESS</vt:lpstr>
      <vt:lpstr>DIFFERENT “RULES” - LIVING</vt:lpstr>
      <vt:lpstr>DIFFERENT CITIZENS (1)</vt:lpstr>
      <vt:lpstr>DIFFERENT CITIZENS(2)</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Arwel Jones</dc:creator>
  <cp:lastModifiedBy>Arwel Jones</cp:lastModifiedBy>
  <cp:revision>33</cp:revision>
  <cp:lastPrinted>2019-03-31T14:13:50Z</cp:lastPrinted>
  <dcterms:created xsi:type="dcterms:W3CDTF">2018-04-15T14:13:21Z</dcterms:created>
  <dcterms:modified xsi:type="dcterms:W3CDTF">2020-02-05T11:40:18Z</dcterms:modified>
</cp:coreProperties>
</file>