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5" r:id="rId8"/>
    <p:sldId id="263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108" y="-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083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510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4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09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40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49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34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630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024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20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804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AD113-E366-4C03-BC82-24CE11DD01C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0068F-3E10-4ACE-8612-7F80CB56C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167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60648"/>
            <a:ext cx="878497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book of the genealogy of Jesus Christ, the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son 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of David, the son of Abraham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endParaRPr lang="en-GB" dirty="0" smtClean="0">
              <a:solidFill>
                <a:schemeClr val="bg2">
                  <a:lumMod val="1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Abraham 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was the father of Isaac, and Isaac the father of Jacob, and Jacob the father of Judah and his brothers, and Judah the father of Perez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Zerah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by Tamar, and Perez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Hezron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Hezron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Ram, and Ram the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Amminadab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Amminadab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Nahshon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Nahshon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Salmon, and 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Salmon the father of Boaz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Rahab, and 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Boaz the father of Obed by Ruth, and Obed the father of Jesse, and Jesse the father of David the king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GB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99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77596"/>
            <a:ext cx="871296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[Jesus] unrolled 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scroll and found the place where it was written,</a:t>
            </a:r>
          </a:p>
          <a:p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“The Spirit of the Lord is upon me,</a:t>
            </a:r>
            <a:b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   because he has anointed me</a:t>
            </a:r>
            <a:b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   to proclaim good news to the poor.</a:t>
            </a:r>
            <a:b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 has sent me to proclaim liberty to the captives</a:t>
            </a:r>
            <a:b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   and recovering of sight to the blind,</a:t>
            </a:r>
            <a:b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   to set at liberty those who are oppressed,</a:t>
            </a:r>
            <a:b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proclaim the year of the Lord's favour.”</a:t>
            </a:r>
          </a:p>
          <a:p>
            <a:endParaRPr lang="en-GB" sz="3200" dirty="0" smtClean="0">
              <a:solidFill>
                <a:schemeClr val="bg2">
                  <a:lumMod val="1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…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And he began to say to them, “Today this Scripture has been fulfilled in your hearing.”</a:t>
            </a:r>
          </a:p>
          <a:p>
            <a:pPr algn="r"/>
            <a:r>
              <a:rPr lang="en-GB" sz="2400" i="1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Luke 4:17b-21 (ESV)</a:t>
            </a:r>
            <a:endParaRPr lang="en-GB" sz="1600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80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032" y="459244"/>
            <a:ext cx="842493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</a:t>
            </a:r>
            <a:r>
              <a:rPr lang="en-GB" sz="54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 not think that I have come to abolish the Law or the Prophets; I have not come to abolish them but to fulfil them.”</a:t>
            </a:r>
          </a:p>
          <a:p>
            <a:pPr algn="r"/>
            <a:r>
              <a:rPr lang="en-GB" sz="2400" i="1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Matthew 5:17 (ESV)</a:t>
            </a:r>
            <a:endParaRPr lang="en-GB" sz="1600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96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032" y="459244"/>
            <a:ext cx="842493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But when Christ appeared as a high priest </a:t>
            </a:r>
            <a:r>
              <a:rPr lang="en-GB" sz="44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…</a:t>
            </a:r>
            <a:r>
              <a:rPr lang="en-GB" sz="44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he entered once for all into the holy places, not by means of the blood of goats and calves but by means of his own blood, thus securing an eternal redemption</a:t>
            </a:r>
            <a:r>
              <a:rPr lang="en-GB" sz="44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r"/>
            <a:r>
              <a:rPr lang="en-GB" sz="2400" i="1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Hebrews 9:11-12 (ESV)</a:t>
            </a:r>
            <a:endParaRPr lang="en-GB" sz="1600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40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032" y="459244"/>
            <a:ext cx="842493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“When your days are fulfilled and you lie down with your fathers, I will raise up your offspring after you, who shall come from your body, and I will establish his kingdom. He shall build a house for my name, and I will establish the throne of his kingdom for ever. I will be to him a father, and he shall be to me a son.”</a:t>
            </a:r>
          </a:p>
          <a:p>
            <a:pPr algn="r"/>
            <a:r>
              <a:rPr lang="en-GB" sz="2400" i="1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 Samuel 7:12-14a (ESV)</a:t>
            </a:r>
            <a:endParaRPr lang="en-GB" sz="1600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04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032" y="459244"/>
            <a:ext cx="842493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Now the Lord said to Abram, “Go from your country and your kindred and your father’s house to the land that I will show you. And I will make of you a great nation, and I will bless you and make your name great, so that you will be a blessing.”</a:t>
            </a:r>
          </a:p>
          <a:p>
            <a:pPr algn="r"/>
            <a:r>
              <a:rPr lang="en-GB" sz="2400" i="1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Genesis 12:1-2 (ESV)</a:t>
            </a:r>
            <a:endParaRPr lang="en-GB" sz="1600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87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032" y="459244"/>
            <a:ext cx="842493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Now the Lord said to Abram, “Go … and I will make of you a great nation, and I will bless you and make your name great, so that you will be a blessing. I will bless those who bless you, and him who dishonours you I will curse, </a:t>
            </a:r>
            <a:r>
              <a:rPr lang="en-GB" sz="4000" dirty="0" smtClean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in you all the families of the earth shall be blessed.</a:t>
            </a:r>
            <a:r>
              <a:rPr lang="en-GB" sz="40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”</a:t>
            </a:r>
          </a:p>
          <a:p>
            <a:pPr algn="r"/>
            <a:r>
              <a:rPr lang="en-GB" sz="2400" i="1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Genesis 12:1-3 (ESV)</a:t>
            </a:r>
            <a:endParaRPr lang="en-GB" sz="1600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32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633940"/>
            <a:ext cx="88924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3600"/>
              </a:spcAft>
              <a:buFont typeface="+mj-lt"/>
              <a:buAutoNum type="arabicPeriod"/>
            </a:pPr>
            <a:r>
              <a:rPr lang="en-GB" sz="4800" b="1" dirty="0" smtClean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Jesus’ credentials are established by the genealogy</a:t>
            </a:r>
          </a:p>
          <a:p>
            <a:pPr marL="514350" indent="-514350">
              <a:spcAft>
                <a:spcPts val="3600"/>
              </a:spcAft>
              <a:buFont typeface="+mj-lt"/>
              <a:buAutoNum type="arabicPeriod"/>
            </a:pPr>
            <a:r>
              <a:rPr lang="en-GB" sz="4800" b="1" dirty="0" smtClean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Jesus completes the OT story</a:t>
            </a:r>
          </a:p>
          <a:p>
            <a:pPr marL="514350" indent="-514350">
              <a:spcAft>
                <a:spcPts val="3600"/>
              </a:spcAft>
              <a:buFont typeface="+mj-lt"/>
              <a:buAutoNum type="arabicPeriod"/>
            </a:pPr>
            <a:r>
              <a:rPr lang="en-GB" sz="48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Jesus’ care extends to all nations</a:t>
            </a:r>
          </a:p>
        </p:txBody>
      </p:sp>
    </p:spTree>
    <p:extLst>
      <p:ext uri="{BB962C8B-B14F-4D97-AF65-F5344CB8AC3E}">
        <p14:creationId xmlns:p14="http://schemas.microsoft.com/office/powerpoint/2010/main" val="8258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60648"/>
            <a:ext cx="864096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David was the father of Solomon by the wife of Uriah, and Solomon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Rehoboam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Rehoboam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Abijah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Abijah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Asaph, and Asaph the father of Jehoshaphat, and Jehoshaphat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Joram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 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Joram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Uzziah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 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Uzziah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Jotham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Jotham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Ahaz, and Ahaz the father of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Hezekiah, and 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Hezekiah the father of Manasseh, and Manasseh the father of Amos, and Amos the father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of Josiah, and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Josiah the father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of </a:t>
            </a:r>
            <a:r>
              <a:rPr lang="en-GB" sz="3200" dirty="0" err="1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Jechoniah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and 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his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brothers, at 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time of the deportation to Babylon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GB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05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60648"/>
            <a:ext cx="85689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 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after the deportation to Babylon: 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Jechoniah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was the father of 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Shealtiel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 and 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Shealtiel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Zerubbabel, and Zerubbabel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Abiud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Abiud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Eliakim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Eliakim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Azor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 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Azor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Zadok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Zadok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Achim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Achim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Eliud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 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Eliud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Eleazar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Eleazar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Matthan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and </a:t>
            </a:r>
            <a:r>
              <a:rPr lang="en-GB" sz="3200" dirty="0" err="1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Matthan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 father of Jacob, and Jacob the father of Joseph the husband of Mary, of whom Jesus was born, who is called Christ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GB" sz="3200" dirty="0">
              <a:solidFill>
                <a:schemeClr val="bg2">
                  <a:lumMod val="1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29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60648"/>
            <a:ext cx="871296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 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all the generations from Abraham to David were fourteen generations, and from David to the deportation to Babylon fourteen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generations, and </a:t>
            </a:r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from the deportation to Babylon to the Christ fourteen generations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r"/>
            <a:r>
              <a:rPr lang="en-GB" sz="2400" i="1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Matthew 1:1-17 (ESV)</a:t>
            </a:r>
            <a:endParaRPr lang="en-GB" sz="16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520" y="3949893"/>
            <a:ext cx="871296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All Scripture is God-breathed and is useful for teaching, rebuking, correcting and training in righteousness, so that the servant of God may be thoroughly equipped for every good work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r"/>
            <a:r>
              <a:rPr lang="en-GB" sz="2400" i="1" dirty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 Timothy 3:16-17 (NIV)</a:t>
            </a:r>
          </a:p>
        </p:txBody>
      </p:sp>
    </p:spTree>
    <p:extLst>
      <p:ext uri="{BB962C8B-B14F-4D97-AF65-F5344CB8AC3E}">
        <p14:creationId xmlns:p14="http://schemas.microsoft.com/office/powerpoint/2010/main" val="416017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60648"/>
            <a:ext cx="87129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 the beginning was the Word, and the Word was with God and the Word was God.</a:t>
            </a:r>
          </a:p>
          <a:p>
            <a:pPr algn="r"/>
            <a:r>
              <a:rPr lang="en-GB" sz="2400" i="1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John 1:1 (ESV)</a:t>
            </a:r>
            <a:endParaRPr lang="en-GB" sz="16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516" y="1766426"/>
            <a:ext cx="87129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 the beginning, God created the heavens and the earth.</a:t>
            </a:r>
          </a:p>
          <a:p>
            <a:pPr algn="r"/>
            <a:r>
              <a:rPr lang="en-GB" sz="2400" i="1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Genesis 1:1 (ESV)</a:t>
            </a:r>
            <a:endParaRPr lang="en-GB" sz="2400" i="1" dirty="0">
              <a:solidFill>
                <a:schemeClr val="bg2">
                  <a:lumMod val="1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516" y="3566626"/>
            <a:ext cx="87129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book of the genealogy [genesis] of Jesus Christ, the son of David, the son of Abraham.</a:t>
            </a:r>
          </a:p>
          <a:p>
            <a:pPr algn="r"/>
            <a:r>
              <a:rPr lang="en-GB" sz="2400" i="1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Matthew 1:1 (ESV)</a:t>
            </a:r>
            <a:endParaRPr lang="en-GB" sz="2400" i="1" dirty="0">
              <a:solidFill>
                <a:schemeClr val="bg2">
                  <a:lumMod val="1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5150802"/>
            <a:ext cx="87129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This is the book of the generations [genesis]of Adam.</a:t>
            </a:r>
          </a:p>
          <a:p>
            <a:pPr algn="r"/>
            <a:r>
              <a:rPr lang="en-GB" sz="2400" i="1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Genesis 5:1 (ESV)</a:t>
            </a:r>
            <a:endParaRPr lang="en-GB" sz="2400" i="1" dirty="0">
              <a:solidFill>
                <a:schemeClr val="bg2">
                  <a:lumMod val="1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79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633940"/>
            <a:ext cx="8892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3600"/>
              </a:spcAft>
              <a:buFont typeface="+mj-lt"/>
              <a:buAutoNum type="arabicPeriod"/>
            </a:pPr>
            <a:r>
              <a:rPr lang="en-GB" sz="48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Jesus’ credentials are established by the genealogy</a:t>
            </a:r>
          </a:p>
        </p:txBody>
      </p:sp>
    </p:spTree>
    <p:extLst>
      <p:ext uri="{BB962C8B-B14F-4D97-AF65-F5344CB8AC3E}">
        <p14:creationId xmlns:p14="http://schemas.microsoft.com/office/powerpoint/2010/main" val="396102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at happened to the other guy from ‘Bill &amp; Ted’s Excellent Adventure’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81"/>
            <a:ext cx="8466030" cy="561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82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8024" y="628192"/>
            <a:ext cx="856895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600"/>
              </a:spcAft>
            </a:pPr>
            <a:r>
              <a:rPr lang="en-GB" sz="4800" dirty="0" smtClean="0">
                <a:solidFill>
                  <a:schemeClr val="bg2">
                    <a:lumMod val="1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Always remember:</a:t>
            </a:r>
          </a:p>
          <a:p>
            <a:pPr>
              <a:spcAft>
                <a:spcPts val="3600"/>
              </a:spcAft>
            </a:pPr>
            <a:r>
              <a:rPr lang="en-GB" sz="8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God is the hero of every Bible story</a:t>
            </a:r>
            <a:endParaRPr lang="en-GB" sz="8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73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633940"/>
            <a:ext cx="889248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3600"/>
              </a:spcAft>
              <a:buFont typeface="+mj-lt"/>
              <a:buAutoNum type="arabicPeriod"/>
            </a:pPr>
            <a:r>
              <a:rPr lang="en-GB" sz="4800" b="1" dirty="0" smtClean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Jesus’ credentials are established by the genealogy</a:t>
            </a:r>
          </a:p>
          <a:p>
            <a:pPr marL="514350" indent="-514350">
              <a:spcAft>
                <a:spcPts val="3600"/>
              </a:spcAft>
              <a:buFont typeface="+mj-lt"/>
              <a:buAutoNum type="arabicPeriod"/>
            </a:pPr>
            <a:r>
              <a:rPr lang="en-GB" sz="48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Jesus completes the OT story</a:t>
            </a:r>
          </a:p>
        </p:txBody>
      </p:sp>
    </p:spTree>
    <p:extLst>
      <p:ext uri="{BB962C8B-B14F-4D97-AF65-F5344CB8AC3E}">
        <p14:creationId xmlns:p14="http://schemas.microsoft.com/office/powerpoint/2010/main" val="183263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463</Words>
  <Application>Microsoft Office PowerPoint</Application>
  <PresentationFormat>On-screen Show (4:3)</PresentationFormat>
  <Paragraphs>40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office@penrallt.org</dc:creator>
  <cp:lastModifiedBy>office@penrallt.org</cp:lastModifiedBy>
  <cp:revision>13</cp:revision>
  <dcterms:created xsi:type="dcterms:W3CDTF">2019-12-01T13:16:01Z</dcterms:created>
  <dcterms:modified xsi:type="dcterms:W3CDTF">2019-12-01T17:32:09Z</dcterms:modified>
</cp:coreProperties>
</file>