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8" d="100"/>
          <a:sy n="98" d="100"/>
        </p:scale>
        <p:origin x="-2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12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512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00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32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469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18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67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58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42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61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46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79F0A-C677-46D1-8B04-A60E70F0F38E}" type="datetimeFigureOut">
              <a:rPr lang="en-GB" smtClean="0"/>
              <a:t>08/11/2019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CA5F2-F6F3-457C-822B-016A2CAC59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16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4085" y="1753799"/>
            <a:ext cx="844173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7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fricaans SF" pitchFamily="2" charset="0"/>
              </a:rPr>
              <a:t>Spacious Places</a:t>
            </a:r>
            <a:endParaRPr lang="en-US" sz="7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fricaans SF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704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836" y="963106"/>
            <a:ext cx="8280920" cy="122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400" baseline="30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GB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What is a spacious place for you?</a:t>
            </a:r>
            <a:endParaRPr lang="en-GB" sz="8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709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877937"/>
            <a:ext cx="84249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16 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He reached down from on high and took hold of me;</a:t>
            </a:r>
            <a:b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    he drew me out of deep waters.</a:t>
            </a:r>
            <a:b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17 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He rescued me from my powerful enemy,</a:t>
            </a:r>
            <a:b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    from my foes, who were too strong for me.</a:t>
            </a:r>
            <a:b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18 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They confronted me in the day of my disaster,</a:t>
            </a:r>
            <a:b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    but the </a:t>
            </a:r>
            <a:r>
              <a:rPr lang="en-GB" sz="2800" cap="small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Lord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was my support.</a:t>
            </a:r>
            <a:b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19 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He brought me out into a spacious place;</a:t>
            </a:r>
            <a:b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    he rescued me because he delighted in me.</a:t>
            </a:r>
          </a:p>
          <a:p>
            <a:endParaRPr lang="en-GB" sz="2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r"/>
            <a:r>
              <a:rPr lang="en-GB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Psalm 18:16-19 (also 2 Sam. 22:17-20)</a:t>
            </a:r>
          </a:p>
          <a:p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7962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8446" y="879271"/>
            <a:ext cx="7272807" cy="3154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5 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When hard pressed, I cried to the Lord;</a:t>
            </a:r>
          </a:p>
          <a:p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he brought me into a spacious place.</a:t>
            </a:r>
          </a:p>
          <a:p>
            <a:r>
              <a:rPr lang="en-GB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6 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Lord is with me; I will not be afraid.</a:t>
            </a:r>
          </a:p>
          <a:p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What can mere mortals do to me?</a:t>
            </a:r>
          </a:p>
          <a:p>
            <a:r>
              <a:rPr lang="en-GB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7 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Lord is with me; he is my helper.</a:t>
            </a:r>
          </a:p>
          <a:p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I look in triumph on my enemies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GB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r"/>
            <a:r>
              <a:rPr lang="en-GB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Psalm 118:5-7</a:t>
            </a:r>
          </a:p>
          <a:p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5951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876607"/>
            <a:ext cx="806489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7 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 </a:t>
            </a:r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will be glad and rejoice in your love,</a:t>
            </a:r>
          </a:p>
          <a:p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for you saw my affliction</a:t>
            </a:r>
          </a:p>
          <a:p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and knew the anguish of my soul.</a:t>
            </a:r>
          </a:p>
          <a:p>
            <a:r>
              <a:rPr lang="en-GB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8 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You </a:t>
            </a:r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have not given me into the hands of the 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enemy</a:t>
            </a:r>
          </a:p>
          <a:p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</a:t>
            </a:r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but have set my feet in a spacious place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GB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r"/>
            <a:r>
              <a:rPr lang="en-GB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Psalm 37:7-8</a:t>
            </a:r>
          </a:p>
          <a:p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4518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836" y="586388"/>
            <a:ext cx="8280920" cy="3960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baseline="30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15 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But those who suffer he delivers in their suffering;</a:t>
            </a:r>
          </a:p>
          <a:p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he speaks to them in their affliction.</a:t>
            </a:r>
          </a:p>
          <a:p>
            <a:endParaRPr lang="en-GB" sz="2800" baseline="30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16 </a:t>
            </a:r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‘</a:t>
            </a:r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He is wooing you from the jaws of distress</a:t>
            </a:r>
          </a:p>
          <a:p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to a spacious place free from restriction,</a:t>
            </a:r>
          </a:p>
          <a:p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   to the comfort of your table laden with choice food.</a:t>
            </a:r>
          </a:p>
          <a:p>
            <a:endParaRPr lang="en-GB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r"/>
            <a:r>
              <a:rPr lang="en-GB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Job 36:15-16</a:t>
            </a:r>
          </a:p>
          <a:p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655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836" y="666175"/>
            <a:ext cx="8280920" cy="1610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baseline="30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GB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Hemmed In</a:t>
            </a:r>
          </a:p>
        </p:txBody>
      </p:sp>
    </p:spTree>
    <p:extLst>
      <p:ext uri="{BB962C8B-B14F-4D97-AF65-F5344CB8AC3E}">
        <p14:creationId xmlns:p14="http://schemas.microsoft.com/office/powerpoint/2010/main" val="4177526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836" y="648746"/>
            <a:ext cx="8280920" cy="5365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baseline="30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GB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Freedom</a:t>
            </a:r>
          </a:p>
          <a:p>
            <a:pPr algn="ctr"/>
            <a:endParaRPr lang="en-GB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GB" sz="8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So </a:t>
            </a:r>
            <a:r>
              <a:rPr lang="en-GB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if the Son sets you free, you will be free indeed. </a:t>
            </a:r>
            <a:endParaRPr lang="en-GB" sz="2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GB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r"/>
            <a:r>
              <a:rPr lang="en-GB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John 8:36</a:t>
            </a:r>
            <a:endParaRPr lang="en-GB" sz="8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986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836" y="666175"/>
            <a:ext cx="8280920" cy="1610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baseline="30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GB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Breathing</a:t>
            </a:r>
          </a:p>
        </p:txBody>
      </p:sp>
    </p:spTree>
    <p:extLst>
      <p:ext uri="{BB962C8B-B14F-4D97-AF65-F5344CB8AC3E}">
        <p14:creationId xmlns:p14="http://schemas.microsoft.com/office/powerpoint/2010/main" val="4003083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3817" y="664118"/>
            <a:ext cx="8280920" cy="1610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baseline="30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GB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Abundance</a:t>
            </a:r>
          </a:p>
        </p:txBody>
      </p:sp>
    </p:spTree>
    <p:extLst>
      <p:ext uri="{BB962C8B-B14F-4D97-AF65-F5344CB8AC3E}">
        <p14:creationId xmlns:p14="http://schemas.microsoft.com/office/powerpoint/2010/main" val="3079678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202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office@penrallt.org</dc:creator>
  <cp:lastModifiedBy>office@penrallt.org</cp:lastModifiedBy>
  <cp:revision>5</cp:revision>
  <dcterms:created xsi:type="dcterms:W3CDTF">2019-11-08T14:01:03Z</dcterms:created>
  <dcterms:modified xsi:type="dcterms:W3CDTF">2019-11-08T14:21:07Z</dcterms:modified>
</cp:coreProperties>
</file>