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4"/>
  </p:notesMasterIdLst>
  <p:sldIdLst>
    <p:sldId id="286" r:id="rId2"/>
    <p:sldId id="275" r:id="rId3"/>
    <p:sldId id="287" r:id="rId4"/>
    <p:sldId id="288" r:id="rId5"/>
    <p:sldId id="289" r:id="rId6"/>
    <p:sldId id="292" r:id="rId7"/>
    <p:sldId id="290" r:id="rId8"/>
    <p:sldId id="291" r:id="rId9"/>
    <p:sldId id="293" r:id="rId10"/>
    <p:sldId id="294" r:id="rId11"/>
    <p:sldId id="295" r:id="rId12"/>
    <p:sldId id="29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FC8F7-7CDA-4BAB-A0F2-B23D06118AAB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F3A61-AF8E-442E-937C-0A1B34F8CE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85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5985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317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181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781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91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236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908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569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F3A61-AF8E-442E-937C-0A1B34F8CEC0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594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9E7BA-0A10-42CB-A65C-DA7FB7C4C133}" type="datetimeFigureOut">
              <a:rPr lang="en-US" smtClean="0"/>
              <a:pPr/>
              <a:t>9/27/2019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4F805-0ABE-4C13-9D28-B3ADB7094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97519"/>
            <a:ext cx="9144000" cy="9202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3600" b="1" dirty="0">
                <a:solidFill>
                  <a:srgbClr val="FFC000"/>
                </a:solidFill>
              </a:rPr>
              <a:t>To the elders among you, I appeal as a fellow elder and a witness of Christ’s sufferings who also will share in the glory to be revealed: </a:t>
            </a:r>
            <a:r>
              <a:rPr lang="en-GB" sz="3600" b="1" baseline="30000" dirty="0">
                <a:solidFill>
                  <a:srgbClr val="FFC000"/>
                </a:solidFill>
              </a:rPr>
              <a:t>2 </a:t>
            </a:r>
            <a:r>
              <a:rPr lang="en-GB" sz="3600" b="1" dirty="0">
                <a:solidFill>
                  <a:srgbClr val="FFC000"/>
                </a:solidFill>
              </a:rPr>
              <a:t>Be shepherds of God’s flock that is under your care, watching over them—not because you must, but because you are willing, as God wants you to be; not pursuing dishonest gain, but eager to serve; </a:t>
            </a:r>
            <a:r>
              <a:rPr lang="en-GB" sz="3600" b="1" baseline="30000" dirty="0">
                <a:solidFill>
                  <a:srgbClr val="FFC000"/>
                </a:solidFill>
              </a:rPr>
              <a:t>3 </a:t>
            </a:r>
            <a:r>
              <a:rPr lang="en-GB" sz="3600" b="1" dirty="0">
                <a:solidFill>
                  <a:srgbClr val="FFC000"/>
                </a:solidFill>
              </a:rPr>
              <a:t>not lording it over those entrusted to you, but being examples to the flock. </a:t>
            </a:r>
            <a:r>
              <a:rPr lang="en-GB" sz="3600" b="1" baseline="30000" dirty="0">
                <a:solidFill>
                  <a:srgbClr val="FFC000"/>
                </a:solidFill>
              </a:rPr>
              <a:t>4 </a:t>
            </a:r>
            <a:r>
              <a:rPr lang="en-GB" sz="3600" b="1" dirty="0">
                <a:solidFill>
                  <a:srgbClr val="FFC000"/>
                </a:solidFill>
              </a:rPr>
              <a:t>And when the Chief Shepherd appears, you will receive the crown of glory that will never fade away.</a:t>
            </a:r>
          </a:p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algn="ctr"/>
            <a:endParaRPr lang="en-GB" sz="44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134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280032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dirty="0"/>
              <a:t> </a:t>
            </a:r>
            <a:r>
              <a:rPr lang="en-GB" sz="4000" b="1" dirty="0">
                <a:solidFill>
                  <a:srgbClr val="FFC000"/>
                </a:solidFill>
              </a:rPr>
              <a:t>The one who is in you is greater than the one who is in the world </a:t>
            </a:r>
            <a:r>
              <a:rPr lang="en-GB" sz="2800" b="1" dirty="0">
                <a:solidFill>
                  <a:srgbClr val="FFC000"/>
                </a:solidFill>
              </a:rPr>
              <a:t>(1 Jn. 4:4)</a:t>
            </a:r>
          </a:p>
          <a:p>
            <a:endParaRPr lang="en-GB" sz="2800" b="1" dirty="0">
              <a:solidFill>
                <a:srgbClr val="FFC000"/>
              </a:solidFill>
            </a:endParaRPr>
          </a:p>
          <a:p>
            <a:r>
              <a:rPr lang="en-GB" sz="4000" b="1" dirty="0">
                <a:solidFill>
                  <a:srgbClr val="FFC000"/>
                </a:solidFill>
              </a:rPr>
              <a:t>No temptation has seized you except what is common to man. And God is faithful; he will not let you be tempted beyond what you can bear. But when you are tempted, he will also provide a way out so that you can stand up under it </a:t>
            </a:r>
            <a:r>
              <a:rPr lang="en-GB" sz="2800" b="1" dirty="0">
                <a:solidFill>
                  <a:srgbClr val="FFC000"/>
                </a:solidFill>
              </a:rPr>
              <a:t>(1 Cor. 10:13)</a:t>
            </a: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25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95367"/>
            <a:ext cx="9144000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en-GB" sz="4000" b="1" dirty="0">
                <a:solidFill>
                  <a:srgbClr val="FFC000"/>
                </a:solidFill>
              </a:rPr>
              <a:t> </a:t>
            </a:r>
            <a:r>
              <a:rPr lang="en-GB" sz="4000" b="1" baseline="30000" dirty="0">
                <a:solidFill>
                  <a:srgbClr val="FFC000"/>
                </a:solidFill>
              </a:rPr>
              <a:t> 12 </a:t>
            </a:r>
            <a:r>
              <a:rPr lang="en-GB" sz="4000" b="1" dirty="0">
                <a:solidFill>
                  <a:srgbClr val="FFC000"/>
                </a:solidFill>
              </a:rPr>
              <a:t>With the help of Silas,</a:t>
            </a:r>
            <a:r>
              <a:rPr lang="en-GB" sz="4000" b="1" baseline="30000" dirty="0">
                <a:solidFill>
                  <a:srgbClr val="FFC000"/>
                </a:solidFill>
              </a:rPr>
              <a:t> </a:t>
            </a:r>
            <a:r>
              <a:rPr lang="en-GB" sz="4000" b="1" dirty="0">
                <a:solidFill>
                  <a:srgbClr val="FFC000"/>
                </a:solidFill>
              </a:rPr>
              <a:t>whom I regard as a faithful brother, I have written to you briefly, encouraging you and testifying that this is the true grace of God. Stand fast in it.</a:t>
            </a:r>
          </a:p>
          <a:p>
            <a:pPr fontAlgn="base"/>
            <a:r>
              <a:rPr lang="en-GB" sz="4000" b="1" baseline="30000" dirty="0">
                <a:solidFill>
                  <a:srgbClr val="FFC000"/>
                </a:solidFill>
              </a:rPr>
              <a:t>13 </a:t>
            </a:r>
            <a:r>
              <a:rPr lang="en-GB" sz="4000" b="1" dirty="0">
                <a:solidFill>
                  <a:srgbClr val="FFC000"/>
                </a:solidFill>
              </a:rPr>
              <a:t>She who is in Babylon, chosen together with you, sends you her greetings, and so does my son Mark. </a:t>
            </a:r>
            <a:r>
              <a:rPr lang="en-GB" sz="4000" b="1" baseline="30000" dirty="0">
                <a:solidFill>
                  <a:srgbClr val="FFC000"/>
                </a:solidFill>
              </a:rPr>
              <a:t>14 </a:t>
            </a:r>
            <a:r>
              <a:rPr lang="en-GB" sz="4000" b="1" dirty="0">
                <a:solidFill>
                  <a:srgbClr val="FFC000"/>
                </a:solidFill>
              </a:rPr>
              <a:t>Greet one another with a kiss of love.</a:t>
            </a:r>
          </a:p>
          <a:p>
            <a:pPr fontAlgn="base"/>
            <a:r>
              <a:rPr lang="en-GB" sz="4000" b="1" dirty="0">
                <a:solidFill>
                  <a:srgbClr val="FFC000"/>
                </a:solidFill>
              </a:rPr>
              <a:t>Peace to all of you who are in Christ.</a:t>
            </a:r>
            <a:endParaRPr kumimoji="0" lang="en-GB" sz="40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384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41588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en-GB" sz="4000" b="1" dirty="0">
                <a:solidFill>
                  <a:srgbClr val="FFC000"/>
                </a:solidFill>
              </a:rPr>
              <a:t>‘Mark</a:t>
            </a:r>
            <a:r>
              <a:rPr lang="en-GB" sz="4400" b="1" dirty="0">
                <a:solidFill>
                  <a:srgbClr val="FFC000"/>
                </a:solidFill>
              </a:rPr>
              <a:t>, in his capacity as Peter’s interpreter, wrote down accurately as many things as he recalled … of the things either said or done by the Lord. For Mark neither heard the Lord nor accompanied him, but later, as I said, Peter passed on to him the Lord’s teachings in the form of short anecdotes.’  </a:t>
            </a:r>
            <a:r>
              <a:rPr lang="en-GB" sz="2800" b="1" dirty="0">
                <a:solidFill>
                  <a:srgbClr val="FFC000"/>
                </a:solidFill>
              </a:rPr>
              <a:t>(Papias, Bishop of Hierapolis)</a:t>
            </a: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86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605350"/>
            <a:ext cx="9144000" cy="1021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GB" sz="5400" b="1" dirty="0" err="1">
                <a:solidFill>
                  <a:srgbClr val="FFC000"/>
                </a:solidFill>
              </a:rPr>
              <a:t>presbyteros</a:t>
            </a:r>
            <a:r>
              <a:rPr lang="en-GB" sz="5400" b="1" dirty="0">
                <a:solidFill>
                  <a:srgbClr val="FFC000"/>
                </a:solidFill>
              </a:rPr>
              <a:t> - elder</a:t>
            </a:r>
          </a:p>
          <a:p>
            <a:pPr algn="ctr">
              <a:lnSpc>
                <a:spcPct val="150000"/>
              </a:lnSpc>
            </a:pPr>
            <a:r>
              <a:rPr lang="en-GB" sz="5400" b="1" dirty="0" err="1">
                <a:solidFill>
                  <a:srgbClr val="FFC000"/>
                </a:solidFill>
              </a:rPr>
              <a:t>cheirotoneo</a:t>
            </a:r>
            <a:r>
              <a:rPr lang="en-GB" sz="5400" b="1" dirty="0">
                <a:solidFill>
                  <a:srgbClr val="FFC000"/>
                </a:solidFill>
              </a:rPr>
              <a:t> - laying hands on</a:t>
            </a:r>
          </a:p>
          <a:p>
            <a:pPr algn="ctr">
              <a:lnSpc>
                <a:spcPct val="150000"/>
              </a:lnSpc>
            </a:pPr>
            <a:r>
              <a:rPr lang="en-GB" sz="5400" b="1" dirty="0" err="1">
                <a:solidFill>
                  <a:srgbClr val="FFC000"/>
                </a:solidFill>
              </a:rPr>
              <a:t>episkopos</a:t>
            </a:r>
            <a:r>
              <a:rPr lang="en-GB" sz="5400" b="1" dirty="0">
                <a:solidFill>
                  <a:srgbClr val="FFC000"/>
                </a:solidFill>
              </a:rPr>
              <a:t> - overseer</a:t>
            </a:r>
          </a:p>
          <a:p>
            <a:pPr algn="ctr">
              <a:lnSpc>
                <a:spcPct val="150000"/>
              </a:lnSpc>
            </a:pPr>
            <a:r>
              <a:rPr lang="en-GB" sz="5400" b="1" dirty="0" err="1">
                <a:solidFill>
                  <a:srgbClr val="FFC000"/>
                </a:solidFill>
              </a:rPr>
              <a:t>poimen</a:t>
            </a:r>
            <a:r>
              <a:rPr lang="en-GB" sz="5400" b="1" dirty="0">
                <a:solidFill>
                  <a:srgbClr val="FFC000"/>
                </a:solidFill>
              </a:rPr>
              <a:t> - shepherd</a:t>
            </a:r>
          </a:p>
          <a:p>
            <a:pPr algn="ctr"/>
            <a:r>
              <a:rPr lang="en-GB" sz="5400" b="1" dirty="0">
                <a:solidFill>
                  <a:srgbClr val="FFC000"/>
                </a:solidFill>
              </a:rPr>
              <a:t>(Latin pastor, Welsh </a:t>
            </a:r>
            <a:r>
              <a:rPr lang="en-GB" sz="5400" b="1" dirty="0" err="1">
                <a:solidFill>
                  <a:srgbClr val="FFC000"/>
                </a:solidFill>
              </a:rPr>
              <a:t>bugail</a:t>
            </a:r>
            <a:r>
              <a:rPr lang="en-GB" sz="5400" b="1" dirty="0">
                <a:solidFill>
                  <a:srgbClr val="FFC000"/>
                </a:solidFill>
              </a:rPr>
              <a:t>)</a:t>
            </a:r>
          </a:p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algn="ctr"/>
            <a:endParaRPr lang="en-GB" sz="44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1441474"/>
            <a:ext cx="9144000" cy="11890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fontAlgn="base"/>
            <a:endParaRPr lang="en-GB" sz="4000" b="1" baseline="30000" dirty="0">
              <a:solidFill>
                <a:srgbClr val="FFC000"/>
              </a:solidFill>
            </a:endParaRPr>
          </a:p>
          <a:p>
            <a:pPr fontAlgn="base"/>
            <a:r>
              <a:rPr lang="en-GB" sz="4000" b="1" baseline="30000" dirty="0">
                <a:solidFill>
                  <a:srgbClr val="FFC000"/>
                </a:solidFill>
              </a:rPr>
              <a:t>5 </a:t>
            </a:r>
            <a:r>
              <a:rPr lang="en-GB" sz="4000" b="1" dirty="0">
                <a:solidFill>
                  <a:srgbClr val="FFC000"/>
                </a:solidFill>
              </a:rPr>
              <a:t>In the same way, you who are younger, submit yourselves to your elders. All of you, clothe yourselves with humility toward one another, because,</a:t>
            </a:r>
          </a:p>
          <a:p>
            <a:pPr fontAlgn="base"/>
            <a:r>
              <a:rPr lang="en-GB" sz="4000" b="1" dirty="0">
                <a:solidFill>
                  <a:srgbClr val="FFC000"/>
                </a:solidFill>
              </a:rPr>
              <a:t>“God opposes the proud</a:t>
            </a:r>
            <a:br>
              <a:rPr lang="en-GB" sz="4000" b="1" dirty="0">
                <a:solidFill>
                  <a:srgbClr val="FFC000"/>
                </a:solidFill>
              </a:rPr>
            </a:br>
            <a:r>
              <a:rPr lang="en-GB" sz="4000" b="1" dirty="0">
                <a:solidFill>
                  <a:srgbClr val="FFC000"/>
                </a:solidFill>
              </a:rPr>
              <a:t>    but shows favour to the humble.”</a:t>
            </a:r>
          </a:p>
          <a:p>
            <a:pPr fontAlgn="base"/>
            <a:r>
              <a:rPr lang="en-GB" sz="4000" b="1" baseline="30000" dirty="0">
                <a:solidFill>
                  <a:srgbClr val="FFC000"/>
                </a:solidFill>
              </a:rPr>
              <a:t>6 </a:t>
            </a:r>
            <a:r>
              <a:rPr lang="en-GB" sz="4000" b="1" dirty="0">
                <a:solidFill>
                  <a:srgbClr val="FFC000"/>
                </a:solidFill>
              </a:rPr>
              <a:t>Humble yourselves, therefore, under God’s mighty hand, that he may lift you up in due time. </a:t>
            </a:r>
            <a:r>
              <a:rPr lang="en-GB" sz="4000" b="1" baseline="30000" dirty="0">
                <a:solidFill>
                  <a:srgbClr val="FFC000"/>
                </a:solidFill>
              </a:rPr>
              <a:t>7 </a:t>
            </a:r>
            <a:r>
              <a:rPr lang="en-GB" sz="4000" b="1" dirty="0">
                <a:solidFill>
                  <a:srgbClr val="FFC000"/>
                </a:solidFill>
              </a:rPr>
              <a:t>Cast all your anxiety on him because he cares for you.</a:t>
            </a:r>
          </a:p>
          <a:p>
            <a:pPr algn="ctr">
              <a:lnSpc>
                <a:spcPct val="150000"/>
              </a:lnSpc>
            </a:pPr>
            <a:endParaRPr lang="en-GB" sz="4000" b="1" dirty="0">
              <a:solidFill>
                <a:srgbClr val="FFC000"/>
              </a:solidFill>
            </a:endParaRPr>
          </a:p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algn="ctr"/>
            <a:endParaRPr lang="en-GB" sz="44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569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759129"/>
            <a:ext cx="9144000" cy="7489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fontAlgn="base"/>
            <a:endParaRPr lang="en-GB" sz="4000" b="1" baseline="30000" dirty="0">
              <a:solidFill>
                <a:srgbClr val="FFC000"/>
              </a:solidFill>
            </a:endParaRPr>
          </a:p>
          <a:p>
            <a:pPr fontAlgn="base"/>
            <a:r>
              <a:rPr lang="en-GB" sz="5400" b="1" dirty="0">
                <a:solidFill>
                  <a:srgbClr val="FFC000"/>
                </a:solidFill>
              </a:rPr>
              <a:t>Rise in the presence of the aged, show respect for the elderly and revere your God </a:t>
            </a:r>
          </a:p>
          <a:p>
            <a:pPr fontAlgn="base"/>
            <a:r>
              <a:rPr lang="en-GB" sz="3600" b="1" dirty="0">
                <a:solidFill>
                  <a:srgbClr val="FFC000"/>
                </a:solidFill>
              </a:rPr>
              <a:t>                                           (Lev. 19:32)</a:t>
            </a:r>
          </a:p>
          <a:p>
            <a:pPr fontAlgn="base"/>
            <a:endParaRPr lang="en-GB" sz="3600" b="1" dirty="0">
              <a:solidFill>
                <a:srgbClr val="FFC000"/>
              </a:solidFill>
            </a:endParaRPr>
          </a:p>
          <a:p>
            <a:pPr algn="ctr"/>
            <a:endParaRPr lang="en-GB" sz="6000" b="1" dirty="0">
              <a:solidFill>
                <a:srgbClr val="FFC000"/>
              </a:solidFill>
            </a:endParaRPr>
          </a:p>
          <a:p>
            <a:pPr algn="ctr"/>
            <a:endParaRPr lang="en-GB" sz="44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73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103360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/>
            <a:r>
              <a:rPr lang="en-GB" sz="4800" b="1" dirty="0">
                <a:solidFill>
                  <a:srgbClr val="FFC000"/>
                </a:solidFill>
              </a:rPr>
              <a:t>Clothe yourselves with humility </a:t>
            </a:r>
          </a:p>
          <a:p>
            <a:pPr algn="ctr"/>
            <a:endParaRPr lang="en-GB" sz="44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14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ervant wearing apron">
            <a:extLst>
              <a:ext uri="{FF2B5EF4-FFF2-40B4-BE49-F238E27FC236}">
                <a16:creationId xmlns:a16="http://schemas.microsoft.com/office/drawing/2014/main" xmlns="" id="{9B64B374-532D-43C6-A619-204DD34CE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22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995365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/>
            <a:r>
              <a:rPr lang="en-GB" sz="5400" b="1" baseline="30000" dirty="0">
                <a:solidFill>
                  <a:srgbClr val="FFC000"/>
                </a:solidFill>
              </a:rPr>
              <a:t> </a:t>
            </a:r>
            <a:r>
              <a:rPr lang="en-GB" sz="5400" b="1" dirty="0">
                <a:solidFill>
                  <a:srgbClr val="FFC000"/>
                </a:solidFill>
              </a:rPr>
              <a:t>Cast all your anxiety on him because he cares for you</a:t>
            </a:r>
          </a:p>
          <a:p>
            <a:pPr algn="ctr" fontAlgn="base"/>
            <a:r>
              <a:rPr lang="en-GB" sz="3600" b="1" dirty="0">
                <a:solidFill>
                  <a:srgbClr val="FFC000"/>
                </a:solidFill>
              </a:rPr>
              <a:t>(Verse 7)</a:t>
            </a:r>
          </a:p>
          <a:p>
            <a:pPr algn="ctr" fontAlgn="base"/>
            <a:endParaRPr lang="en-GB" sz="4800" b="1" dirty="0">
              <a:solidFill>
                <a:srgbClr val="FFC000"/>
              </a:solidFill>
            </a:endParaRPr>
          </a:p>
          <a:p>
            <a:pPr algn="ctr"/>
            <a:endParaRPr lang="en-GB" sz="44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897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128293"/>
            <a:ext cx="9144000" cy="92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en-GB" sz="3600" b="1" baseline="30000" dirty="0">
                <a:solidFill>
                  <a:srgbClr val="FFC000"/>
                </a:solidFill>
              </a:rPr>
              <a:t>  8 </a:t>
            </a:r>
            <a:r>
              <a:rPr lang="en-GB" sz="3600" b="1" dirty="0">
                <a:solidFill>
                  <a:srgbClr val="FFC000"/>
                </a:solidFill>
              </a:rPr>
              <a:t>Be alert and of sober mind. Your enemy the devil prowls around like a roaring lion looking for someone to devour. </a:t>
            </a:r>
            <a:r>
              <a:rPr lang="en-GB" sz="3600" b="1" baseline="30000" dirty="0">
                <a:solidFill>
                  <a:srgbClr val="FFC000"/>
                </a:solidFill>
              </a:rPr>
              <a:t>9 </a:t>
            </a:r>
            <a:r>
              <a:rPr lang="en-GB" sz="3600" b="1" dirty="0">
                <a:solidFill>
                  <a:srgbClr val="FFC000"/>
                </a:solidFill>
              </a:rPr>
              <a:t>Resist him, standing firm in the faith, because you know that the family of believers throughout the world is undergoing the same kind of sufferings. </a:t>
            </a:r>
            <a:r>
              <a:rPr lang="en-GB" sz="3600" b="1" baseline="30000" dirty="0">
                <a:solidFill>
                  <a:srgbClr val="FFC000"/>
                </a:solidFill>
              </a:rPr>
              <a:t>10 </a:t>
            </a:r>
            <a:r>
              <a:rPr lang="en-GB" sz="3600" b="1" dirty="0">
                <a:solidFill>
                  <a:srgbClr val="FFC000"/>
                </a:solidFill>
              </a:rPr>
              <a:t>And the God of all grace, who called you to his eternal glory in Christ, after you have suffered a little while, will himself restore you and make you strong, firm and steadfast. </a:t>
            </a:r>
            <a:r>
              <a:rPr lang="en-GB" sz="3600" b="1" baseline="30000" dirty="0">
                <a:solidFill>
                  <a:srgbClr val="FFC000"/>
                </a:solidFill>
              </a:rPr>
              <a:t>11 </a:t>
            </a:r>
            <a:r>
              <a:rPr lang="en-GB" sz="3600" b="1" dirty="0">
                <a:solidFill>
                  <a:srgbClr val="FFC000"/>
                </a:solidFill>
              </a:rPr>
              <a:t>To him be the power for ever and ever. Amen.</a:t>
            </a:r>
          </a:p>
          <a:p>
            <a:pPr algn="ctr" fontAlgn="base"/>
            <a:r>
              <a:rPr lang="en-GB" sz="3600" b="1" dirty="0">
                <a:solidFill>
                  <a:srgbClr val="FFC000"/>
                </a:solidFill>
              </a:rPr>
              <a:t>(verses 8-11)</a:t>
            </a:r>
          </a:p>
          <a:p>
            <a:pPr algn="ctr" fontAlgn="base"/>
            <a:endParaRPr lang="en-GB" sz="3600" b="1" dirty="0">
              <a:solidFill>
                <a:srgbClr val="FFC000"/>
              </a:solidFill>
            </a:endParaRPr>
          </a:p>
          <a:p>
            <a:pPr algn="ctr"/>
            <a:endParaRPr lang="en-GB" sz="4400" b="1" dirty="0">
              <a:solidFill>
                <a:srgbClr val="FFC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44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lion in arena">
            <a:extLst>
              <a:ext uri="{FF2B5EF4-FFF2-40B4-BE49-F238E27FC236}">
                <a16:creationId xmlns:a16="http://schemas.microsoft.com/office/drawing/2014/main" xmlns="" id="{5C36CC4F-FBEC-4873-BFF6-2D27BAFF3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3" y="764704"/>
            <a:ext cx="9144633" cy="5328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616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1682</TotalTime>
  <Words>196</Words>
  <Application>Microsoft Office PowerPoint</Application>
  <PresentationFormat>On-screen Show (4:3)</PresentationFormat>
  <Paragraphs>58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Roger Borlace</dc:creator>
  <cp:lastModifiedBy>office@penrallt.org</cp:lastModifiedBy>
  <cp:revision>73</cp:revision>
  <dcterms:created xsi:type="dcterms:W3CDTF">2008-09-28T07:30:42Z</dcterms:created>
  <dcterms:modified xsi:type="dcterms:W3CDTF">2019-09-27T16:29:28Z</dcterms:modified>
</cp:coreProperties>
</file>