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1" d="100"/>
          <a:sy n="101" d="100"/>
        </p:scale>
        <p:origin x="-22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B680F-EBE7-4F3C-86E2-248886BE73FF}" type="datetimeFigureOut">
              <a:rPr lang="en-GB" smtClean="0"/>
              <a:t>13/09/2019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5A65E-108E-4539-A95D-47E3B49BC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8207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B680F-EBE7-4F3C-86E2-248886BE73FF}" type="datetimeFigureOut">
              <a:rPr lang="en-GB" smtClean="0"/>
              <a:t>13/09/2019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5A65E-108E-4539-A95D-47E3B49BC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6989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B680F-EBE7-4F3C-86E2-248886BE73FF}" type="datetimeFigureOut">
              <a:rPr lang="en-GB" smtClean="0"/>
              <a:t>13/09/2019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5A65E-108E-4539-A95D-47E3B49BC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5963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B680F-EBE7-4F3C-86E2-248886BE73FF}" type="datetimeFigureOut">
              <a:rPr lang="en-GB" smtClean="0"/>
              <a:t>13/09/2019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5A65E-108E-4539-A95D-47E3B49BC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8060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B680F-EBE7-4F3C-86E2-248886BE73FF}" type="datetimeFigureOut">
              <a:rPr lang="en-GB" smtClean="0"/>
              <a:t>13/09/2019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5A65E-108E-4539-A95D-47E3B49BC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4707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B680F-EBE7-4F3C-86E2-248886BE73FF}" type="datetimeFigureOut">
              <a:rPr lang="en-GB" smtClean="0"/>
              <a:t>13/09/2019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5A65E-108E-4539-A95D-47E3B49BC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4328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B680F-EBE7-4F3C-86E2-248886BE73FF}" type="datetimeFigureOut">
              <a:rPr lang="en-GB" smtClean="0"/>
              <a:t>13/09/2019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5A65E-108E-4539-A95D-47E3B49BC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815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B680F-EBE7-4F3C-86E2-248886BE73FF}" type="datetimeFigureOut">
              <a:rPr lang="en-GB" smtClean="0"/>
              <a:t>13/09/2019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5A65E-108E-4539-A95D-47E3B49BC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764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B680F-EBE7-4F3C-86E2-248886BE73FF}" type="datetimeFigureOut">
              <a:rPr lang="en-GB" smtClean="0"/>
              <a:t>13/09/2019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5A65E-108E-4539-A95D-47E3B49BC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3736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B680F-EBE7-4F3C-86E2-248886BE73FF}" type="datetimeFigureOut">
              <a:rPr lang="en-GB" smtClean="0"/>
              <a:t>13/09/2019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5A65E-108E-4539-A95D-47E3B49BC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5304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B680F-EBE7-4F3C-86E2-248886BE73FF}" type="datetimeFigureOut">
              <a:rPr lang="en-GB" smtClean="0"/>
              <a:t>13/09/2019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5A65E-108E-4539-A95D-47E3B49BC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5081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B680F-EBE7-4F3C-86E2-248886BE73FF}" type="datetimeFigureOut">
              <a:rPr lang="en-GB" smtClean="0"/>
              <a:t>13/09/2019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95A65E-108E-4539-A95D-47E3B49BC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6159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755576" y="972011"/>
            <a:ext cx="7845417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0"/>
              </a:spcAft>
              <a:buClrTx/>
              <a:buSzTx/>
              <a:buFontTx/>
              <a:buNone/>
              <a:tabLst/>
            </a:pPr>
            <a:r>
              <a:rPr kumimoji="0" lang="en-US" altLang="en-US" sz="6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cs typeface="Arial" pitchFamily="34" charset="0"/>
              </a:rPr>
              <a:t>Ministry is for all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0"/>
              </a:spcAft>
              <a:buClrTx/>
              <a:buSzTx/>
              <a:buFontTx/>
              <a:buNone/>
              <a:tabLst/>
            </a:pPr>
            <a:r>
              <a:rPr kumimoji="0" lang="en-US" altLang="en-US" sz="6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cs typeface="Arial" pitchFamily="34" charset="0"/>
              </a:rPr>
              <a:t>Ministry is particular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0"/>
              </a:spcAft>
              <a:buClrTx/>
              <a:buSzTx/>
              <a:buFontTx/>
              <a:buNone/>
              <a:tabLst/>
            </a:pPr>
            <a:r>
              <a:rPr kumimoji="0" lang="en-US" altLang="en-US" sz="6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cs typeface="Arial" pitchFamily="34" charset="0"/>
              </a:rPr>
              <a:t>Ministry is demanding </a:t>
            </a:r>
          </a:p>
        </p:txBody>
      </p:sp>
    </p:spTree>
    <p:extLst>
      <p:ext uri="{BB962C8B-B14F-4D97-AF65-F5344CB8AC3E}">
        <p14:creationId xmlns:p14="http://schemas.microsoft.com/office/powerpoint/2010/main" val="3898783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10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office@penrallt.org</dc:creator>
  <cp:lastModifiedBy>office@penrallt.org</cp:lastModifiedBy>
  <cp:revision>1</cp:revision>
  <dcterms:created xsi:type="dcterms:W3CDTF">2019-09-13T13:14:28Z</dcterms:created>
  <dcterms:modified xsi:type="dcterms:W3CDTF">2019-09-13T13:19:26Z</dcterms:modified>
</cp:coreProperties>
</file>