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4" d="100"/>
          <a:sy n="94" d="100"/>
        </p:scale>
        <p:origin x="-252" y="-96"/>
      </p:cViewPr>
      <p:guideLst>
        <p:guide orient="horz" pos="1933"/>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FAAF6C-5DB4-4D4C-83E9-1AAD289EE53A}"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1628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AAF6C-5DB4-4D4C-83E9-1AAD289EE53A}"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54956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AAF6C-5DB4-4D4C-83E9-1AAD289EE53A}"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2305993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AAF6C-5DB4-4D4C-83E9-1AAD289EE53A}"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1189619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FAAF6C-5DB4-4D4C-83E9-1AAD289EE53A}"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280692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FAAF6C-5DB4-4D4C-83E9-1AAD289EE53A}"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247555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FAAF6C-5DB4-4D4C-83E9-1AAD289EE53A}" type="datetimeFigureOut">
              <a:rPr lang="en-GB" smtClean="0"/>
              <a:t>18/06/2019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30452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FAAF6C-5DB4-4D4C-83E9-1AAD289EE53A}" type="datetimeFigureOut">
              <a:rPr lang="en-GB" smtClean="0"/>
              <a:t>18/06/2019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3723726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AAF6C-5DB4-4D4C-83E9-1AAD289EE53A}" type="datetimeFigureOut">
              <a:rPr lang="en-GB" smtClean="0"/>
              <a:t>18/06/2019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384242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FAAF6C-5DB4-4D4C-83E9-1AAD289EE53A}"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321152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FAAF6C-5DB4-4D4C-83E9-1AAD289EE53A}"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DBC9B5-B0B8-4979-B3DE-FC3CBC28A79A}" type="slidenum">
              <a:rPr lang="en-GB" smtClean="0"/>
              <a:t>‹#›</a:t>
            </a:fld>
            <a:endParaRPr lang="en-GB"/>
          </a:p>
        </p:txBody>
      </p:sp>
    </p:spTree>
    <p:extLst>
      <p:ext uri="{BB962C8B-B14F-4D97-AF65-F5344CB8AC3E}">
        <p14:creationId xmlns:p14="http://schemas.microsoft.com/office/powerpoint/2010/main" val="21005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AAF6C-5DB4-4D4C-83E9-1AAD289EE53A}" type="datetimeFigureOut">
              <a:rPr lang="en-GB" smtClean="0"/>
              <a:t>18/06/2019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BC9B5-B0B8-4979-B3DE-FC3CBC28A79A}" type="slidenum">
              <a:rPr lang="en-GB" smtClean="0"/>
              <a:t>‹#›</a:t>
            </a:fld>
            <a:endParaRPr lang="en-GB"/>
          </a:p>
        </p:txBody>
      </p:sp>
    </p:spTree>
    <p:extLst>
      <p:ext uri="{BB962C8B-B14F-4D97-AF65-F5344CB8AC3E}">
        <p14:creationId xmlns:p14="http://schemas.microsoft.com/office/powerpoint/2010/main" val="805588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251520" y="1268760"/>
            <a:ext cx="8640960" cy="4401205"/>
          </a:xfrm>
          <a:prstGeom prst="rect">
            <a:avLst/>
          </a:prstGeom>
        </p:spPr>
        <p:txBody>
          <a:bodyPr wrap="square">
            <a:spAutoFit/>
          </a:bodyPr>
          <a:lstStyle/>
          <a:p>
            <a:r>
              <a:rPr lang="en-GB" sz="2800" dirty="0" smtClean="0">
                <a:solidFill>
                  <a:schemeClr val="bg1"/>
                </a:solidFill>
              </a:rPr>
              <a:t>Dear friends, let us love one another, for love comes from God. Everyone who loves has been born of God and knows God. Whoever does not love does not know God, because God is love. This is how God showed his love among us: He sent his one and only Son into the world that we might live through him. This is love: not that we loved God, but that he loved us and sent his Son as an atoning sacrifice for our sins.</a:t>
            </a:r>
          </a:p>
          <a:p>
            <a:pPr algn="r"/>
            <a:r>
              <a:rPr lang="en-GB" sz="2400" dirty="0" smtClean="0">
                <a:solidFill>
                  <a:srgbClr val="FFFF00"/>
                </a:solidFill>
              </a:rPr>
              <a:t>1 John 4:7-10</a:t>
            </a:r>
          </a:p>
          <a:p>
            <a:endParaRPr lang="en-GB" sz="3200" i="1" dirty="0">
              <a:solidFill>
                <a:srgbClr val="FFFF00"/>
              </a:solidFill>
            </a:endParaRPr>
          </a:p>
        </p:txBody>
      </p:sp>
      <p:sp>
        <p:nvSpPr>
          <p:cNvPr id="6" name="TextBox 5"/>
          <p:cNvSpPr txBox="1"/>
          <p:nvPr/>
        </p:nvSpPr>
        <p:spPr>
          <a:xfrm>
            <a:off x="251520" y="545128"/>
            <a:ext cx="3722045" cy="646331"/>
          </a:xfrm>
          <a:prstGeom prst="rect">
            <a:avLst/>
          </a:prstGeom>
          <a:noFill/>
        </p:spPr>
        <p:txBody>
          <a:bodyPr wrap="none" rtlCol="0">
            <a:spAutoFit/>
          </a:bodyPr>
          <a:lstStyle/>
          <a:p>
            <a:r>
              <a:rPr lang="en-GB" sz="3600" dirty="0" smtClean="0">
                <a:solidFill>
                  <a:srgbClr val="FFFF00"/>
                </a:solidFill>
              </a:rPr>
              <a:t>The Source of Love</a:t>
            </a:r>
          </a:p>
        </p:txBody>
      </p:sp>
    </p:spTree>
    <p:extLst>
      <p:ext uri="{BB962C8B-B14F-4D97-AF65-F5344CB8AC3E}">
        <p14:creationId xmlns:p14="http://schemas.microsoft.com/office/powerpoint/2010/main" val="2133080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251520" y="1268760"/>
            <a:ext cx="8640960" cy="5447645"/>
          </a:xfrm>
          <a:prstGeom prst="rect">
            <a:avLst/>
          </a:prstGeom>
        </p:spPr>
        <p:txBody>
          <a:bodyPr wrap="square">
            <a:spAutoFit/>
          </a:bodyPr>
          <a:lstStyle/>
          <a:p>
            <a:r>
              <a:rPr lang="en-GB" sz="2400" dirty="0" smtClean="0">
                <a:solidFill>
                  <a:schemeClr val="bg1"/>
                </a:solidFill>
              </a:rPr>
              <a:t>Now a man came up to Jesus and asked, “Teacher, what good thing must I do to get eternal life?” “Why do you ask me about what is good?” Jesus replied. “There is only One who is good. If you want to enter life, obey the commandments.” “Which ones?” the man enquired. Jesus replied, “‘Do not murder, do not commit adultery, do not steal, do not give false testimony, honour your father and mother,’ and ‘love your neighbour as yourself.’” “All these I have kept,” the young man said. “What do I still lack?” Jesus answered, “If you want to be perfect, go, sell your possessions and give to the poor, and you will have treasure in heaven. Then come, follow me.” When the young man heard this, he went away sad, because he had great wealth. </a:t>
            </a:r>
          </a:p>
          <a:p>
            <a:pPr algn="r"/>
            <a:r>
              <a:rPr lang="en-GB" sz="2400" dirty="0" smtClean="0">
                <a:solidFill>
                  <a:srgbClr val="FFFF00"/>
                </a:solidFill>
              </a:rPr>
              <a:t>Matthew 19:16-22</a:t>
            </a:r>
          </a:p>
          <a:p>
            <a:r>
              <a:rPr lang="en-GB" sz="3200" i="1" dirty="0" smtClean="0">
                <a:solidFill>
                  <a:srgbClr val="FFFF00"/>
                </a:solidFill>
              </a:rPr>
              <a:t>The Rich Young Ruler</a:t>
            </a:r>
            <a:endParaRPr lang="en-GB" sz="3200" i="1" dirty="0">
              <a:solidFill>
                <a:srgbClr val="FFFF00"/>
              </a:solidFill>
            </a:endParaRPr>
          </a:p>
        </p:txBody>
      </p:sp>
      <p:sp>
        <p:nvSpPr>
          <p:cNvPr id="6" name="TextBox 5"/>
          <p:cNvSpPr txBox="1"/>
          <p:nvPr/>
        </p:nvSpPr>
        <p:spPr>
          <a:xfrm>
            <a:off x="251520" y="545128"/>
            <a:ext cx="4923527" cy="646331"/>
          </a:xfrm>
          <a:prstGeom prst="rect">
            <a:avLst/>
          </a:prstGeom>
          <a:noFill/>
        </p:spPr>
        <p:txBody>
          <a:bodyPr wrap="none" rtlCol="0">
            <a:spAutoFit/>
          </a:bodyPr>
          <a:lstStyle/>
          <a:p>
            <a:r>
              <a:rPr lang="en-GB" sz="3600" dirty="0" smtClean="0">
                <a:solidFill>
                  <a:srgbClr val="FFFF00"/>
                </a:solidFill>
              </a:rPr>
              <a:t>The Commitment of Love</a:t>
            </a:r>
          </a:p>
        </p:txBody>
      </p:sp>
    </p:spTree>
    <p:extLst>
      <p:ext uri="{BB962C8B-B14F-4D97-AF65-F5344CB8AC3E}">
        <p14:creationId xmlns:p14="http://schemas.microsoft.com/office/powerpoint/2010/main" val="2086444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251520" y="1268760"/>
            <a:ext cx="8640960" cy="5262979"/>
          </a:xfrm>
          <a:prstGeom prst="rect">
            <a:avLst/>
          </a:prstGeom>
        </p:spPr>
        <p:txBody>
          <a:bodyPr wrap="square">
            <a:spAutoFit/>
          </a:bodyPr>
          <a:lstStyle/>
          <a:p>
            <a:r>
              <a:rPr lang="en-GB" sz="2800" dirty="0" smtClean="0">
                <a:solidFill>
                  <a:schemeClr val="bg1"/>
                </a:solidFill>
              </a:rPr>
              <a:t>On one occasion an expert in the law stood up to test Jesus. “Teacher,” he asked, “what must I do to inherit eternal life?” “What is written in the Law?” he replied. “How do you read it?” He answered: “’Love the Lord your God with all your heart and with all your soul and with all your strength and with all your mind’; and, ‘Love your neighbour as yourself.’” “You have answered correctly,” Jesus replied. “Do this and you will live.” But he wanted to justify himself, so he asked Jesus, “And who is my neighbour?”</a:t>
            </a:r>
          </a:p>
          <a:p>
            <a:pPr algn="r"/>
            <a:r>
              <a:rPr lang="en-GB" sz="2400" dirty="0" smtClean="0">
                <a:solidFill>
                  <a:srgbClr val="FFFF00"/>
                </a:solidFill>
              </a:rPr>
              <a:t>Luke 10:25-29</a:t>
            </a:r>
          </a:p>
          <a:p>
            <a:r>
              <a:rPr lang="en-GB" sz="3200" i="1" dirty="0" smtClean="0">
                <a:solidFill>
                  <a:srgbClr val="FFFF00"/>
                </a:solidFill>
              </a:rPr>
              <a:t>The Teacher of the Law</a:t>
            </a:r>
            <a:endParaRPr lang="en-GB" sz="3200" i="1" dirty="0">
              <a:solidFill>
                <a:srgbClr val="FFFF00"/>
              </a:solidFill>
            </a:endParaRPr>
          </a:p>
        </p:txBody>
      </p:sp>
      <p:sp>
        <p:nvSpPr>
          <p:cNvPr id="6" name="TextBox 5"/>
          <p:cNvSpPr txBox="1"/>
          <p:nvPr/>
        </p:nvSpPr>
        <p:spPr>
          <a:xfrm>
            <a:off x="251520" y="545128"/>
            <a:ext cx="4113883" cy="646331"/>
          </a:xfrm>
          <a:prstGeom prst="rect">
            <a:avLst/>
          </a:prstGeom>
          <a:noFill/>
        </p:spPr>
        <p:txBody>
          <a:bodyPr wrap="none" rtlCol="0">
            <a:spAutoFit/>
          </a:bodyPr>
          <a:lstStyle/>
          <a:p>
            <a:r>
              <a:rPr lang="en-GB" sz="3600" dirty="0" smtClean="0">
                <a:solidFill>
                  <a:srgbClr val="FFFF00"/>
                </a:solidFill>
              </a:rPr>
              <a:t>The Evidence of Love</a:t>
            </a:r>
          </a:p>
        </p:txBody>
      </p:sp>
    </p:spTree>
    <p:extLst>
      <p:ext uri="{BB962C8B-B14F-4D97-AF65-F5344CB8AC3E}">
        <p14:creationId xmlns:p14="http://schemas.microsoft.com/office/powerpoint/2010/main" val="56538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251520" y="1268760"/>
            <a:ext cx="8640960" cy="5416868"/>
          </a:xfrm>
          <a:prstGeom prst="rect">
            <a:avLst/>
          </a:prstGeom>
        </p:spPr>
        <p:txBody>
          <a:bodyPr wrap="square">
            <a:spAutoFit/>
          </a:bodyPr>
          <a:lstStyle/>
          <a:p>
            <a:r>
              <a:rPr lang="en-GB" sz="2800" dirty="0" smtClean="0">
                <a:solidFill>
                  <a:schemeClr val="bg1"/>
                </a:solidFill>
              </a:rPr>
              <a:t>Now </a:t>
            </a:r>
            <a:r>
              <a:rPr lang="en-GB" sz="2800" dirty="0">
                <a:solidFill>
                  <a:schemeClr val="bg1"/>
                </a:solidFill>
              </a:rPr>
              <a:t>there was a man of the Pharisees named Nicodemus, a member of the Jewish ruling council. He came to Jesus at night and said, </a:t>
            </a:r>
            <a:r>
              <a:rPr lang="en-GB" sz="2800" dirty="0" smtClean="0">
                <a:solidFill>
                  <a:schemeClr val="bg1"/>
                </a:solidFill>
              </a:rPr>
              <a:t>“Rabbi</a:t>
            </a:r>
            <a:r>
              <a:rPr lang="en-GB" sz="2800" dirty="0">
                <a:solidFill>
                  <a:schemeClr val="bg1"/>
                </a:solidFill>
              </a:rPr>
              <a:t>, we know you are a teacher who has come from God. For no-one could perform the miraculous signs you are doing if God were not with him</a:t>
            </a:r>
            <a:r>
              <a:rPr lang="en-GB" sz="2800" dirty="0" smtClean="0">
                <a:solidFill>
                  <a:schemeClr val="bg1"/>
                </a:solidFill>
              </a:rPr>
              <a:t>.” </a:t>
            </a:r>
          </a:p>
          <a:p>
            <a:endParaRPr lang="en-GB" sz="1400" dirty="0" smtClean="0">
              <a:solidFill>
                <a:schemeClr val="bg1"/>
              </a:solidFill>
            </a:endParaRPr>
          </a:p>
          <a:p>
            <a:r>
              <a:rPr lang="en-GB" sz="2800" dirty="0" smtClean="0">
                <a:solidFill>
                  <a:schemeClr val="bg1"/>
                </a:solidFill>
              </a:rPr>
              <a:t>…</a:t>
            </a:r>
          </a:p>
          <a:p>
            <a:endParaRPr lang="en-GB" sz="1400" dirty="0" smtClean="0">
              <a:solidFill>
                <a:schemeClr val="bg1"/>
              </a:solidFill>
            </a:endParaRPr>
          </a:p>
          <a:p>
            <a:r>
              <a:rPr lang="en-GB" sz="2800" dirty="0" smtClean="0">
                <a:solidFill>
                  <a:schemeClr val="bg1"/>
                </a:solidFill>
              </a:rPr>
              <a:t>“For </a:t>
            </a:r>
            <a:r>
              <a:rPr lang="en-GB" sz="2800" dirty="0">
                <a:solidFill>
                  <a:schemeClr val="bg1"/>
                </a:solidFill>
              </a:rPr>
              <a:t>God so loved the world that he gave his one and only Son, that whoever believes in him shall not perish but have eternal life</a:t>
            </a:r>
            <a:r>
              <a:rPr lang="en-GB" sz="2800" dirty="0" smtClean="0">
                <a:solidFill>
                  <a:schemeClr val="bg1"/>
                </a:solidFill>
              </a:rPr>
              <a:t>.”</a:t>
            </a:r>
          </a:p>
          <a:p>
            <a:pPr algn="r"/>
            <a:r>
              <a:rPr lang="en-GB" sz="2400" dirty="0" smtClean="0">
                <a:solidFill>
                  <a:srgbClr val="FFFF00"/>
                </a:solidFill>
              </a:rPr>
              <a:t>John 3:1-2, 16</a:t>
            </a:r>
            <a:endParaRPr lang="en-GB" sz="2400" dirty="0" smtClean="0">
              <a:solidFill>
                <a:srgbClr val="FFFF00"/>
              </a:solidFill>
            </a:endParaRPr>
          </a:p>
          <a:p>
            <a:r>
              <a:rPr lang="en-GB" sz="3200" i="1" dirty="0" smtClean="0">
                <a:solidFill>
                  <a:srgbClr val="FFFF00"/>
                </a:solidFill>
              </a:rPr>
              <a:t>The Jewis</a:t>
            </a:r>
            <a:r>
              <a:rPr lang="en-GB" sz="3200" i="1" dirty="0" smtClean="0">
                <a:solidFill>
                  <a:srgbClr val="FFFF00"/>
                </a:solidFill>
              </a:rPr>
              <a:t>h Leader &amp; Pharisee, Nicodemus</a:t>
            </a:r>
            <a:endParaRPr lang="en-GB" sz="3200" i="1" dirty="0">
              <a:solidFill>
                <a:srgbClr val="FFFF00"/>
              </a:solidFill>
            </a:endParaRPr>
          </a:p>
        </p:txBody>
      </p:sp>
      <p:sp>
        <p:nvSpPr>
          <p:cNvPr id="6" name="TextBox 5"/>
          <p:cNvSpPr txBox="1"/>
          <p:nvPr/>
        </p:nvSpPr>
        <p:spPr>
          <a:xfrm>
            <a:off x="251520" y="545128"/>
            <a:ext cx="3370923" cy="646331"/>
          </a:xfrm>
          <a:prstGeom prst="rect">
            <a:avLst/>
          </a:prstGeom>
          <a:noFill/>
        </p:spPr>
        <p:txBody>
          <a:bodyPr wrap="none" rtlCol="0">
            <a:spAutoFit/>
          </a:bodyPr>
          <a:lstStyle/>
          <a:p>
            <a:r>
              <a:rPr lang="en-GB" sz="3600" dirty="0" smtClean="0">
                <a:solidFill>
                  <a:srgbClr val="FFFF00"/>
                </a:solidFill>
              </a:rPr>
              <a:t>The </a:t>
            </a:r>
            <a:r>
              <a:rPr lang="en-GB" sz="3600" dirty="0" smtClean="0">
                <a:solidFill>
                  <a:srgbClr val="FFFF00"/>
                </a:solidFill>
              </a:rPr>
              <a:t>Cost </a:t>
            </a:r>
            <a:r>
              <a:rPr lang="en-GB" sz="3600" dirty="0" smtClean="0">
                <a:solidFill>
                  <a:srgbClr val="FFFF00"/>
                </a:solidFill>
              </a:rPr>
              <a:t>of Love</a:t>
            </a:r>
          </a:p>
        </p:txBody>
      </p:sp>
    </p:spTree>
    <p:extLst>
      <p:ext uri="{BB962C8B-B14F-4D97-AF65-F5344CB8AC3E}">
        <p14:creationId xmlns:p14="http://schemas.microsoft.com/office/powerpoint/2010/main" val="3325834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251520" y="1268760"/>
            <a:ext cx="8640960" cy="1446550"/>
          </a:xfrm>
          <a:prstGeom prst="rect">
            <a:avLst/>
          </a:prstGeom>
        </p:spPr>
        <p:txBody>
          <a:bodyPr wrap="square">
            <a:spAutoFit/>
          </a:bodyPr>
          <a:lstStyle/>
          <a:p>
            <a:r>
              <a:rPr lang="en-GB" sz="3200" dirty="0" smtClean="0">
                <a:solidFill>
                  <a:schemeClr val="bg1"/>
                </a:solidFill>
              </a:rPr>
              <a:t>It always protects, always trusts, always hopes, always perseveres.</a:t>
            </a:r>
          </a:p>
          <a:p>
            <a:pPr algn="r"/>
            <a:r>
              <a:rPr lang="en-GB" sz="2400" dirty="0" smtClean="0">
                <a:solidFill>
                  <a:srgbClr val="FFFF00"/>
                </a:solidFill>
              </a:rPr>
              <a:t>1 Corinthians 13:7</a:t>
            </a:r>
          </a:p>
        </p:txBody>
      </p:sp>
      <p:sp>
        <p:nvSpPr>
          <p:cNvPr id="6" name="TextBox 5"/>
          <p:cNvSpPr txBox="1"/>
          <p:nvPr/>
        </p:nvSpPr>
        <p:spPr>
          <a:xfrm>
            <a:off x="251520" y="545128"/>
            <a:ext cx="4437433" cy="646331"/>
          </a:xfrm>
          <a:prstGeom prst="rect">
            <a:avLst/>
          </a:prstGeom>
          <a:noFill/>
        </p:spPr>
        <p:txBody>
          <a:bodyPr wrap="none" rtlCol="0">
            <a:spAutoFit/>
          </a:bodyPr>
          <a:lstStyle/>
          <a:p>
            <a:r>
              <a:rPr lang="en-GB" sz="3600" dirty="0" smtClean="0">
                <a:solidFill>
                  <a:srgbClr val="FFFF00"/>
                </a:solidFill>
              </a:rPr>
              <a:t>The Endurance of Love</a:t>
            </a:r>
          </a:p>
        </p:txBody>
      </p:sp>
    </p:spTree>
    <p:extLst>
      <p:ext uri="{BB962C8B-B14F-4D97-AF65-F5344CB8AC3E}">
        <p14:creationId xmlns:p14="http://schemas.microsoft.com/office/powerpoint/2010/main" val="2730516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6" name="TextBox 5"/>
          <p:cNvSpPr txBox="1"/>
          <p:nvPr/>
        </p:nvSpPr>
        <p:spPr>
          <a:xfrm>
            <a:off x="611560" y="605001"/>
            <a:ext cx="8090292" cy="5632311"/>
          </a:xfrm>
          <a:prstGeom prst="rect">
            <a:avLst/>
          </a:prstGeom>
          <a:noFill/>
        </p:spPr>
        <p:txBody>
          <a:bodyPr wrap="none" rtlCol="0">
            <a:spAutoFit/>
          </a:bodyPr>
          <a:lstStyle/>
          <a:p>
            <a:pPr>
              <a:spcAft>
                <a:spcPts val="1800"/>
              </a:spcAft>
            </a:pPr>
            <a:r>
              <a:rPr lang="en-GB" sz="6000" dirty="0" smtClean="0">
                <a:solidFill>
                  <a:srgbClr val="FFFF00"/>
                </a:solidFill>
              </a:rPr>
              <a:t>The Source of Love</a:t>
            </a:r>
          </a:p>
          <a:p>
            <a:pPr>
              <a:spcAft>
                <a:spcPts val="1800"/>
              </a:spcAft>
            </a:pPr>
            <a:r>
              <a:rPr lang="en-GB" sz="6000" dirty="0" smtClean="0">
                <a:solidFill>
                  <a:srgbClr val="FFFF00"/>
                </a:solidFill>
              </a:rPr>
              <a:t>The Commitment of Love</a:t>
            </a:r>
          </a:p>
          <a:p>
            <a:pPr>
              <a:spcAft>
                <a:spcPts val="1800"/>
              </a:spcAft>
            </a:pPr>
            <a:r>
              <a:rPr lang="en-GB" sz="6000" dirty="0" smtClean="0">
                <a:solidFill>
                  <a:srgbClr val="FFFF00"/>
                </a:solidFill>
              </a:rPr>
              <a:t>The Evidence of Love</a:t>
            </a:r>
          </a:p>
          <a:p>
            <a:pPr>
              <a:spcAft>
                <a:spcPts val="1800"/>
              </a:spcAft>
            </a:pPr>
            <a:r>
              <a:rPr lang="en-GB" sz="6000" dirty="0" smtClean="0">
                <a:solidFill>
                  <a:srgbClr val="FFFF00"/>
                </a:solidFill>
              </a:rPr>
              <a:t>The Cost of Love</a:t>
            </a:r>
          </a:p>
          <a:p>
            <a:pPr>
              <a:spcAft>
                <a:spcPts val="1800"/>
              </a:spcAft>
            </a:pPr>
            <a:r>
              <a:rPr lang="en-GB" sz="6000" dirty="0" smtClean="0">
                <a:solidFill>
                  <a:srgbClr val="FFFF00"/>
                </a:solidFill>
              </a:rPr>
              <a:t>The Endurance of Love</a:t>
            </a:r>
          </a:p>
        </p:txBody>
      </p:sp>
    </p:spTree>
    <p:extLst>
      <p:ext uri="{BB962C8B-B14F-4D97-AF65-F5344CB8AC3E}">
        <p14:creationId xmlns:p14="http://schemas.microsoft.com/office/powerpoint/2010/main" val="142669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FFFF00"/>
            </a:solidFill>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57</TotalTime>
  <Words>566</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office@penrallt.org</dc:creator>
  <cp:lastModifiedBy>office@penrallt.org</cp:lastModifiedBy>
  <cp:revision>5</cp:revision>
  <dcterms:created xsi:type="dcterms:W3CDTF">2019-06-14T13:55:53Z</dcterms:created>
  <dcterms:modified xsi:type="dcterms:W3CDTF">2019-06-18T13:54:23Z</dcterms:modified>
</cp:coreProperties>
</file>