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61" r:id="rId3"/>
    <p:sldId id="258" r:id="rId4"/>
    <p:sldId id="262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3910" autoAdjust="0"/>
  </p:normalViewPr>
  <p:slideViewPr>
    <p:cSldViewPr snapToGrid="0">
      <p:cViewPr varScale="1">
        <p:scale>
          <a:sx n="64" d="100"/>
          <a:sy n="64" d="100"/>
        </p:scale>
        <p:origin x="786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526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3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241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7898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7961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767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210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591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0686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66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5728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79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976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068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1163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38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05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B53869E1-4A5E-4295-9827-618B6CFEB914}" type="datetimeFigureOut">
              <a:rPr lang="en-GB" smtClean="0"/>
              <a:t>07/06/2019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312E234-BE5B-4FAD-B635-0A0FAD21B1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2032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Cleansing of the Temple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0000" y="1840615"/>
            <a:ext cx="767535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b="1" dirty="0" smtClean="0">
                <a:cs typeface="Calibri" panose="020F0502020204030204" pitchFamily="34" charset="0"/>
              </a:rPr>
              <a:t>Inviting the Holy Spirit to remain</a:t>
            </a:r>
          </a:p>
          <a:p>
            <a:pPr>
              <a:lnSpc>
                <a:spcPct val="100000"/>
              </a:lnSpc>
            </a:pPr>
            <a:r>
              <a:rPr lang="en-GB" sz="3600" dirty="0">
                <a:cs typeface="Calibri" panose="020F0502020204030204" pitchFamily="34" charset="0"/>
              </a:rPr>
              <a:t>Righteous anger?</a:t>
            </a:r>
          </a:p>
          <a:p>
            <a:pPr>
              <a:lnSpc>
                <a:spcPct val="100000"/>
              </a:lnSpc>
            </a:pPr>
            <a:r>
              <a:rPr lang="en-GB" sz="3600" dirty="0" smtClean="0">
                <a:cs typeface="Calibri" panose="020F0502020204030204" pitchFamily="34" charset="0"/>
              </a:rPr>
              <a:t>The Holy Spirit: adjust to the Dove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3600" dirty="0" smtClean="0">
                <a:cs typeface="Calibri" panose="020F0502020204030204" pitchFamily="34" charset="0"/>
              </a:rPr>
              <a:t>1) James 1v20: “Human anger does not produce the righteousness that God desires.”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GB" sz="3600" dirty="0" smtClean="0">
                <a:cs typeface="Calibri" panose="020F0502020204030204" pitchFamily="34" charset="0"/>
              </a:rPr>
              <a:t>2) The effect of anger on our witness</a:t>
            </a:r>
          </a:p>
          <a:p>
            <a:pPr>
              <a:lnSpc>
                <a:spcPct val="100000"/>
              </a:lnSpc>
            </a:pPr>
            <a:endParaRPr lang="en-GB" sz="3600" dirty="0" smtClean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GB" sz="36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22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13" y="0"/>
            <a:ext cx="5771213" cy="303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504" y="3156110"/>
            <a:ext cx="3312701" cy="353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75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Cleansing of the Temple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3600" dirty="0" smtClean="0">
                <a:cs typeface="Calibri" panose="020F0502020204030204" pitchFamily="34" charset="0"/>
              </a:rPr>
              <a:t>Gal 5 v22: The fruit of </a:t>
            </a:r>
            <a:r>
              <a:rPr lang="en-GB" sz="3600" dirty="0">
                <a:cs typeface="Calibri" panose="020F0502020204030204" pitchFamily="34" charset="0"/>
              </a:rPr>
              <a:t>the Spirit is Love, joy, peace, patience, kindness, goodness, faithfulness, </a:t>
            </a:r>
            <a:r>
              <a:rPr lang="en-GB" sz="3600" dirty="0" smtClean="0">
                <a:cs typeface="Calibri" panose="020F0502020204030204" pitchFamily="34" charset="0"/>
              </a:rPr>
              <a:t>gentleness, self-control.</a:t>
            </a:r>
            <a:endParaRPr lang="en-GB" sz="36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81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Cleansing of the Temple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>
                <a:cs typeface="Calibri" panose="020F0502020204030204" pitchFamily="34" charset="0"/>
              </a:rPr>
              <a:t>Jesus finds an absence of faith in the Temple</a:t>
            </a:r>
          </a:p>
          <a:p>
            <a:r>
              <a:rPr lang="en-GB" sz="3600" dirty="0" smtClean="0">
                <a:cs typeface="Calibri" panose="020F0502020204030204" pitchFamily="34" charset="0"/>
              </a:rPr>
              <a:t>A First and Second cleansing?</a:t>
            </a:r>
          </a:p>
          <a:p>
            <a:r>
              <a:rPr lang="en-GB" sz="3600" dirty="0" smtClean="0">
                <a:cs typeface="Calibri" panose="020F0502020204030204" pitchFamily="34" charset="0"/>
              </a:rPr>
              <a:t>A House of Prayer for all nations</a:t>
            </a:r>
          </a:p>
          <a:p>
            <a:r>
              <a:rPr lang="en-GB" sz="3600" dirty="0" smtClean="0">
                <a:cs typeface="Calibri" panose="020F0502020204030204" pitchFamily="34" charset="0"/>
              </a:rPr>
              <a:t>A Temple that needed to be cleansed</a:t>
            </a:r>
            <a:endParaRPr lang="en-GB" sz="3600" dirty="0" smtClean="0">
              <a:cs typeface="Calibri" panose="020F0502020204030204" pitchFamily="34" charset="0"/>
            </a:endParaRPr>
          </a:p>
          <a:p>
            <a:r>
              <a:rPr lang="en-GB" sz="3600" dirty="0" smtClean="0">
                <a:cs typeface="Calibri" panose="020F0502020204030204" pitchFamily="34" charset="0"/>
              </a:rPr>
              <a:t>The righteous anger and authority of Jesus</a:t>
            </a:r>
            <a:endParaRPr lang="en-GB" sz="36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884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Cleansing of the Temple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 dirty="0" smtClean="0">
                <a:cs typeface="Calibri" panose="020F0502020204030204" pitchFamily="34" charset="0"/>
              </a:rPr>
              <a:t>A Prophetic Sign – the ultimate sacrifice to come</a:t>
            </a:r>
          </a:p>
          <a:p>
            <a:pPr marL="0" indent="0">
              <a:buNone/>
            </a:pPr>
            <a:r>
              <a:rPr lang="en-GB" sz="3600" dirty="0" smtClean="0">
                <a:cs typeface="Calibri" panose="020F0502020204030204" pitchFamily="34" charset="0"/>
              </a:rPr>
              <a:t>An obviated system</a:t>
            </a:r>
          </a:p>
          <a:p>
            <a:pPr marL="0" indent="0">
              <a:buNone/>
            </a:pPr>
            <a:r>
              <a:rPr lang="en-GB" sz="3600" dirty="0" smtClean="0">
                <a:cs typeface="Calibri" panose="020F0502020204030204" pitchFamily="34" charset="0"/>
              </a:rPr>
              <a:t>A cosmic exchange</a:t>
            </a:r>
          </a:p>
          <a:p>
            <a:pPr marL="0" indent="0">
              <a:buNone/>
            </a:pPr>
            <a:r>
              <a:rPr lang="en-GB" sz="3600" dirty="0" smtClean="0">
                <a:cs typeface="Calibri" panose="020F0502020204030204" pitchFamily="34" charset="0"/>
              </a:rPr>
              <a:t>New Temple(s) in our hearts</a:t>
            </a:r>
          </a:p>
        </p:txBody>
      </p:sp>
    </p:spTree>
    <p:extLst>
      <p:ext uri="{BB962C8B-B14F-4D97-AF65-F5344CB8AC3E}">
        <p14:creationId xmlns:p14="http://schemas.microsoft.com/office/powerpoint/2010/main" val="160866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 smtClean="0"/>
              <a:t>Cleansing of the Temple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GB" sz="3600" b="1" dirty="0" smtClean="0">
                <a:cs typeface="Calibri" panose="020F0502020204030204" pitchFamily="34" charset="0"/>
              </a:rPr>
              <a:t>A prophetic sign – the ultimate sacrifice… Put your trust in Jesus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800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3600" b="1" dirty="0" smtClean="0">
                <a:cs typeface="Calibri" panose="020F0502020204030204" pitchFamily="34" charset="0"/>
              </a:rPr>
              <a:t>A second cleansing of our hearts… Turn back to Jesus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800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GB" sz="3600" b="1" dirty="0" smtClean="0">
                <a:cs typeface="Calibri" panose="020F0502020204030204" pitchFamily="34" charset="0"/>
              </a:rPr>
              <a:t>Adjust to the Dove of the Holy Spirit...  Know the Love of Jesus</a:t>
            </a:r>
          </a:p>
          <a:p>
            <a:pPr marL="0" indent="0">
              <a:lnSpc>
                <a:spcPct val="100000"/>
              </a:lnSpc>
              <a:buNone/>
            </a:pPr>
            <a:endParaRPr lang="en-GB" sz="3600" b="1" dirty="0" smtClean="0"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GB" sz="3600" dirty="0" smtClean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62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3298</TotalTime>
  <Words>191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Corbel</vt:lpstr>
      <vt:lpstr>Depth</vt:lpstr>
      <vt:lpstr>The Cleansing of the Temple</vt:lpstr>
      <vt:lpstr>PowerPoint Presentation</vt:lpstr>
      <vt:lpstr>The Cleansing of the Temple</vt:lpstr>
      <vt:lpstr>The Cleansing of the Temple</vt:lpstr>
      <vt:lpstr>The Cleansing of the Temple</vt:lpstr>
      <vt:lpstr>The Cleansing of the Temple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</cp:lastModifiedBy>
  <cp:revision>56</cp:revision>
  <dcterms:created xsi:type="dcterms:W3CDTF">2019-05-16T13:11:15Z</dcterms:created>
  <dcterms:modified xsi:type="dcterms:W3CDTF">2019-06-08T22:24:26Z</dcterms:modified>
</cp:coreProperties>
</file>