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9" r:id="rId3"/>
    <p:sldId id="258" r:id="rId4"/>
    <p:sldId id="260" r:id="rId5"/>
    <p:sldId id="265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3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266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83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241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7898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961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7678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52109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911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0686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664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5728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079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760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68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163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385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05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B53869E1-4A5E-4295-9827-618B6CFEB914}" type="datetimeFigureOut">
              <a:rPr lang="en-GB" smtClean="0"/>
              <a:t>19/05/2019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2032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Church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 smtClean="0">
                <a:cs typeface="Calibri" panose="020F0502020204030204" pitchFamily="34" charset="0"/>
              </a:rPr>
              <a:t>What is it built on?</a:t>
            </a:r>
          </a:p>
          <a:p>
            <a:r>
              <a:rPr lang="en-GB" sz="3600" dirty="0" smtClean="0">
                <a:cs typeface="Calibri" panose="020F0502020204030204" pitchFamily="34" charset="0"/>
              </a:rPr>
              <a:t>Foundation v1-6</a:t>
            </a:r>
          </a:p>
          <a:p>
            <a:pPr lvl="1"/>
            <a:r>
              <a:rPr lang="en-GB" sz="3200" dirty="0" smtClean="0">
                <a:cs typeface="Calibri" panose="020F0502020204030204" pitchFamily="34" charset="0"/>
              </a:rPr>
              <a:t>Unity</a:t>
            </a:r>
            <a:r>
              <a:rPr lang="en-GB" sz="3200" dirty="0">
                <a:cs typeface="Calibri" panose="020F0502020204030204" pitchFamily="34" charset="0"/>
              </a:rPr>
              <a:t>, humility, gentleness, patience, bearing with one-another in love.  </a:t>
            </a:r>
            <a:endParaRPr lang="en-GB" sz="3200" dirty="0" smtClean="0">
              <a:cs typeface="Calibri" panose="020F0502020204030204" pitchFamily="34" charset="0"/>
            </a:endParaRPr>
          </a:p>
          <a:p>
            <a:pPr lvl="1"/>
            <a:r>
              <a:rPr lang="en-GB" sz="3200" dirty="0" smtClean="0">
                <a:cs typeface="Calibri" panose="020F0502020204030204" pitchFamily="34" charset="0"/>
              </a:rPr>
              <a:t>Unity </a:t>
            </a:r>
            <a:r>
              <a:rPr lang="en-GB" sz="3200" dirty="0">
                <a:cs typeface="Calibri" panose="020F0502020204030204" pitchFamily="34" charset="0"/>
              </a:rPr>
              <a:t>of purpose through the Holy Spirit in one body under the Lordship of Jesus </a:t>
            </a:r>
            <a:r>
              <a:rPr lang="en-GB" sz="3200" dirty="0" smtClean="0">
                <a:cs typeface="Calibri" panose="020F0502020204030204" pitchFamily="34" charset="0"/>
              </a:rPr>
              <a:t>Christ</a:t>
            </a:r>
          </a:p>
          <a:p>
            <a:pPr lvl="1"/>
            <a:endParaRPr lang="en-GB" sz="32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22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Church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800" dirty="0" smtClean="0"/>
              <a:t>Transformational</a:t>
            </a:r>
          </a:p>
          <a:p>
            <a:r>
              <a:rPr lang="en-GB" sz="4800" dirty="0" smtClean="0"/>
              <a:t>Incarnational </a:t>
            </a:r>
          </a:p>
          <a:p>
            <a:r>
              <a:rPr lang="en-GB" sz="4800" dirty="0" smtClean="0"/>
              <a:t>Inspirational</a:t>
            </a:r>
          </a:p>
          <a:p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97495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Church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5366" y="2096064"/>
            <a:ext cx="7765322" cy="3695136"/>
          </a:xfrm>
        </p:spPr>
        <p:txBody>
          <a:bodyPr>
            <a:noAutofit/>
          </a:bodyPr>
          <a:lstStyle/>
          <a:p>
            <a:pPr lvl="1"/>
            <a:r>
              <a:rPr lang="en-GB" sz="3200" dirty="0" smtClean="0">
                <a:cs typeface="Calibri" panose="020F0502020204030204" pitchFamily="34" charset="0"/>
              </a:rPr>
              <a:t>What is the Church called to be? (v12-13)</a:t>
            </a:r>
          </a:p>
          <a:p>
            <a:pPr lvl="2"/>
            <a:r>
              <a:rPr lang="en-GB" sz="3200" dirty="0" smtClean="0">
                <a:cs typeface="Calibri" panose="020F0502020204030204" pitchFamily="34" charset="0"/>
              </a:rPr>
              <a:t>Transformational</a:t>
            </a:r>
          </a:p>
          <a:p>
            <a:pPr lvl="1"/>
            <a:r>
              <a:rPr lang="en-GB" sz="3200" dirty="0" smtClean="0">
                <a:cs typeface="Calibri" panose="020F0502020204030204" pitchFamily="34" charset="0"/>
              </a:rPr>
              <a:t>How does God equip the Church? (v11)</a:t>
            </a:r>
          </a:p>
          <a:p>
            <a:pPr lvl="2"/>
            <a:r>
              <a:rPr lang="en-GB" sz="3200" dirty="0" err="1" smtClean="0">
                <a:cs typeface="Calibri" panose="020F0502020204030204" pitchFamily="34" charset="0"/>
              </a:rPr>
              <a:t>Incarnationally</a:t>
            </a:r>
            <a:endParaRPr lang="en-GB" sz="3200" dirty="0" smtClean="0">
              <a:cs typeface="Calibri" panose="020F0502020204030204" pitchFamily="34" charset="0"/>
            </a:endParaRPr>
          </a:p>
          <a:p>
            <a:pPr lvl="1"/>
            <a:r>
              <a:rPr lang="en-GB" sz="3200" dirty="0" smtClean="0">
                <a:cs typeface="Calibri" panose="020F0502020204030204" pitchFamily="34" charset="0"/>
              </a:rPr>
              <a:t>How does the Church operate? (v14-16)</a:t>
            </a:r>
          </a:p>
          <a:p>
            <a:pPr lvl="2"/>
            <a:r>
              <a:rPr lang="en-GB" sz="3200" dirty="0" smtClean="0">
                <a:cs typeface="Calibri" panose="020F0502020204030204" pitchFamily="34" charset="0"/>
              </a:rPr>
              <a:t>Inspirationally</a:t>
            </a:r>
            <a:endParaRPr lang="en-GB" sz="2800" dirty="0" smtClean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5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Transformational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Works </a:t>
            </a:r>
            <a:r>
              <a:rPr lang="en-GB" sz="3200" dirty="0"/>
              <a:t>of Service v12</a:t>
            </a:r>
          </a:p>
          <a:p>
            <a:r>
              <a:rPr lang="en-GB" sz="3200" dirty="0" smtClean="0"/>
              <a:t>Confident </a:t>
            </a:r>
            <a:r>
              <a:rPr lang="en-GB" sz="3200" dirty="0"/>
              <a:t>Faith v13</a:t>
            </a:r>
          </a:p>
          <a:p>
            <a:r>
              <a:rPr lang="en-GB" sz="3200" dirty="0" smtClean="0"/>
              <a:t>Knowledge </a:t>
            </a:r>
            <a:r>
              <a:rPr lang="en-GB" sz="3200" dirty="0"/>
              <a:t>of Jesus v13</a:t>
            </a:r>
          </a:p>
          <a:p>
            <a:r>
              <a:rPr lang="en-GB" sz="3200" dirty="0" smtClean="0"/>
              <a:t>Maturity </a:t>
            </a:r>
            <a:r>
              <a:rPr lang="en-GB" sz="3200" dirty="0"/>
              <a:t>v13</a:t>
            </a:r>
          </a:p>
          <a:p>
            <a:r>
              <a:rPr lang="en-GB" sz="3200" dirty="0" smtClean="0"/>
              <a:t>A </a:t>
            </a:r>
            <a:r>
              <a:rPr lang="en-GB" sz="3200" dirty="0"/>
              <a:t>people attaining to the whole measure of the fullness of Christ v13</a:t>
            </a:r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38304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90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Transformational … How?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err="1" smtClean="0"/>
              <a:t>Giftings</a:t>
            </a:r>
            <a:r>
              <a:rPr lang="en-GB" sz="3200" dirty="0" smtClean="0"/>
              <a:t>.  Diverse.  Practical and Spiritual.</a:t>
            </a:r>
          </a:p>
          <a:p>
            <a:r>
              <a:rPr lang="en-GB" sz="3200" dirty="0" smtClean="0"/>
              <a:t>Ministry callings:</a:t>
            </a:r>
          </a:p>
          <a:p>
            <a:r>
              <a:rPr lang="en-GB" sz="3200" dirty="0" smtClean="0"/>
              <a:t>Apostle</a:t>
            </a:r>
          </a:p>
          <a:p>
            <a:r>
              <a:rPr lang="en-GB" sz="3200" dirty="0" smtClean="0"/>
              <a:t>Prophet</a:t>
            </a:r>
          </a:p>
          <a:p>
            <a:r>
              <a:rPr lang="en-GB" sz="3200" dirty="0" smtClean="0"/>
              <a:t>Evangelist</a:t>
            </a:r>
          </a:p>
          <a:p>
            <a:r>
              <a:rPr lang="en-GB" sz="3200" dirty="0" smtClean="0"/>
              <a:t>Shepherd</a:t>
            </a:r>
          </a:p>
          <a:p>
            <a:r>
              <a:rPr lang="en-GB" sz="3200" dirty="0" smtClean="0"/>
              <a:t>Teacher</a:t>
            </a:r>
          </a:p>
          <a:p>
            <a:r>
              <a:rPr lang="en-GB" sz="3200" dirty="0" smtClean="0"/>
              <a:t>FOR ALL</a:t>
            </a:r>
          </a:p>
          <a:p>
            <a:endParaRPr lang="en-GB" sz="3200" dirty="0"/>
          </a:p>
        </p:txBody>
      </p:sp>
      <p:pic>
        <p:nvPicPr>
          <p:cNvPr id="2050" name="Picture 2" descr="Image result for avengers endga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572" y="3147933"/>
            <a:ext cx="5172624" cy="3445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901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Five-fold gifts … ‘Given’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Given – Aorist tense</a:t>
            </a:r>
          </a:p>
          <a:p>
            <a:r>
              <a:rPr lang="en-GB" sz="3200" dirty="0" smtClean="0"/>
              <a:t>Part of the DNA or mould of the Church</a:t>
            </a:r>
          </a:p>
          <a:p>
            <a:r>
              <a:rPr lang="en-GB" sz="3200" dirty="0"/>
              <a:t>Apostle</a:t>
            </a:r>
          </a:p>
          <a:p>
            <a:r>
              <a:rPr lang="en-GB" sz="3200" dirty="0"/>
              <a:t>Prophet</a:t>
            </a:r>
          </a:p>
          <a:p>
            <a:r>
              <a:rPr lang="en-GB" sz="3200" dirty="0"/>
              <a:t>Evangelist</a:t>
            </a:r>
          </a:p>
          <a:p>
            <a:r>
              <a:rPr lang="en-GB" sz="3200" dirty="0"/>
              <a:t>Shepherd</a:t>
            </a:r>
          </a:p>
          <a:p>
            <a:r>
              <a:rPr lang="en-GB" sz="3200" dirty="0"/>
              <a:t>Teacher</a:t>
            </a:r>
          </a:p>
          <a:p>
            <a:endParaRPr lang="en-GB" sz="3200" dirty="0" smtClean="0"/>
          </a:p>
          <a:p>
            <a:endParaRPr lang="en-GB" sz="3200" dirty="0" smtClean="0"/>
          </a:p>
          <a:p>
            <a:endParaRPr lang="en-GB" sz="3200" dirty="0" smtClean="0"/>
          </a:p>
          <a:p>
            <a:endParaRPr lang="en-GB" sz="3200" dirty="0" smtClean="0"/>
          </a:p>
          <a:p>
            <a:endParaRPr lang="en-GB" sz="3200" dirty="0"/>
          </a:p>
        </p:txBody>
      </p:sp>
      <p:pic>
        <p:nvPicPr>
          <p:cNvPr id="1026" name="Picture 2" descr="Image result for jelly mould bunn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873" y="3356448"/>
            <a:ext cx="4227902" cy="2820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01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Transformational &amp; </a:t>
            </a:r>
            <a:r>
              <a:rPr lang="en-GB" b="1" dirty="0" smtClean="0"/>
              <a:t>Incarnational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Jesus: Exemplary Apostle: </a:t>
            </a:r>
            <a:r>
              <a:rPr lang="en-GB" sz="3200" dirty="0"/>
              <a:t>Hebrews </a:t>
            </a:r>
            <a:r>
              <a:rPr lang="en-GB" sz="3200" dirty="0" smtClean="0"/>
              <a:t>3v1</a:t>
            </a:r>
          </a:p>
          <a:p>
            <a:r>
              <a:rPr lang="en-GB" sz="3200" dirty="0" smtClean="0"/>
              <a:t>Jesus</a:t>
            </a:r>
            <a:r>
              <a:rPr lang="en-GB" sz="3200" dirty="0" smtClean="0"/>
              <a:t>: Exemplary Prophet:</a:t>
            </a:r>
            <a:r>
              <a:rPr lang="en-GB" sz="3200" dirty="0"/>
              <a:t> John 3v16-20</a:t>
            </a:r>
            <a:endParaRPr lang="en-GB" sz="3200" dirty="0" smtClean="0"/>
          </a:p>
          <a:p>
            <a:r>
              <a:rPr lang="en-GB" sz="3200" dirty="0" smtClean="0"/>
              <a:t>Jesus: Exemplary Evangelist: </a:t>
            </a:r>
            <a:r>
              <a:rPr lang="en-GB" sz="3200" dirty="0"/>
              <a:t>Mark </a:t>
            </a:r>
            <a:r>
              <a:rPr lang="en-GB" sz="3200" dirty="0" smtClean="0"/>
              <a:t>1v15</a:t>
            </a:r>
            <a:endParaRPr lang="en-GB" sz="3200" dirty="0"/>
          </a:p>
          <a:p>
            <a:r>
              <a:rPr lang="en-GB" sz="3200" dirty="0" smtClean="0"/>
              <a:t>Jesus: Exemplary Shepherd: John 10v11</a:t>
            </a:r>
            <a:endParaRPr lang="en-GB" sz="3200" dirty="0"/>
          </a:p>
          <a:p>
            <a:r>
              <a:rPr lang="en-GB" sz="3200" dirty="0" smtClean="0"/>
              <a:t>Jesus: Exemplary Teacher: Matt ch5-ch7</a:t>
            </a:r>
          </a:p>
          <a:p>
            <a:endParaRPr lang="en-GB" sz="3200" dirty="0"/>
          </a:p>
          <a:p>
            <a:endParaRPr lang="en-GB" sz="3200" dirty="0"/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738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Transformational, Incarnational &amp; </a:t>
            </a:r>
            <a:r>
              <a:rPr lang="en-GB" b="1" dirty="0" smtClean="0"/>
              <a:t>Inspirational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Empowering </a:t>
            </a:r>
          </a:p>
          <a:p>
            <a:r>
              <a:rPr lang="en-GB" sz="3200" dirty="0" smtClean="0"/>
              <a:t>Maturity</a:t>
            </a:r>
          </a:p>
          <a:p>
            <a:r>
              <a:rPr lang="en-GB" sz="3200" dirty="0" smtClean="0"/>
              <a:t>Discernment</a:t>
            </a:r>
          </a:p>
          <a:p>
            <a:r>
              <a:rPr lang="en-GB" sz="3200" dirty="0" smtClean="0"/>
              <a:t>Confidence in Proclamation</a:t>
            </a:r>
          </a:p>
          <a:p>
            <a:r>
              <a:rPr lang="en-GB" sz="3200" dirty="0" smtClean="0"/>
              <a:t>Built up in Love</a:t>
            </a:r>
          </a:p>
          <a:p>
            <a:r>
              <a:rPr lang="en-GB" sz="3200" dirty="0" smtClean="0"/>
              <a:t>Manifested in Grace</a:t>
            </a:r>
          </a:p>
          <a:p>
            <a:r>
              <a:rPr lang="en-GB" sz="3200" dirty="0" smtClean="0"/>
              <a:t>To the glory of God alone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65700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1482</TotalTime>
  <Words>215</Words>
  <Application>Microsoft Office PowerPoint</Application>
  <PresentationFormat>On-screen Show (4:3)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Corbel</vt:lpstr>
      <vt:lpstr>Depth</vt:lpstr>
      <vt:lpstr>The Church</vt:lpstr>
      <vt:lpstr>The Church</vt:lpstr>
      <vt:lpstr>The Church</vt:lpstr>
      <vt:lpstr>Transformational</vt:lpstr>
      <vt:lpstr>PowerPoint Presentation</vt:lpstr>
      <vt:lpstr>Transformational … How?</vt:lpstr>
      <vt:lpstr>Five-fold gifts … ‘Given’</vt:lpstr>
      <vt:lpstr>Transformational &amp; Incarnational</vt:lpstr>
      <vt:lpstr>Transformational, Incarnational &amp; Inspirational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</cp:lastModifiedBy>
  <cp:revision>16</cp:revision>
  <dcterms:created xsi:type="dcterms:W3CDTF">2019-05-16T13:11:15Z</dcterms:created>
  <dcterms:modified xsi:type="dcterms:W3CDTF">2019-05-19T07:35:55Z</dcterms:modified>
</cp:coreProperties>
</file>