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0" r:id="rId4"/>
    <p:sldId id="304" r:id="rId5"/>
    <p:sldId id="258" r:id="rId6"/>
    <p:sldId id="315" r:id="rId7"/>
    <p:sldId id="302" r:id="rId8"/>
    <p:sldId id="320" r:id="rId9"/>
    <p:sldId id="313" r:id="rId10"/>
    <p:sldId id="314" r:id="rId11"/>
    <p:sldId id="321" r:id="rId12"/>
    <p:sldId id="316" r:id="rId13"/>
    <p:sldId id="292" r:id="rId14"/>
    <p:sldId id="297" r:id="rId15"/>
    <p:sldId id="322" r:id="rId16"/>
    <p:sldId id="305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96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8F1447-E7AF-405E-A8C8-D19E33E6D302}" type="datetimeFigureOut">
              <a:rPr lang="en-GB" altLang="en-US"/>
              <a:pPr/>
              <a:t>23/04/2019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5061A-390A-4B20-90F5-302D89C546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095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183CA1-F798-4068-9442-ABB682FCDAB7}" type="datetimeFigureOut">
              <a:rPr lang="en-GB" altLang="en-US"/>
              <a:pPr/>
              <a:t>23/04/2019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47439-504B-41E5-9251-407B654367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024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9F8D58-6887-4853-B892-E0F3A7C436CE}" type="datetimeFigureOut">
              <a:rPr lang="en-GB" altLang="en-US"/>
              <a:pPr/>
              <a:t>23/04/2019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A244B-EFBA-41A1-B34F-00A9460310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582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164D0-A002-47B5-918D-6B794B9C14EC}" type="datetimeFigureOut">
              <a:rPr lang="en-GB" altLang="en-US"/>
              <a:pPr/>
              <a:t>23/04/2019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41C85-52E5-479B-B9B7-EB6175403B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91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CBB12-5515-4869-8454-526AE487E657}" type="datetimeFigureOut">
              <a:rPr lang="en-GB" altLang="en-US"/>
              <a:pPr/>
              <a:t>23/04/2019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26C36-7651-40F9-ABAD-261222A321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25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16ECBA-63FC-45B5-B571-D153165C0253}" type="datetimeFigureOut">
              <a:rPr lang="en-GB" altLang="en-US"/>
              <a:pPr/>
              <a:t>23/04/2019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83FF8-9642-416B-8BDF-0CE53E85B0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006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40613-D454-4153-8BA5-438B9B52679B}" type="datetimeFigureOut">
              <a:rPr lang="en-GB" altLang="en-US"/>
              <a:pPr/>
              <a:t>23/04/2019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17FB1-1BD6-4E72-BA92-499B2DAD34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010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77D3D-E520-40CB-A1E9-F5C66D6E8900}" type="datetimeFigureOut">
              <a:rPr lang="en-GB" altLang="en-US"/>
              <a:pPr/>
              <a:t>23/04/2019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AB56E-1C22-4721-BE28-09C9922BF8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549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A3180-5745-4219-BD24-FB40E221269A}" type="datetimeFigureOut">
              <a:rPr lang="en-GB" altLang="en-US"/>
              <a:pPr/>
              <a:t>23/04/2019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0FE67-935D-4E0B-A786-BC83F94338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889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9E94A3-1D79-453A-8356-3532457DF6D9}" type="datetimeFigureOut">
              <a:rPr lang="en-GB" altLang="en-US"/>
              <a:pPr/>
              <a:t>23/04/2019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5D84F-6613-4B23-B709-FD3681335B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420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1B095-CBB8-402B-8309-8E717F65E7D2}" type="datetimeFigureOut">
              <a:rPr lang="en-GB" altLang="en-US"/>
              <a:pPr/>
              <a:t>23/04/2019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96AA6-3C59-4331-87B4-D07B170644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46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2238937-CEFF-414A-9C24-898833A6D7A6}" type="datetimeFigureOut">
              <a:rPr lang="en-GB" altLang="en-US"/>
              <a:pPr/>
              <a:t>23/04/2019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8335722-458A-4BAF-A21C-3033D0290A0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338388" y="314325"/>
            <a:ext cx="695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Lessons from Psalms #24: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028825" y="1649413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God’s Word is Faithful.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1763" y="3678238"/>
            <a:ext cx="3500437" cy="64611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3600" b="1">
                <a:latin typeface="Times New Roman" pitchFamily="18" charset="0"/>
                <a:cs typeface="Times New Roman" pitchFamily="18" charset="0"/>
              </a:rPr>
              <a:t>Psalm 119:81-88</a:t>
            </a:r>
            <a:endParaRPr lang="en-GB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7063" y="417513"/>
            <a:ext cx="11149012" cy="193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“The arrogant dig pits to trap me,</a:t>
            </a:r>
            <a:br>
              <a:rPr lang="en-GB" altLang="en-US" sz="44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    contrary to your law”. </a:t>
            </a:r>
          </a:p>
          <a:p>
            <a:pPr algn="just">
              <a:buFont typeface="Arial" charset="0"/>
              <a:buNone/>
            </a:pPr>
            <a:r>
              <a:rPr lang="en-GB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119:85 (NIV)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7063" y="3454400"/>
            <a:ext cx="11149012" cy="1938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“The insolent have dug pitfalls for me; </a:t>
            </a:r>
            <a:r>
              <a:rPr lang="en-GB" altLang="en-US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they do not live according to your law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>
              <a:buFont typeface="Arial" charset="0"/>
              <a:buNone/>
            </a:pPr>
            <a:r>
              <a:rPr lang="en-GB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119:85 (NKJV)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3525" y="1939925"/>
            <a:ext cx="11347450" cy="204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en-US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All your commands are trustworthy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; help me, for I am being persecuted without cause”.</a:t>
            </a:r>
          </a:p>
          <a:p>
            <a:pPr>
              <a:buFont typeface="Arial" charset="0"/>
              <a:buNone/>
            </a:pPr>
            <a:r>
              <a:rPr lang="en-GB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119:86 (NIV)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9900" y="269875"/>
            <a:ext cx="98790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The Psalmist acknowledges his Faith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in the Word of God .</a:t>
            </a:r>
            <a:endParaRPr lang="en-GB" altLang="en-US" sz="4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3525" y="4213225"/>
            <a:ext cx="11347450" cy="204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en-US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All your commandments are sure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; they persecute me with </a:t>
            </a:r>
            <a:r>
              <a:rPr lang="en-GB" altLang="en-US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falsehood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; help me!”</a:t>
            </a:r>
          </a:p>
          <a:p>
            <a:pPr>
              <a:buFont typeface="Arial" charset="0"/>
              <a:buNone/>
            </a:pPr>
            <a:r>
              <a:rPr lang="en-GB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119:86 (NKJV)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2" grpId="0"/>
      <p:bldP spid="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0663" y="255588"/>
            <a:ext cx="11530012" cy="299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“But he was pierced for our transgressions, he was crushed for our iniquities; the punishment that brought us peace was on him, and by his wounds we are healed”.</a:t>
            </a:r>
          </a:p>
          <a:p>
            <a:pPr>
              <a:buFont typeface="Arial" charset="0"/>
              <a:buNone/>
            </a:pPr>
            <a:r>
              <a:rPr lang="en-GB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Isaiah 53:5</a:t>
            </a:r>
            <a:r>
              <a:rPr lang="en-GB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(NIV)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384550"/>
            <a:ext cx="463073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28600"/>
            <a:ext cx="63627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8000" y="4351338"/>
            <a:ext cx="11220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A0A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 John 14:6 Jesus said,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“I am the way the TRUTH and the life…”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0663" y="679450"/>
            <a:ext cx="11617325" cy="221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en-GB" altLang="en-US" sz="4800">
                <a:latin typeface="Times New Roman" pitchFamily="18" charset="0"/>
                <a:cs typeface="Times New Roman" pitchFamily="18" charset="0"/>
              </a:rPr>
              <a:t>“They almost wiped me from the earth,</a:t>
            </a:r>
            <a:br>
              <a:rPr lang="en-GB" altLang="en-US" sz="48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80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GB" altLang="en-US" sz="4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have not forsaken </a:t>
            </a:r>
            <a:r>
              <a:rPr lang="en-GB" altLang="en-US" sz="4800">
                <a:latin typeface="Times New Roman" pitchFamily="18" charset="0"/>
                <a:cs typeface="Times New Roman" pitchFamily="18" charset="0"/>
              </a:rPr>
              <a:t>your precepts”.</a:t>
            </a:r>
          </a:p>
          <a:p>
            <a:pPr algn="just">
              <a:buFont typeface="Arial" charset="0"/>
              <a:buNone/>
            </a:pPr>
            <a:r>
              <a:rPr lang="en-GB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119:87 (NIV)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8138" y="3865563"/>
            <a:ext cx="11499850" cy="212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“In </a:t>
            </a:r>
            <a:r>
              <a:rPr lang="en-GB" altLang="en-US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your unfailing love </a:t>
            </a:r>
            <a:r>
              <a:rPr lang="en-GB" alt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preserve my life,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en-US" sz="44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that </a:t>
            </a:r>
            <a:r>
              <a:rPr lang="en-GB" altLang="en-US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may obey the statutes of your mouth</a:t>
            </a:r>
            <a:r>
              <a:rPr lang="en-GB" alt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119:88 (NIV)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28850" y="430213"/>
            <a:ext cx="8278813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God’s Word is a word of promise.</a:t>
            </a:r>
            <a:endParaRPr lang="en-GB" altLang="en-US" sz="440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67025" y="1931988"/>
            <a:ext cx="63198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HELP ME I’M in trouble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90863" y="3805238"/>
            <a:ext cx="609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long?......When?</a:t>
            </a:r>
            <a:endParaRPr lang="en-GB" altLang="en-US"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7850" y="5027613"/>
            <a:ext cx="79232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God’s Word is Faithful.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63775" y="374650"/>
            <a:ext cx="78089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the psalmist, the Word of God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the source of joy and comfort.</a:t>
            </a:r>
            <a:endParaRPr lang="en-GB" altLang="en-US" sz="40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7" descr="Image result for The 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944688"/>
            <a:ext cx="4724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0088" y="2797175"/>
            <a:ext cx="11050587" cy="2122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your unfailing love preserve my life,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en-US" sz="44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 I may obey the statutes of your mouth.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119:88 (NIV)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46288" y="5516563"/>
            <a:ext cx="79216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God’s Word is Faithful.</a:t>
            </a: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503363" y="369888"/>
            <a:ext cx="8958262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000" b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Kaph  </a:t>
            </a:r>
          </a:p>
          <a:p>
            <a:r>
              <a:rPr lang="en-GB" altLang="en-US" sz="400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Is the 11th letter of the Hebrew alphabet…</a:t>
            </a:r>
            <a:endParaRPr lang="en-GB" altLang="en-US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506413"/>
            <a:ext cx="36671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73063" y="1143000"/>
            <a:ext cx="4327525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en-US" sz="5400" b="1">
                <a:latin typeface="Times New Roman" pitchFamily="18" charset="0"/>
                <a:cs typeface="Times New Roman" pitchFamily="18" charset="0"/>
              </a:rPr>
              <a:t>Let’s Pray…</a:t>
            </a:r>
            <a:endParaRPr lang="en-GB" altLang="en-US" sz="5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1350" y="2025650"/>
            <a:ext cx="11042650" cy="1882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“My soul </a:t>
            </a:r>
            <a:r>
              <a:rPr lang="en-GB" alt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faints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 with longing for your salvation, but I have put my hope in your Word”.</a:t>
            </a:r>
          </a:p>
          <a:p>
            <a:pPr>
              <a:buFont typeface="Arial" charset="0"/>
              <a:buNone/>
            </a:pPr>
            <a:r>
              <a:rPr lang="en-GB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119:81 (NIV)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1350" y="436563"/>
            <a:ext cx="63928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romanUcPeriod"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Confession and Petition.</a:t>
            </a:r>
            <a:endParaRPr lang="en-GB" altLang="en-US" sz="4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36988" y="4529138"/>
            <a:ext cx="3938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“His soul faints” </a:t>
            </a:r>
            <a:endParaRPr lang="en-GB" altLang="en-US" sz="40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28750" y="5846763"/>
            <a:ext cx="9467850" cy="768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 psalmist wanted things to happen!</a:t>
            </a:r>
            <a:endParaRPr lang="en-GB" altLang="en-US" sz="44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2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85788" y="5083175"/>
            <a:ext cx="1134745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“I wait for OR I wait upon Your word!”</a:t>
            </a:r>
            <a:endParaRPr lang="en-GB" altLang="en-US" sz="4400" b="1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2325" y="242888"/>
            <a:ext cx="8770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have put my hope in your Word…</a:t>
            </a:r>
            <a:endParaRPr lang="en-GB" altLang="en-US" sz="4400" b="1">
              <a:solidFill>
                <a:schemeClr val="bg1"/>
              </a:solidFill>
            </a:endParaRPr>
          </a:p>
        </p:txBody>
      </p:sp>
      <p:pic>
        <p:nvPicPr>
          <p:cNvPr id="5" name="Picture 6" descr="Image result for The 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1908175"/>
            <a:ext cx="4098925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549275"/>
            <a:ext cx="11347450" cy="204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My eyes fail, looking for your promise;</a:t>
            </a:r>
            <a:br>
              <a:rPr lang="en-GB" altLang="en-US" sz="44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I say, “When will you comfort me?”</a:t>
            </a:r>
          </a:p>
          <a:p>
            <a:pPr algn="just">
              <a:buFont typeface="Arial" charset="0"/>
              <a:buNone/>
            </a:pPr>
            <a:r>
              <a:rPr lang="en-GB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119:82 (NIV)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84438" y="3427413"/>
            <a:ext cx="6854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LONG, O GOD?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463" y="5499100"/>
            <a:ext cx="11718925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 LONG! HOW LONG WILL THIS 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9900" y="1592263"/>
            <a:ext cx="11347450" cy="2049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“Though I am like a </a:t>
            </a:r>
            <a:r>
              <a:rPr lang="en-GB" altLang="en-US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wineskin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 in the smoke,</a:t>
            </a:r>
            <a:br>
              <a:rPr lang="en-GB" altLang="en-US" sz="44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    I do not forget your decrees”. </a:t>
            </a:r>
          </a:p>
          <a:p>
            <a:pPr>
              <a:buFont typeface="Arial" charset="0"/>
              <a:buNone/>
            </a:pPr>
            <a:r>
              <a:rPr lang="en-GB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119:83 (NIV)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9900" y="269875"/>
            <a:ext cx="97869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The Psalmist considers his condition.</a:t>
            </a:r>
            <a:endParaRPr lang="en-GB" altLang="en-US" sz="4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3886200"/>
            <a:ext cx="487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611188"/>
            <a:ext cx="7605713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31825" y="5564188"/>
            <a:ext cx="11256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“…I have NOT forgotten your statutes…”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2614613" y="5192713"/>
            <a:ext cx="609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long?......When?</a:t>
            </a:r>
            <a:endParaRPr lang="en-GB" altLang="en-US" sz="4800" b="1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6400" y="627063"/>
            <a:ext cx="11347450" cy="204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en-US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How long 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must your servant wait?</a:t>
            </a:r>
            <a:br>
              <a:rPr lang="en-GB" altLang="en-US" sz="44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GB" altLang="en-US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 will you punish my persecutors?”</a:t>
            </a:r>
          </a:p>
          <a:p>
            <a:pPr>
              <a:buFont typeface="Arial" charset="0"/>
              <a:buNone/>
            </a:pPr>
            <a:r>
              <a:rPr lang="en-GB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119:84 (NIV)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68600" y="3549650"/>
            <a:ext cx="63198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HELP ME I’M in trouble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4" grpId="0" animBg="1" autoUpdateAnimBg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355</Words>
  <Application>Microsoft Office PowerPoint</Application>
  <PresentationFormat>Custom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Freddy Bryan Farias-Arias</dc:creator>
  <cp:lastModifiedBy>office@penrallt.org</cp:lastModifiedBy>
  <cp:revision>206</cp:revision>
  <dcterms:created xsi:type="dcterms:W3CDTF">2014-04-17T11:47:44Z</dcterms:created>
  <dcterms:modified xsi:type="dcterms:W3CDTF">2019-04-23T14:08:45Z</dcterms:modified>
</cp:coreProperties>
</file>