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57" r:id="rId3"/>
    <p:sldId id="258" r:id="rId4"/>
    <p:sldId id="259" r:id="rId5"/>
    <p:sldId id="260" r:id="rId6"/>
    <p:sldId id="269" r:id="rId7"/>
    <p:sldId id="275" r:id="rId8"/>
    <p:sldId id="271" r:id="rId9"/>
    <p:sldId id="270" r:id="rId10"/>
    <p:sldId id="272" r:id="rId11"/>
    <p:sldId id="273" r:id="rId12"/>
    <p:sldId id="276" r:id="rId13"/>
    <p:sldId id="277" r:id="rId14"/>
    <p:sldId id="266"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5" d="100"/>
          <a:sy n="75" d="100"/>
        </p:scale>
        <p:origin x="-96" y="-61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1A9C27A3-9315-44EF-AB28-F57E9B349CBA}" type="datetimeFigureOut">
              <a:rPr lang="en-GB" altLang="en-US"/>
              <a:pPr/>
              <a:t>23/04/2019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CC629C8-26AD-4B36-BE44-888D3E4BAB39}" type="slidenum">
              <a:rPr lang="en-GB" altLang="en-US"/>
              <a:pPr/>
              <a:t>‹#›</a:t>
            </a:fld>
            <a:endParaRPr lang="en-GB" altLang="en-US"/>
          </a:p>
        </p:txBody>
      </p:sp>
    </p:spTree>
    <p:extLst>
      <p:ext uri="{BB962C8B-B14F-4D97-AF65-F5344CB8AC3E}">
        <p14:creationId xmlns:p14="http://schemas.microsoft.com/office/powerpoint/2010/main" val="1525439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558783FA-F621-46F6-8418-BDCFFAD4AEEE}" type="datetimeFigureOut">
              <a:rPr lang="en-GB" altLang="en-US"/>
              <a:pPr/>
              <a:t>23/04/2019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06A07C95-8721-4DBC-AA68-BB7FB04AAEEC}" type="slidenum">
              <a:rPr lang="en-GB" altLang="en-US"/>
              <a:pPr/>
              <a:t>‹#›</a:t>
            </a:fld>
            <a:endParaRPr lang="en-GB" altLang="en-US"/>
          </a:p>
        </p:txBody>
      </p:sp>
    </p:spTree>
    <p:extLst>
      <p:ext uri="{BB962C8B-B14F-4D97-AF65-F5344CB8AC3E}">
        <p14:creationId xmlns:p14="http://schemas.microsoft.com/office/powerpoint/2010/main" val="706740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E15A2C0C-386A-4046-BA30-538634FCA0DB}" type="datetimeFigureOut">
              <a:rPr lang="en-GB" altLang="en-US"/>
              <a:pPr/>
              <a:t>23/04/2019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D236AA8A-3386-4666-B873-00F06830BF6D}" type="slidenum">
              <a:rPr lang="en-GB" altLang="en-US"/>
              <a:pPr/>
              <a:t>‹#›</a:t>
            </a:fld>
            <a:endParaRPr lang="en-GB" altLang="en-US"/>
          </a:p>
        </p:txBody>
      </p:sp>
    </p:spTree>
    <p:extLst>
      <p:ext uri="{BB962C8B-B14F-4D97-AF65-F5344CB8AC3E}">
        <p14:creationId xmlns:p14="http://schemas.microsoft.com/office/powerpoint/2010/main" val="2134872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8D7D137E-D453-42A8-BE17-F94B02C06A64}" type="datetimeFigureOut">
              <a:rPr lang="en-GB" altLang="en-US"/>
              <a:pPr/>
              <a:t>23/04/2019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A0FB014B-CD40-4D95-93CA-EBDD1EBC2773}" type="slidenum">
              <a:rPr lang="en-GB" altLang="en-US"/>
              <a:pPr/>
              <a:t>‹#›</a:t>
            </a:fld>
            <a:endParaRPr lang="en-GB" altLang="en-US"/>
          </a:p>
        </p:txBody>
      </p:sp>
    </p:spTree>
    <p:extLst>
      <p:ext uri="{BB962C8B-B14F-4D97-AF65-F5344CB8AC3E}">
        <p14:creationId xmlns:p14="http://schemas.microsoft.com/office/powerpoint/2010/main" val="2182780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062A99B-73E5-4767-BCB1-A07DAB8C189B}" type="datetimeFigureOut">
              <a:rPr lang="en-GB" altLang="en-US"/>
              <a:pPr/>
              <a:t>23/04/2019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34A107AB-AD35-4C50-9F70-0BC0159F977A}" type="slidenum">
              <a:rPr lang="en-GB" altLang="en-US"/>
              <a:pPr/>
              <a:t>‹#›</a:t>
            </a:fld>
            <a:endParaRPr lang="en-GB" altLang="en-US"/>
          </a:p>
        </p:txBody>
      </p:sp>
    </p:spTree>
    <p:extLst>
      <p:ext uri="{BB962C8B-B14F-4D97-AF65-F5344CB8AC3E}">
        <p14:creationId xmlns:p14="http://schemas.microsoft.com/office/powerpoint/2010/main" val="4064164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F6E242EE-99D4-4EAA-9701-8584A8808989}" type="datetimeFigureOut">
              <a:rPr lang="en-GB" altLang="en-US"/>
              <a:pPr/>
              <a:t>23/04/2019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EBD6710E-C48A-41B7-9911-0F77563F3ADB}" type="slidenum">
              <a:rPr lang="en-GB" altLang="en-US"/>
              <a:pPr/>
              <a:t>‹#›</a:t>
            </a:fld>
            <a:endParaRPr lang="en-GB" altLang="en-US"/>
          </a:p>
        </p:txBody>
      </p:sp>
    </p:spTree>
    <p:extLst>
      <p:ext uri="{BB962C8B-B14F-4D97-AF65-F5344CB8AC3E}">
        <p14:creationId xmlns:p14="http://schemas.microsoft.com/office/powerpoint/2010/main" val="1037464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1CDF81AF-A35D-42FB-AE73-7B26F429A97A}" type="datetimeFigureOut">
              <a:rPr lang="en-GB" altLang="en-US"/>
              <a:pPr/>
              <a:t>23/04/2019</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925B73D9-1F86-466F-92DC-C6480C77F54B}" type="slidenum">
              <a:rPr lang="en-GB" altLang="en-US"/>
              <a:pPr/>
              <a:t>‹#›</a:t>
            </a:fld>
            <a:endParaRPr lang="en-GB" altLang="en-US"/>
          </a:p>
        </p:txBody>
      </p:sp>
    </p:spTree>
    <p:extLst>
      <p:ext uri="{BB962C8B-B14F-4D97-AF65-F5344CB8AC3E}">
        <p14:creationId xmlns:p14="http://schemas.microsoft.com/office/powerpoint/2010/main" val="3256859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FB0582E8-2338-4456-BF65-33A066A8511C}" type="datetimeFigureOut">
              <a:rPr lang="en-GB" altLang="en-US"/>
              <a:pPr/>
              <a:t>23/04/2019</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200B89B8-7577-443D-9FB5-27169535D4EF}" type="slidenum">
              <a:rPr lang="en-GB" altLang="en-US"/>
              <a:pPr/>
              <a:t>‹#›</a:t>
            </a:fld>
            <a:endParaRPr lang="en-GB" altLang="en-US"/>
          </a:p>
        </p:txBody>
      </p:sp>
    </p:spTree>
    <p:extLst>
      <p:ext uri="{BB962C8B-B14F-4D97-AF65-F5344CB8AC3E}">
        <p14:creationId xmlns:p14="http://schemas.microsoft.com/office/powerpoint/2010/main" val="2633698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171E15DE-0BCB-4783-9CA9-C69B8CB6E924}" type="datetimeFigureOut">
              <a:rPr lang="en-GB" altLang="en-US"/>
              <a:pPr/>
              <a:t>23/04/2019</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1CC6B582-A69E-4A6B-BBB0-27E86957A958}" type="slidenum">
              <a:rPr lang="en-GB" altLang="en-US"/>
              <a:pPr/>
              <a:t>‹#›</a:t>
            </a:fld>
            <a:endParaRPr lang="en-GB" altLang="en-US"/>
          </a:p>
        </p:txBody>
      </p:sp>
    </p:spTree>
    <p:extLst>
      <p:ext uri="{BB962C8B-B14F-4D97-AF65-F5344CB8AC3E}">
        <p14:creationId xmlns:p14="http://schemas.microsoft.com/office/powerpoint/2010/main" val="1794816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ED3BD15D-1F7A-4F1D-8AF3-39A814CCF12F}" type="datetimeFigureOut">
              <a:rPr lang="en-GB" altLang="en-US"/>
              <a:pPr/>
              <a:t>23/04/2019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51434620-3CD3-46F7-9A0D-B183729BC9A9}" type="slidenum">
              <a:rPr lang="en-GB" altLang="en-US"/>
              <a:pPr/>
              <a:t>‹#›</a:t>
            </a:fld>
            <a:endParaRPr lang="en-GB" altLang="en-US"/>
          </a:p>
        </p:txBody>
      </p:sp>
    </p:spTree>
    <p:extLst>
      <p:ext uri="{BB962C8B-B14F-4D97-AF65-F5344CB8AC3E}">
        <p14:creationId xmlns:p14="http://schemas.microsoft.com/office/powerpoint/2010/main" val="1007306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5D7BB251-335A-4A68-8614-A4619A2381BA}" type="datetimeFigureOut">
              <a:rPr lang="en-GB" altLang="en-US"/>
              <a:pPr/>
              <a:t>23/04/2019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F4717AC7-2BF4-4A6C-87CD-0308E666BEB7}" type="slidenum">
              <a:rPr lang="en-GB" altLang="en-US"/>
              <a:pPr/>
              <a:t>‹#›</a:t>
            </a:fld>
            <a:endParaRPr lang="en-GB" altLang="en-US"/>
          </a:p>
        </p:txBody>
      </p:sp>
    </p:spTree>
    <p:extLst>
      <p:ext uri="{BB962C8B-B14F-4D97-AF65-F5344CB8AC3E}">
        <p14:creationId xmlns:p14="http://schemas.microsoft.com/office/powerpoint/2010/main" val="3235635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B99E1C5D-8541-4C7F-9A16-7A7909970D3C}" type="datetimeFigureOut">
              <a:rPr lang="en-GB" altLang="en-US"/>
              <a:pPr/>
              <a:t>23/04/2019</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7895C846-0257-4B6E-8BFA-9A5779D657FF}"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1757363" y="304800"/>
            <a:ext cx="897413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rgbClr val="FFFF00"/>
                </a:solidFill>
                <a:latin typeface="Times New Roman" pitchFamily="18" charset="0"/>
                <a:cs typeface="Times New Roman" pitchFamily="18" charset="0"/>
              </a:rPr>
              <a:t>The Resurrection of Jesus Christ.</a:t>
            </a:r>
          </a:p>
        </p:txBody>
      </p:sp>
      <p:pic>
        <p:nvPicPr>
          <p:cNvPr id="2051"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90913" y="1247775"/>
            <a:ext cx="5507037" cy="413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4422775" y="5411788"/>
            <a:ext cx="3960813"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1800">
                <a:latin typeface="Times New Roman" pitchFamily="18" charset="0"/>
                <a:cs typeface="Times New Roman" pitchFamily="18" charset="0"/>
              </a:rPr>
              <a:t> </a:t>
            </a:r>
            <a:r>
              <a:rPr lang="en-GB" altLang="en-US" sz="4400" b="1">
                <a:solidFill>
                  <a:schemeClr val="bg1"/>
                </a:solidFill>
                <a:latin typeface="Times New Roman" pitchFamily="18" charset="0"/>
                <a:cs typeface="Times New Roman" pitchFamily="18" charset="0"/>
              </a:rPr>
              <a:t>Luke 24:1-12  </a:t>
            </a:r>
          </a:p>
          <a:p>
            <a:pPr algn="ctr">
              <a:lnSpc>
                <a:spcPct val="100000"/>
              </a:lnSpc>
              <a:spcBef>
                <a:spcPct val="0"/>
              </a:spcBef>
              <a:buFontTx/>
              <a:buNone/>
            </a:pPr>
            <a:r>
              <a:rPr lang="en-GB" altLang="en-US" sz="4400" b="1">
                <a:solidFill>
                  <a:schemeClr val="bg1"/>
                </a:solidFill>
                <a:latin typeface="Times New Roman" pitchFamily="18" charset="0"/>
                <a:cs typeface="Times New Roman" pitchFamily="18" charset="0"/>
              </a:rPr>
              <a:t>John 20:19-29 </a:t>
            </a:r>
            <a:endParaRPr lang="en-GB" altLang="en-US" sz="44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590550" y="1284288"/>
            <a:ext cx="10972800" cy="5164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b="1" baseline="30000">
                <a:latin typeface="Times New Roman" pitchFamily="18" charset="0"/>
                <a:cs typeface="Times New Roman" pitchFamily="18" charset="0"/>
              </a:rPr>
              <a:t>"</a:t>
            </a:r>
            <a:r>
              <a:rPr lang="en-GB" altLang="en-US" sz="4400">
                <a:latin typeface="Times New Roman" pitchFamily="18" charset="0"/>
                <a:cs typeface="Times New Roman" pitchFamily="18" charset="0"/>
              </a:rPr>
              <a:t>A week later his disciples were in the house again, and Thomas was with them... Jesus came and stood among them and said, "Peace be with you!" Then He said to Thomas, "Put your finger here; see my hands. Reach out your hand and put it into my side. </a:t>
            </a:r>
          </a:p>
          <a:p>
            <a:pPr algn="just">
              <a:buFont typeface="Arial" charset="0"/>
              <a:buNone/>
            </a:pPr>
            <a:r>
              <a:rPr lang="en-GB" altLang="en-US" sz="4400" b="1">
                <a:solidFill>
                  <a:srgbClr val="FF0000"/>
                </a:solidFill>
                <a:latin typeface="Times New Roman" pitchFamily="18" charset="0"/>
                <a:cs typeface="Times New Roman" pitchFamily="18" charset="0"/>
              </a:rPr>
              <a:t>Stop doubting and believe</a:t>
            </a:r>
            <a:r>
              <a:rPr lang="en-GB" altLang="en-US" sz="4400">
                <a:latin typeface="Times New Roman" pitchFamily="18" charset="0"/>
                <a:cs typeface="Times New Roman" pitchFamily="18" charset="0"/>
              </a:rPr>
              <a:t>."</a:t>
            </a:r>
          </a:p>
          <a:p>
            <a:pPr algn="just" eaLnBrk="1" hangingPunct="1">
              <a:lnSpc>
                <a:spcPct val="100000"/>
              </a:lnSpc>
              <a:spcBef>
                <a:spcPct val="0"/>
              </a:spcBef>
              <a:buFontTx/>
              <a:buNone/>
            </a:pPr>
            <a:r>
              <a:rPr lang="en-GB" altLang="en-US" sz="4400" b="1">
                <a:solidFill>
                  <a:srgbClr val="000099"/>
                </a:solidFill>
                <a:latin typeface="Times New Roman" pitchFamily="18" charset="0"/>
                <a:cs typeface="Times New Roman" pitchFamily="18" charset="0"/>
              </a:rPr>
              <a:t>John 20:26-27 (NIV)</a:t>
            </a:r>
          </a:p>
        </p:txBody>
      </p:sp>
      <p:sp>
        <p:nvSpPr>
          <p:cNvPr id="8" name="Rectangle 7"/>
          <p:cNvSpPr>
            <a:spLocks noChangeArrowheads="1"/>
          </p:cNvSpPr>
          <p:nvPr/>
        </p:nvSpPr>
        <p:spPr bwMode="auto">
          <a:xfrm>
            <a:off x="4440238" y="268288"/>
            <a:ext cx="269398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THOMAS</a:t>
            </a:r>
            <a:endParaRPr lang="en-GB" altLang="en-US" sz="4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229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17688" y="128588"/>
            <a:ext cx="8850312" cy="663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arn(inVertical)">
                                      <p:cBhvr>
                                        <p:cTn id="7" dur="5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452563" y="528638"/>
            <a:ext cx="90995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chemeClr val="bg1"/>
                </a:solidFill>
                <a:latin typeface="Times New Roman" pitchFamily="18" charset="0"/>
                <a:cs typeface="Times New Roman" pitchFamily="18" charset="0"/>
              </a:rPr>
              <a:t>"Caesar is Lord, Caesar is God!" </a:t>
            </a:r>
            <a:endParaRPr lang="en-GB" altLang="en-US" sz="4800" b="1">
              <a:solidFill>
                <a:schemeClr val="bg1"/>
              </a:solidFill>
            </a:endParaRPr>
          </a:p>
        </p:txBody>
      </p:sp>
      <p:sp>
        <p:nvSpPr>
          <p:cNvPr id="5" name="Rectangle 4"/>
          <p:cNvSpPr>
            <a:spLocks noChangeArrowheads="1"/>
          </p:cNvSpPr>
          <p:nvPr/>
        </p:nvSpPr>
        <p:spPr bwMode="auto">
          <a:xfrm>
            <a:off x="901700" y="2160588"/>
            <a:ext cx="10669588"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6600" b="1">
                <a:solidFill>
                  <a:srgbClr val="FFFF00"/>
                </a:solidFill>
                <a:latin typeface="Times New Roman" pitchFamily="18" charset="0"/>
                <a:cs typeface="Times New Roman" pitchFamily="18" charset="0"/>
              </a:rPr>
              <a:t>‘Jesus is Lord, Jesus is God!’</a:t>
            </a:r>
            <a:endParaRPr lang="en-GB" altLang="en-US" sz="6600" b="1">
              <a:solidFill>
                <a:srgbClr val="FFFF00"/>
              </a:solidFill>
            </a:endParaRPr>
          </a:p>
        </p:txBody>
      </p:sp>
      <p:sp>
        <p:nvSpPr>
          <p:cNvPr id="6" name="Rectangle 5"/>
          <p:cNvSpPr>
            <a:spLocks noChangeArrowheads="1"/>
          </p:cNvSpPr>
          <p:nvPr/>
        </p:nvSpPr>
        <p:spPr bwMode="auto">
          <a:xfrm>
            <a:off x="352425" y="4052888"/>
            <a:ext cx="11520488" cy="17827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2286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2286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2286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2286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2286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2286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2286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2286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228600" algn="l"/>
              </a:tabLst>
              <a:defRPr>
                <a:solidFill>
                  <a:schemeClr val="tx1"/>
                </a:solidFill>
                <a:latin typeface="Calibri" pitchFamily="34" charset="0"/>
              </a:defRPr>
            </a:lvl9pPr>
          </a:lstStyle>
          <a:p>
            <a:pPr algn="just">
              <a:lnSpc>
                <a:spcPct val="100000"/>
              </a:lnSpc>
              <a:spcBef>
                <a:spcPct val="0"/>
              </a:spcBef>
              <a:spcAft>
                <a:spcPts val="650"/>
              </a:spcAft>
              <a:buFontTx/>
              <a:buNone/>
            </a:pPr>
            <a:r>
              <a:rPr lang="en-GB" altLang="en-US" sz="4400">
                <a:latin typeface="Times New Roman" pitchFamily="18" charset="0"/>
                <a:cs typeface="Times New Roman" pitchFamily="18" charset="0"/>
              </a:rPr>
              <a:t>"His statement, is not only the culmination of belief; it is also the climax of the Gospel.“</a:t>
            </a:r>
          </a:p>
          <a:p>
            <a:pPr algn="just">
              <a:lnSpc>
                <a:spcPct val="100000"/>
              </a:lnSpc>
              <a:spcBef>
                <a:spcPct val="0"/>
              </a:spcBef>
              <a:spcAft>
                <a:spcPts val="650"/>
              </a:spcAft>
              <a:buFontTx/>
              <a:buNone/>
            </a:pPr>
            <a:r>
              <a:rPr lang="en-GB" altLang="en-US" sz="1600" b="1">
                <a:solidFill>
                  <a:srgbClr val="000099"/>
                </a:solidFill>
                <a:latin typeface="Times New Roman" pitchFamily="18" charset="0"/>
                <a:cs typeface="Times New Roman" pitchFamily="18" charset="0"/>
              </a:rPr>
              <a:t>Charles Erdman, </a:t>
            </a:r>
            <a:r>
              <a:rPr lang="en-GB" altLang="en-US" sz="1600" b="1" i="1">
                <a:solidFill>
                  <a:srgbClr val="000099"/>
                </a:solidFill>
                <a:latin typeface="Times New Roman" pitchFamily="18" charset="0"/>
                <a:cs typeface="Times New Roman" pitchFamily="18" charset="0"/>
              </a:rPr>
              <a:t>“The Gospel of John”, </a:t>
            </a:r>
            <a:r>
              <a:rPr lang="en-GB" altLang="en-US" sz="1600" b="1">
                <a:solidFill>
                  <a:srgbClr val="000099"/>
                </a:solidFill>
                <a:latin typeface="Times New Roman" pitchFamily="18" charset="0"/>
                <a:cs typeface="Times New Roman" pitchFamily="18" charset="0"/>
              </a:rPr>
              <a:t>The Westminster Press, Philadelphia, 1944, p170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338138" y="606425"/>
            <a:ext cx="11520487" cy="280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Then Jesus told Thomas, "Because you have seen me, you have believed; </a:t>
            </a:r>
          </a:p>
          <a:p>
            <a:pPr algn="just">
              <a:lnSpc>
                <a:spcPct val="100000"/>
              </a:lnSpc>
              <a:spcBef>
                <a:spcPct val="0"/>
              </a:spcBef>
              <a:buFontTx/>
              <a:buNone/>
            </a:pPr>
            <a:r>
              <a:rPr lang="en-GB" altLang="en-US" sz="4400" b="1">
                <a:solidFill>
                  <a:srgbClr val="FF0000"/>
                </a:solidFill>
                <a:latin typeface="Times New Roman" pitchFamily="18" charset="0"/>
                <a:cs typeface="Times New Roman" pitchFamily="18" charset="0"/>
              </a:rPr>
              <a:t>blessed are those who have not seen and yet have believed."</a:t>
            </a:r>
          </a:p>
        </p:txBody>
      </p:sp>
      <p:sp>
        <p:nvSpPr>
          <p:cNvPr id="2" name="Rectangle 1"/>
          <p:cNvSpPr>
            <a:spLocks noChangeArrowheads="1"/>
          </p:cNvSpPr>
          <p:nvPr/>
        </p:nvSpPr>
        <p:spPr bwMode="auto">
          <a:xfrm>
            <a:off x="436563" y="4583113"/>
            <a:ext cx="11422062"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Supremely happy</a:t>
            </a:r>
            <a:r>
              <a:rPr lang="en-GB" altLang="en-US" sz="4400">
                <a:solidFill>
                  <a:schemeClr val="bg1"/>
                </a:solidFill>
                <a:latin typeface="Times New Roman" pitchFamily="18" charset="0"/>
                <a:cs typeface="Times New Roman" pitchFamily="18" charset="0"/>
              </a:rPr>
              <a:t>… are those who have not seen and yet have believed!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5362" name="Rectangle 1"/>
          <p:cNvSpPr>
            <a:spLocks noChangeArrowheads="1"/>
          </p:cNvSpPr>
          <p:nvPr/>
        </p:nvSpPr>
        <p:spPr bwMode="auto">
          <a:xfrm>
            <a:off x="717550" y="392113"/>
            <a:ext cx="10550525"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Times New Roman" pitchFamily="18" charset="0"/>
                <a:cs typeface="Times New Roman" pitchFamily="18" charset="0"/>
              </a:rPr>
              <a:t>“…that Christ died for our sins according to the Scriptures, </a:t>
            </a:r>
            <a:r>
              <a:rPr lang="en-GB" altLang="en-US" sz="3600" baseline="30000">
                <a:latin typeface="Times New Roman" pitchFamily="18" charset="0"/>
                <a:cs typeface="Times New Roman" pitchFamily="18" charset="0"/>
              </a:rPr>
              <a:t>4 </a:t>
            </a:r>
            <a:r>
              <a:rPr lang="en-GB" altLang="en-US" sz="3600">
                <a:latin typeface="Times New Roman" pitchFamily="18" charset="0"/>
                <a:cs typeface="Times New Roman" pitchFamily="18" charset="0"/>
              </a:rPr>
              <a:t>that he was buried, that he was raised on the third day according to the Scriptures,”</a:t>
            </a:r>
          </a:p>
          <a:p>
            <a:pPr algn="just" eaLnBrk="1" hangingPunct="1">
              <a:lnSpc>
                <a:spcPct val="100000"/>
              </a:lnSpc>
              <a:spcBef>
                <a:spcPct val="0"/>
              </a:spcBef>
              <a:buFontTx/>
              <a:buNone/>
            </a:pPr>
            <a:r>
              <a:rPr lang="en-GB" altLang="en-US" sz="3600" b="1" i="1">
                <a:latin typeface="Times New Roman" pitchFamily="18" charset="0"/>
                <a:cs typeface="Times New Roman" pitchFamily="18" charset="0"/>
              </a:rPr>
              <a:t>1 Corinthian 15:3-4 (NIV)</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79763" y="2879725"/>
            <a:ext cx="5786437" cy="387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arn(inVertical)">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296863" y="241300"/>
            <a:ext cx="11706225" cy="619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3600" b="1" baseline="30000">
                <a:latin typeface="Times New Roman" pitchFamily="18" charset="0"/>
                <a:cs typeface="Times New Roman" pitchFamily="18" charset="0"/>
              </a:rPr>
              <a:t>19 </a:t>
            </a:r>
            <a:r>
              <a:rPr lang="en-GB" altLang="en-US" sz="3600">
                <a:latin typeface="Times New Roman" pitchFamily="18" charset="0"/>
                <a:cs typeface="Times New Roman" pitchFamily="18" charset="0"/>
              </a:rPr>
              <a:t>On the evening of that first day of the week, when the disciples were together, with the doors locked for fear of the Jewish leaders, Jesus came and stood among them and said, “Peace be with you!” </a:t>
            </a:r>
            <a:r>
              <a:rPr lang="en-GB" altLang="en-US" sz="3600" b="1" baseline="30000">
                <a:latin typeface="Times New Roman" pitchFamily="18" charset="0"/>
                <a:cs typeface="Times New Roman" pitchFamily="18" charset="0"/>
              </a:rPr>
              <a:t>20 </a:t>
            </a:r>
            <a:r>
              <a:rPr lang="en-GB" altLang="en-US" sz="3600">
                <a:latin typeface="Times New Roman" pitchFamily="18" charset="0"/>
                <a:cs typeface="Times New Roman" pitchFamily="18" charset="0"/>
              </a:rPr>
              <a:t>After He said this, He showed them His hands and side. The disciples were overjoyed when they saw the Lord…</a:t>
            </a:r>
            <a:r>
              <a:rPr lang="en-GB" altLang="en-US" sz="3600" b="1" baseline="30000">
                <a:solidFill>
                  <a:srgbClr val="000000"/>
                </a:solidFill>
                <a:latin typeface="Times New Roman" pitchFamily="18" charset="0"/>
                <a:cs typeface="Times New Roman" pitchFamily="18" charset="0"/>
              </a:rPr>
              <a:t>24 </a:t>
            </a:r>
            <a:r>
              <a:rPr lang="en-GB" altLang="en-US" sz="3600">
                <a:solidFill>
                  <a:srgbClr val="000000"/>
                </a:solidFill>
                <a:latin typeface="Times New Roman" pitchFamily="18" charset="0"/>
                <a:cs typeface="Times New Roman" pitchFamily="18" charset="0"/>
              </a:rPr>
              <a:t>Now Thomas (also known as Didymus), one of the Twelve, was not with the disciples when Jesus came. </a:t>
            </a:r>
            <a:r>
              <a:rPr lang="en-GB" altLang="en-US" sz="3600" b="1" baseline="30000">
                <a:solidFill>
                  <a:srgbClr val="000000"/>
                </a:solidFill>
                <a:latin typeface="Times New Roman" pitchFamily="18" charset="0"/>
                <a:cs typeface="Times New Roman" pitchFamily="18" charset="0"/>
              </a:rPr>
              <a:t>25 </a:t>
            </a:r>
            <a:r>
              <a:rPr lang="en-GB" altLang="en-US" sz="3600">
                <a:solidFill>
                  <a:srgbClr val="000000"/>
                </a:solidFill>
                <a:latin typeface="Times New Roman" pitchFamily="18" charset="0"/>
                <a:cs typeface="Times New Roman" pitchFamily="18" charset="0"/>
              </a:rPr>
              <a:t>So the other disciples told him, “We have seen the Lord!”</a:t>
            </a:r>
          </a:p>
          <a:p>
            <a:pPr algn="just">
              <a:buFont typeface="Arial" charset="0"/>
              <a:buNone/>
            </a:pPr>
            <a:r>
              <a:rPr lang="en-GB" altLang="en-US" sz="3600">
                <a:solidFill>
                  <a:srgbClr val="000000"/>
                </a:solidFill>
                <a:latin typeface="Times New Roman" pitchFamily="18" charset="0"/>
                <a:cs typeface="Times New Roman" pitchFamily="18" charset="0"/>
              </a:rPr>
              <a:t>But he said to them, “Unless I see the nail marks in His hands and put my finger where the nails were, and put my hand into His side, I will not believe.” </a:t>
            </a:r>
            <a:endParaRPr lang="en-GB" altLang="en-US" sz="3200">
              <a:latin typeface="Times New Roman" pitchFamily="18" charset="0"/>
              <a:cs typeface="Times New Roman" pitchFamily="18" charset="0"/>
            </a:endParaRPr>
          </a:p>
          <a:p>
            <a:pPr algn="just" eaLnBrk="1" hangingPunct="1">
              <a:lnSpc>
                <a:spcPct val="100000"/>
              </a:lnSpc>
              <a:spcBef>
                <a:spcPct val="0"/>
              </a:spcBef>
              <a:buFontTx/>
              <a:buNone/>
            </a:pPr>
            <a:r>
              <a:rPr lang="en-GB" altLang="en-US" sz="3200" b="1">
                <a:solidFill>
                  <a:srgbClr val="0033CC"/>
                </a:solidFill>
                <a:latin typeface="Times New Roman" pitchFamily="18" charset="0"/>
                <a:cs typeface="Times New Roman" pitchFamily="18" charset="0"/>
              </a:rPr>
              <a:t>John 20:19-20, 24-29 (NIV)</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ChangeArrowheads="1"/>
          </p:cNvSpPr>
          <p:nvPr/>
        </p:nvSpPr>
        <p:spPr bwMode="auto">
          <a:xfrm>
            <a:off x="488950" y="306388"/>
            <a:ext cx="11423650" cy="618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b="1" baseline="30000">
                <a:solidFill>
                  <a:srgbClr val="000000"/>
                </a:solidFill>
                <a:latin typeface="Times New Roman" pitchFamily="18" charset="0"/>
                <a:cs typeface="Times New Roman" pitchFamily="18" charset="0"/>
              </a:rPr>
              <a:t>26 </a:t>
            </a:r>
            <a:r>
              <a:rPr lang="en-GB" altLang="en-US" sz="3600">
                <a:solidFill>
                  <a:srgbClr val="000000"/>
                </a:solidFill>
                <a:latin typeface="Times New Roman" pitchFamily="18" charset="0"/>
                <a:cs typeface="Times New Roman" pitchFamily="18" charset="0"/>
              </a:rPr>
              <a:t>A week later his disciples were in the house again, and Thomas was with them. Though the doors were locked, Jesus came and stood among them and said, “Peace be with you!” </a:t>
            </a:r>
            <a:r>
              <a:rPr lang="en-GB" altLang="en-US" sz="3600" b="1" baseline="30000">
                <a:solidFill>
                  <a:srgbClr val="000000"/>
                </a:solidFill>
                <a:latin typeface="Times New Roman" pitchFamily="18" charset="0"/>
                <a:cs typeface="Times New Roman" pitchFamily="18" charset="0"/>
              </a:rPr>
              <a:t>27 </a:t>
            </a:r>
            <a:r>
              <a:rPr lang="en-GB" altLang="en-US" sz="3600">
                <a:solidFill>
                  <a:srgbClr val="000000"/>
                </a:solidFill>
                <a:latin typeface="Times New Roman" pitchFamily="18" charset="0"/>
                <a:cs typeface="Times New Roman" pitchFamily="18" charset="0"/>
              </a:rPr>
              <a:t>Then he said to Thomas, “Put your finger here; see my hands. Reach out your hand and put it into my side. Stop doubting and believe.”</a:t>
            </a:r>
          </a:p>
          <a:p>
            <a:pPr>
              <a:lnSpc>
                <a:spcPct val="100000"/>
              </a:lnSpc>
              <a:spcBef>
                <a:spcPct val="0"/>
              </a:spcBef>
              <a:buFontTx/>
              <a:buNone/>
            </a:pPr>
            <a:r>
              <a:rPr lang="en-GB" altLang="en-US" sz="3600" b="1" baseline="30000">
                <a:solidFill>
                  <a:srgbClr val="000000"/>
                </a:solidFill>
                <a:latin typeface="Times New Roman" pitchFamily="18" charset="0"/>
                <a:cs typeface="Times New Roman" pitchFamily="18" charset="0"/>
              </a:rPr>
              <a:t>28 </a:t>
            </a:r>
            <a:r>
              <a:rPr lang="en-GB" altLang="en-US" sz="3600">
                <a:solidFill>
                  <a:srgbClr val="000000"/>
                </a:solidFill>
                <a:latin typeface="Times New Roman" pitchFamily="18" charset="0"/>
                <a:cs typeface="Times New Roman" pitchFamily="18" charset="0"/>
              </a:rPr>
              <a:t>Thomas said to him, “My Lord and my God!”</a:t>
            </a:r>
          </a:p>
          <a:p>
            <a:pPr>
              <a:lnSpc>
                <a:spcPct val="100000"/>
              </a:lnSpc>
              <a:spcBef>
                <a:spcPct val="0"/>
              </a:spcBef>
              <a:buFontTx/>
              <a:buNone/>
            </a:pPr>
            <a:r>
              <a:rPr lang="en-GB" altLang="en-US" sz="3600" b="1" baseline="30000">
                <a:solidFill>
                  <a:srgbClr val="000000"/>
                </a:solidFill>
                <a:latin typeface="Times New Roman" pitchFamily="18" charset="0"/>
                <a:cs typeface="Times New Roman" pitchFamily="18" charset="0"/>
              </a:rPr>
              <a:t>29 </a:t>
            </a:r>
            <a:r>
              <a:rPr lang="en-GB" altLang="en-US" sz="3600">
                <a:solidFill>
                  <a:srgbClr val="000000"/>
                </a:solidFill>
                <a:latin typeface="Times New Roman" pitchFamily="18" charset="0"/>
                <a:cs typeface="Times New Roman" pitchFamily="18" charset="0"/>
              </a:rPr>
              <a:t>Then Jesus told him, “Because you have seen me, you have believed; </a:t>
            </a:r>
            <a:r>
              <a:rPr lang="en-GB" altLang="en-US" sz="3600" b="1">
                <a:solidFill>
                  <a:srgbClr val="FF0000"/>
                </a:solidFill>
                <a:latin typeface="Times New Roman" pitchFamily="18" charset="0"/>
                <a:cs typeface="Times New Roman" pitchFamily="18" charset="0"/>
              </a:rPr>
              <a:t>blessed are those who have not seen and yet have believed.</a:t>
            </a:r>
            <a:r>
              <a:rPr lang="en-GB" altLang="en-US" sz="3600">
                <a:solidFill>
                  <a:srgbClr val="000000"/>
                </a:solidFill>
                <a:latin typeface="Times New Roman" pitchFamily="18" charset="0"/>
                <a:cs typeface="Times New Roman" pitchFamily="18" charset="0"/>
              </a:rPr>
              <a:t>”</a:t>
            </a:r>
          </a:p>
          <a:p>
            <a:pPr>
              <a:lnSpc>
                <a:spcPct val="100000"/>
              </a:lnSpc>
              <a:spcBef>
                <a:spcPct val="0"/>
              </a:spcBef>
              <a:buFontTx/>
              <a:buNone/>
            </a:pPr>
            <a:r>
              <a:rPr lang="en-GB" altLang="en-US" sz="3600" b="1">
                <a:solidFill>
                  <a:srgbClr val="0033CC"/>
                </a:solidFill>
                <a:latin typeface="Times New Roman" pitchFamily="18" charset="0"/>
                <a:cs typeface="Times New Roman" pitchFamily="18" charset="0"/>
              </a:rPr>
              <a:t>John 20:19-20, 24-29 (NIV)</a:t>
            </a:r>
            <a:endParaRPr lang="en-GB" altLang="en-US" sz="3600">
              <a:solidFill>
                <a:srgbClr val="0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717550" y="738188"/>
            <a:ext cx="3910013"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 typeface="Arial" charset="0"/>
              <a:buNone/>
            </a:pPr>
            <a:r>
              <a:rPr lang="en-GB" altLang="en-US" sz="5400" b="1">
                <a:solidFill>
                  <a:schemeClr val="bg1"/>
                </a:solidFill>
                <a:latin typeface="Times New Roman" pitchFamily="18" charset="0"/>
                <a:cs typeface="Times New Roman" pitchFamily="18" charset="0"/>
              </a:rPr>
              <a:t>Let’s pray…</a:t>
            </a:r>
            <a:endParaRPr lang="en-GB" altLang="en-US" sz="54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146"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01988" y="361950"/>
            <a:ext cx="5534025" cy="311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2"/>
          <p:cNvSpPr>
            <a:spLocks noChangeArrowheads="1"/>
          </p:cNvSpPr>
          <p:nvPr/>
        </p:nvSpPr>
        <p:spPr bwMode="auto">
          <a:xfrm>
            <a:off x="1135063" y="4117975"/>
            <a:ext cx="6096000" cy="175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solidFill>
                  <a:schemeClr val="bg1"/>
                </a:solidFill>
                <a:latin typeface="Times New Roman" pitchFamily="18" charset="0"/>
                <a:cs typeface="Times New Roman" pitchFamily="18" charset="0"/>
              </a:rPr>
              <a:t>He is risen.</a:t>
            </a:r>
          </a:p>
          <a:p>
            <a:pPr>
              <a:lnSpc>
                <a:spcPct val="100000"/>
              </a:lnSpc>
              <a:spcBef>
                <a:spcPct val="0"/>
              </a:spcBef>
              <a:buFontTx/>
              <a:buNone/>
            </a:pPr>
            <a:endParaRPr lang="en-GB" altLang="en-US" sz="2000">
              <a:solidFill>
                <a:schemeClr val="bg1"/>
              </a:solidFill>
              <a:latin typeface="Times New Roman" pitchFamily="18" charset="0"/>
              <a:cs typeface="Times New Roman" pitchFamily="18" charset="0"/>
            </a:endParaRPr>
          </a:p>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He is risen indeed.</a:t>
            </a:r>
            <a:endParaRPr lang="en-GB" altLang="en-US" sz="4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623888" y="373063"/>
            <a:ext cx="8631237"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 The resurrection was unexpected</a:t>
            </a:r>
            <a:endParaRPr lang="en-GB" altLang="en-US" sz="4400">
              <a:solidFill>
                <a:srgbClr val="FFFF00"/>
              </a:solidFill>
              <a:latin typeface="Times New Roman" pitchFamily="18" charset="0"/>
              <a:cs typeface="Times New Roman" pitchFamily="18" charset="0"/>
            </a:endParaRPr>
          </a:p>
          <a:p>
            <a:pPr>
              <a:buFont typeface="Arial" charset="0"/>
              <a:buNone/>
            </a:pPr>
            <a:endParaRPr lang="en-GB" altLang="en-US" sz="4400">
              <a:solidFill>
                <a:srgbClr val="FFFF00"/>
              </a:solidFill>
              <a:latin typeface="Times New Roman" pitchFamily="18" charset="0"/>
              <a:cs typeface="Times New Roman" pitchFamily="18" charset="0"/>
            </a:endParaRPr>
          </a:p>
        </p:txBody>
      </p:sp>
      <p:sp>
        <p:nvSpPr>
          <p:cNvPr id="7" name="Rectangle 6"/>
          <p:cNvSpPr>
            <a:spLocks noChangeArrowheads="1"/>
          </p:cNvSpPr>
          <p:nvPr/>
        </p:nvSpPr>
        <p:spPr bwMode="auto">
          <a:xfrm>
            <a:off x="409575" y="2165350"/>
            <a:ext cx="11547475"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800">
                <a:latin typeface="Times New Roman" pitchFamily="18" charset="0"/>
                <a:cs typeface="Times New Roman" pitchFamily="18" charset="0"/>
              </a:rPr>
              <a:t>(They still </a:t>
            </a:r>
            <a:r>
              <a:rPr lang="en-GB" altLang="en-US" sz="4800" b="1">
                <a:solidFill>
                  <a:srgbClr val="FF0000"/>
                </a:solidFill>
                <a:latin typeface="Times New Roman" pitchFamily="18" charset="0"/>
                <a:cs typeface="Times New Roman" pitchFamily="18" charset="0"/>
              </a:rPr>
              <a:t>did not understand </a:t>
            </a:r>
            <a:r>
              <a:rPr lang="en-GB" altLang="en-US" sz="4800">
                <a:latin typeface="Times New Roman" pitchFamily="18" charset="0"/>
                <a:cs typeface="Times New Roman" pitchFamily="18" charset="0"/>
              </a:rPr>
              <a:t>from Scripture that Jesus had to rise from the dead.)</a:t>
            </a:r>
          </a:p>
          <a:p>
            <a:pPr algn="just" eaLnBrk="1" hangingPunct="1">
              <a:lnSpc>
                <a:spcPct val="100000"/>
              </a:lnSpc>
              <a:spcBef>
                <a:spcPct val="0"/>
              </a:spcBef>
              <a:buFontTx/>
              <a:buNone/>
            </a:pPr>
            <a:r>
              <a:rPr lang="en-GB" altLang="en-US" sz="4800" b="1">
                <a:solidFill>
                  <a:srgbClr val="000099"/>
                </a:solidFill>
                <a:latin typeface="Times New Roman" pitchFamily="18" charset="0"/>
                <a:cs typeface="Times New Roman" pitchFamily="18" charset="0"/>
              </a:rPr>
              <a:t>John 20:9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831850" y="584200"/>
            <a:ext cx="55546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II. There was Unbelief</a:t>
            </a:r>
            <a:endParaRPr lang="en-GB" altLang="en-US" sz="4400">
              <a:solidFill>
                <a:srgbClr val="FFFF00"/>
              </a:solidFill>
              <a:latin typeface="Times New Roman" pitchFamily="18" charset="0"/>
              <a:cs typeface="Times New Roman" pitchFamily="18" charset="0"/>
            </a:endParaRPr>
          </a:p>
        </p:txBody>
      </p:sp>
      <p:sp>
        <p:nvSpPr>
          <p:cNvPr id="7" name="Rectangle 6"/>
          <p:cNvSpPr>
            <a:spLocks noChangeArrowheads="1"/>
          </p:cNvSpPr>
          <p:nvPr/>
        </p:nvSpPr>
        <p:spPr bwMode="auto">
          <a:xfrm>
            <a:off x="609600" y="1538288"/>
            <a:ext cx="10972800" cy="34766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b="1" baseline="30000">
                <a:latin typeface="Times New Roman" pitchFamily="18" charset="0"/>
                <a:cs typeface="Times New Roman" pitchFamily="18" charset="0"/>
              </a:rPr>
              <a:t>10 </a:t>
            </a:r>
            <a:r>
              <a:rPr lang="en-GB" altLang="en-US" sz="4400">
                <a:latin typeface="Times New Roman" pitchFamily="18" charset="0"/>
                <a:cs typeface="Times New Roman" pitchFamily="18" charset="0"/>
              </a:rPr>
              <a:t>She went and told those who had been with him and who were mourning and weeping. </a:t>
            </a:r>
            <a:r>
              <a:rPr lang="en-GB" altLang="en-US" sz="4400" b="1" baseline="30000">
                <a:latin typeface="Times New Roman" pitchFamily="18" charset="0"/>
                <a:cs typeface="Times New Roman" pitchFamily="18" charset="0"/>
              </a:rPr>
              <a:t>11 </a:t>
            </a:r>
            <a:r>
              <a:rPr lang="en-GB" altLang="en-US" sz="4400">
                <a:latin typeface="Times New Roman" pitchFamily="18" charset="0"/>
                <a:cs typeface="Times New Roman" pitchFamily="18" charset="0"/>
              </a:rPr>
              <a:t>When they heard that Jesus was alive and that she had seen him, </a:t>
            </a:r>
            <a:r>
              <a:rPr lang="en-GB" altLang="en-US" sz="4400" b="1">
                <a:solidFill>
                  <a:srgbClr val="FF0000"/>
                </a:solidFill>
                <a:latin typeface="Times New Roman" pitchFamily="18" charset="0"/>
                <a:cs typeface="Times New Roman" pitchFamily="18" charset="0"/>
              </a:rPr>
              <a:t>they did not believe it.</a:t>
            </a:r>
          </a:p>
          <a:p>
            <a:pPr algn="just" eaLnBrk="1" hangingPunct="1">
              <a:lnSpc>
                <a:spcPct val="100000"/>
              </a:lnSpc>
              <a:spcBef>
                <a:spcPct val="0"/>
              </a:spcBef>
              <a:buFontTx/>
              <a:buNone/>
            </a:pPr>
            <a:r>
              <a:rPr lang="en-GB" altLang="en-US" sz="4400" b="1">
                <a:solidFill>
                  <a:srgbClr val="000099"/>
                </a:solidFill>
                <a:latin typeface="Times New Roman" pitchFamily="18" charset="0"/>
                <a:cs typeface="Times New Roman" pitchFamily="18" charset="0"/>
              </a:rPr>
              <a:t>Mark 16:10-11 (NIV)</a:t>
            </a:r>
          </a:p>
        </p:txBody>
      </p:sp>
      <p:sp>
        <p:nvSpPr>
          <p:cNvPr id="8" name="Rectangle 7"/>
          <p:cNvSpPr>
            <a:spLocks noChangeArrowheads="1"/>
          </p:cNvSpPr>
          <p:nvPr/>
        </p:nvSpPr>
        <p:spPr bwMode="auto">
          <a:xfrm>
            <a:off x="2284413" y="5449888"/>
            <a:ext cx="790098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1800">
                <a:latin typeface="Times New Roman" pitchFamily="18" charset="0"/>
                <a:cs typeface="Times New Roman" pitchFamily="18" charset="0"/>
              </a:rPr>
              <a:t> </a:t>
            </a:r>
            <a:r>
              <a:rPr lang="en-GB" altLang="en-US" sz="4400" b="1">
                <a:solidFill>
                  <a:schemeClr val="bg1"/>
                </a:solidFill>
                <a:latin typeface="Times New Roman" pitchFamily="18" charset="0"/>
                <a:cs typeface="Times New Roman" pitchFamily="18" charset="0"/>
              </a:rPr>
              <a:t>“There was not a 100% belief.” </a:t>
            </a:r>
            <a:endParaRPr lang="en-GB" altLang="en-US" sz="44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831850" y="584200"/>
            <a:ext cx="88963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III. Unbelief is a reality in our lives.</a:t>
            </a:r>
            <a:endParaRPr lang="en-GB" altLang="en-US" sz="4400">
              <a:solidFill>
                <a:srgbClr val="FFFF00"/>
              </a:solidFill>
              <a:latin typeface="Times New Roman" pitchFamily="18" charset="0"/>
              <a:cs typeface="Times New Roman" pitchFamily="18" charset="0"/>
            </a:endParaRPr>
          </a:p>
        </p:txBody>
      </p:sp>
      <p:sp>
        <p:nvSpPr>
          <p:cNvPr id="8" name="Rectangle 7"/>
          <p:cNvSpPr>
            <a:spLocks noChangeArrowheads="1"/>
          </p:cNvSpPr>
          <p:nvPr/>
        </p:nvSpPr>
        <p:spPr bwMode="auto">
          <a:xfrm>
            <a:off x="2073275" y="3709988"/>
            <a:ext cx="790098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1800">
                <a:latin typeface="Times New Roman" pitchFamily="18" charset="0"/>
                <a:cs typeface="Times New Roman" pitchFamily="18" charset="0"/>
              </a:rPr>
              <a:t> </a:t>
            </a:r>
            <a:r>
              <a:rPr lang="en-GB" altLang="en-US" sz="4400" b="1">
                <a:solidFill>
                  <a:schemeClr val="bg1"/>
                </a:solidFill>
                <a:latin typeface="Times New Roman" pitchFamily="18" charset="0"/>
                <a:cs typeface="Times New Roman" pitchFamily="18" charset="0"/>
              </a:rPr>
              <a:t>“There is not a 100% belief.” </a:t>
            </a:r>
            <a:endParaRPr lang="en-GB" altLang="en-US" sz="4400">
              <a:solidFill>
                <a:schemeClr val="bg1"/>
              </a:solidFill>
              <a:latin typeface="Times New Roman" pitchFamily="18" charset="0"/>
              <a:cs typeface="Times New Roman" pitchFamily="18" charset="0"/>
            </a:endParaRPr>
          </a:p>
        </p:txBody>
      </p:sp>
      <p:sp>
        <p:nvSpPr>
          <p:cNvPr id="3" name="Rectangle 2"/>
          <p:cNvSpPr>
            <a:spLocks noChangeArrowheads="1"/>
          </p:cNvSpPr>
          <p:nvPr/>
        </p:nvSpPr>
        <p:spPr bwMode="auto">
          <a:xfrm>
            <a:off x="542925" y="2174875"/>
            <a:ext cx="10961688"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000099"/>
                </a:solidFill>
                <a:latin typeface="Times New Roman" pitchFamily="18" charset="0"/>
                <a:cs typeface="Times New Roman" pitchFamily="18" charset="0"/>
              </a:rPr>
              <a:t>Jesus wants ALL our trust so He can give us a new life.</a:t>
            </a:r>
            <a:endParaRPr lang="en-GB" altLang="en-US" sz="360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647700" y="215900"/>
            <a:ext cx="10972800" cy="50339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"Rejoice in the Lord always..." </a:t>
            </a:r>
            <a:r>
              <a:rPr lang="en-GB" altLang="en-US" sz="4400" b="1">
                <a:latin typeface="Times New Roman" pitchFamily="18" charset="0"/>
                <a:cs typeface="Times New Roman" pitchFamily="18" charset="0"/>
              </a:rPr>
              <a:t>The Lord is near</a:t>
            </a:r>
            <a:r>
              <a:rPr lang="en-GB" altLang="en-US" sz="4400">
                <a:latin typeface="Times New Roman" pitchFamily="18" charset="0"/>
                <a:cs typeface="Times New Roman" pitchFamily="18" charset="0"/>
              </a:rPr>
              <a:t>. "Do not be anxious about anything, but in every situation, by prayer and petition, with thanksgiving, present your requests to God. And the peace of God, which transcends all understanding, will guard your hearts and your minds in Christ Jesus."</a:t>
            </a:r>
          </a:p>
          <a:p>
            <a:pPr algn="just" eaLnBrk="1" hangingPunct="1">
              <a:lnSpc>
                <a:spcPct val="100000"/>
              </a:lnSpc>
              <a:spcBef>
                <a:spcPct val="0"/>
              </a:spcBef>
              <a:buFontTx/>
              <a:buNone/>
            </a:pPr>
            <a:r>
              <a:rPr lang="en-GB" altLang="en-US" sz="4400" b="1">
                <a:solidFill>
                  <a:srgbClr val="000099"/>
                </a:solidFill>
                <a:latin typeface="Times New Roman" pitchFamily="18" charset="0"/>
                <a:cs typeface="Times New Roman" pitchFamily="18" charset="0"/>
              </a:rPr>
              <a:t>Philippians 4:4 (NIV)</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39038" y="4006850"/>
            <a:ext cx="4081462" cy="274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654</TotalTime>
  <Words>273</Words>
  <Application>Microsoft Office PowerPoint</Application>
  <PresentationFormat>Custom</PresentationFormat>
  <Paragraphs>39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34</cp:revision>
  <dcterms:created xsi:type="dcterms:W3CDTF">2016-03-26T10:17:11Z</dcterms:created>
  <dcterms:modified xsi:type="dcterms:W3CDTF">2019-04-23T14:06:09Z</dcterms:modified>
</cp:coreProperties>
</file>