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7" r:id="rId2"/>
    <p:sldId id="269" r:id="rId3"/>
    <p:sldId id="326" r:id="rId4"/>
    <p:sldId id="325" r:id="rId5"/>
    <p:sldId id="315" r:id="rId6"/>
    <p:sldId id="320" r:id="rId7"/>
    <p:sldId id="321" r:id="rId8"/>
    <p:sldId id="322" r:id="rId9"/>
    <p:sldId id="332" r:id="rId10"/>
    <p:sldId id="306" r:id="rId11"/>
    <p:sldId id="305" r:id="rId12"/>
    <p:sldId id="319" r:id="rId13"/>
    <p:sldId id="309" r:id="rId14"/>
    <p:sldId id="328" r:id="rId15"/>
    <p:sldId id="297" r:id="rId16"/>
    <p:sldId id="333" r:id="rId17"/>
    <p:sldId id="286" r:id="rId18"/>
    <p:sldId id="316" r:id="rId19"/>
    <p:sldId id="308" r:id="rId20"/>
    <p:sldId id="329" r:id="rId21"/>
    <p:sldId id="335" r:id="rId22"/>
    <p:sldId id="334" r:id="rId23"/>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00CC"/>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33" autoAdjust="0"/>
    <p:restoredTop sz="94660"/>
  </p:normalViewPr>
  <p:slideViewPr>
    <p:cSldViewPr snapToGrid="0" showGuides="1">
      <p:cViewPr varScale="1">
        <p:scale>
          <a:sx n="73" d="100"/>
          <a:sy n="73" d="100"/>
        </p:scale>
        <p:origin x="-102" y="-61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fld id="{1A7E7464-C77E-4C8C-ABE6-832C984F062C}" type="datetimeFigureOut">
              <a:rPr lang="en-GB" altLang="en-US"/>
              <a:pPr/>
              <a:t>18/04/2019</a:t>
            </a:fld>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697BE283-BE0A-42C5-8117-46FF2D561E66}" type="slidenum">
              <a:rPr lang="en-GB" altLang="en-US"/>
              <a:pPr/>
              <a:t>‹#›</a:t>
            </a:fld>
            <a:endParaRPr lang="en-GB" altLang="en-US"/>
          </a:p>
        </p:txBody>
      </p:sp>
    </p:spTree>
    <p:extLst>
      <p:ext uri="{BB962C8B-B14F-4D97-AF65-F5344CB8AC3E}">
        <p14:creationId xmlns:p14="http://schemas.microsoft.com/office/powerpoint/2010/main" val="799073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610E8D76-80A9-4344-B268-17DC80AED667}" type="datetimeFigureOut">
              <a:rPr lang="en-GB" altLang="en-US"/>
              <a:pPr/>
              <a:t>18/04/2019</a:t>
            </a:fld>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4C3433B5-CC3F-4CFA-AB68-54AE42926AC9}" type="slidenum">
              <a:rPr lang="en-GB" altLang="en-US"/>
              <a:pPr/>
              <a:t>‹#›</a:t>
            </a:fld>
            <a:endParaRPr lang="en-GB" altLang="en-US"/>
          </a:p>
        </p:txBody>
      </p:sp>
    </p:spTree>
    <p:extLst>
      <p:ext uri="{BB962C8B-B14F-4D97-AF65-F5344CB8AC3E}">
        <p14:creationId xmlns:p14="http://schemas.microsoft.com/office/powerpoint/2010/main" val="891518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12EE2B51-63AC-4146-B510-B256810EF31D}" type="datetimeFigureOut">
              <a:rPr lang="en-GB" altLang="en-US"/>
              <a:pPr/>
              <a:t>18/04/2019</a:t>
            </a:fld>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BCDE15FC-F313-4915-9D80-772852D96EEB}" type="slidenum">
              <a:rPr lang="en-GB" altLang="en-US"/>
              <a:pPr/>
              <a:t>‹#›</a:t>
            </a:fld>
            <a:endParaRPr lang="en-GB" altLang="en-US"/>
          </a:p>
        </p:txBody>
      </p:sp>
    </p:spTree>
    <p:extLst>
      <p:ext uri="{BB962C8B-B14F-4D97-AF65-F5344CB8AC3E}">
        <p14:creationId xmlns:p14="http://schemas.microsoft.com/office/powerpoint/2010/main" val="1431209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B09257C2-6959-44D8-AFBA-7DB2F6603972}" type="datetimeFigureOut">
              <a:rPr lang="en-GB" altLang="en-US"/>
              <a:pPr/>
              <a:t>18/04/2019</a:t>
            </a:fld>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8885A234-E08A-409C-947A-1052153454D4}" type="slidenum">
              <a:rPr lang="en-GB" altLang="en-US"/>
              <a:pPr/>
              <a:t>‹#›</a:t>
            </a:fld>
            <a:endParaRPr lang="en-GB" altLang="en-US"/>
          </a:p>
        </p:txBody>
      </p:sp>
    </p:spTree>
    <p:extLst>
      <p:ext uri="{BB962C8B-B14F-4D97-AF65-F5344CB8AC3E}">
        <p14:creationId xmlns:p14="http://schemas.microsoft.com/office/powerpoint/2010/main" val="1024491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26D80250-1663-4A7D-8DBA-02E9EC0CAE4D}" type="datetimeFigureOut">
              <a:rPr lang="en-GB" altLang="en-US"/>
              <a:pPr/>
              <a:t>18/04/2019</a:t>
            </a:fld>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20F8D2C4-0EBE-486E-B0DD-420C1477C3A0}" type="slidenum">
              <a:rPr lang="en-GB" altLang="en-US"/>
              <a:pPr/>
              <a:t>‹#›</a:t>
            </a:fld>
            <a:endParaRPr lang="en-GB" altLang="en-US"/>
          </a:p>
        </p:txBody>
      </p:sp>
    </p:spTree>
    <p:extLst>
      <p:ext uri="{BB962C8B-B14F-4D97-AF65-F5344CB8AC3E}">
        <p14:creationId xmlns:p14="http://schemas.microsoft.com/office/powerpoint/2010/main" val="3751944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fld id="{C4761D9F-E086-4D7E-8849-487116FB5631}" type="datetimeFigureOut">
              <a:rPr lang="en-GB" altLang="en-US"/>
              <a:pPr/>
              <a:t>18/04/2019</a:t>
            </a:fld>
            <a:endParaRPr lang="en-GB" altLang="en-US"/>
          </a:p>
        </p:txBody>
      </p:sp>
      <p:sp>
        <p:nvSpPr>
          <p:cNvPr id="6" name="Footer Placeholder 4"/>
          <p:cNvSpPr>
            <a:spLocks noGrp="1"/>
          </p:cNvSpPr>
          <p:nvPr>
            <p:ph type="ftr" sz="quarter" idx="11"/>
          </p:nvPr>
        </p:nvSpPr>
        <p:spPr/>
        <p:txBody>
          <a:bodyPr/>
          <a:lstStyle>
            <a:lvl1pPr>
              <a:defRPr/>
            </a:lvl1pPr>
          </a:lstStyle>
          <a:p>
            <a:endParaRPr lang="en-GB" altLang="en-US"/>
          </a:p>
        </p:txBody>
      </p:sp>
      <p:sp>
        <p:nvSpPr>
          <p:cNvPr id="7" name="Slide Number Placeholder 5"/>
          <p:cNvSpPr>
            <a:spLocks noGrp="1"/>
          </p:cNvSpPr>
          <p:nvPr>
            <p:ph type="sldNum" sz="quarter" idx="12"/>
          </p:nvPr>
        </p:nvSpPr>
        <p:spPr/>
        <p:txBody>
          <a:bodyPr/>
          <a:lstStyle>
            <a:lvl1pPr>
              <a:defRPr/>
            </a:lvl1pPr>
          </a:lstStyle>
          <a:p>
            <a:fld id="{C95D2778-CC93-4DFC-BBD9-7A8C3B33982B}" type="slidenum">
              <a:rPr lang="en-GB" altLang="en-US"/>
              <a:pPr/>
              <a:t>‹#›</a:t>
            </a:fld>
            <a:endParaRPr lang="en-GB" altLang="en-US"/>
          </a:p>
        </p:txBody>
      </p:sp>
    </p:spTree>
    <p:extLst>
      <p:ext uri="{BB962C8B-B14F-4D97-AF65-F5344CB8AC3E}">
        <p14:creationId xmlns:p14="http://schemas.microsoft.com/office/powerpoint/2010/main" val="4126809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fld id="{3DF4A3AD-42CB-4BF6-837B-E6BF33EA3CF1}" type="datetimeFigureOut">
              <a:rPr lang="en-GB" altLang="en-US"/>
              <a:pPr/>
              <a:t>18/04/2019</a:t>
            </a:fld>
            <a:endParaRPr lang="en-GB" altLang="en-US"/>
          </a:p>
        </p:txBody>
      </p:sp>
      <p:sp>
        <p:nvSpPr>
          <p:cNvPr id="8" name="Footer Placeholder 4"/>
          <p:cNvSpPr>
            <a:spLocks noGrp="1"/>
          </p:cNvSpPr>
          <p:nvPr>
            <p:ph type="ftr" sz="quarter" idx="11"/>
          </p:nvPr>
        </p:nvSpPr>
        <p:spPr/>
        <p:txBody>
          <a:bodyPr/>
          <a:lstStyle>
            <a:lvl1pPr>
              <a:defRPr/>
            </a:lvl1pPr>
          </a:lstStyle>
          <a:p>
            <a:endParaRPr lang="en-GB" altLang="en-US"/>
          </a:p>
        </p:txBody>
      </p:sp>
      <p:sp>
        <p:nvSpPr>
          <p:cNvPr id="9" name="Slide Number Placeholder 5"/>
          <p:cNvSpPr>
            <a:spLocks noGrp="1"/>
          </p:cNvSpPr>
          <p:nvPr>
            <p:ph type="sldNum" sz="quarter" idx="12"/>
          </p:nvPr>
        </p:nvSpPr>
        <p:spPr/>
        <p:txBody>
          <a:bodyPr/>
          <a:lstStyle>
            <a:lvl1pPr>
              <a:defRPr/>
            </a:lvl1pPr>
          </a:lstStyle>
          <a:p>
            <a:fld id="{1F02C202-C883-4B6B-9543-216955E522E0}" type="slidenum">
              <a:rPr lang="en-GB" altLang="en-US"/>
              <a:pPr/>
              <a:t>‹#›</a:t>
            </a:fld>
            <a:endParaRPr lang="en-GB" altLang="en-US"/>
          </a:p>
        </p:txBody>
      </p:sp>
    </p:spTree>
    <p:extLst>
      <p:ext uri="{BB962C8B-B14F-4D97-AF65-F5344CB8AC3E}">
        <p14:creationId xmlns:p14="http://schemas.microsoft.com/office/powerpoint/2010/main" val="3871299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fld id="{89E17554-A999-40FC-A1DC-E44952B2839F}" type="datetimeFigureOut">
              <a:rPr lang="en-GB" altLang="en-US"/>
              <a:pPr/>
              <a:t>18/04/2019</a:t>
            </a:fld>
            <a:endParaRPr lang="en-GB" altLang="en-US"/>
          </a:p>
        </p:txBody>
      </p:sp>
      <p:sp>
        <p:nvSpPr>
          <p:cNvPr id="4" name="Footer Placeholder 4"/>
          <p:cNvSpPr>
            <a:spLocks noGrp="1"/>
          </p:cNvSpPr>
          <p:nvPr>
            <p:ph type="ftr" sz="quarter" idx="11"/>
          </p:nvPr>
        </p:nvSpPr>
        <p:spPr/>
        <p:txBody>
          <a:bodyPr/>
          <a:lstStyle>
            <a:lvl1pPr>
              <a:defRPr/>
            </a:lvl1pPr>
          </a:lstStyle>
          <a:p>
            <a:endParaRPr lang="en-GB" altLang="en-US"/>
          </a:p>
        </p:txBody>
      </p:sp>
      <p:sp>
        <p:nvSpPr>
          <p:cNvPr id="5" name="Slide Number Placeholder 5"/>
          <p:cNvSpPr>
            <a:spLocks noGrp="1"/>
          </p:cNvSpPr>
          <p:nvPr>
            <p:ph type="sldNum" sz="quarter" idx="12"/>
          </p:nvPr>
        </p:nvSpPr>
        <p:spPr/>
        <p:txBody>
          <a:bodyPr/>
          <a:lstStyle>
            <a:lvl1pPr>
              <a:defRPr/>
            </a:lvl1pPr>
          </a:lstStyle>
          <a:p>
            <a:fld id="{003B375A-E475-4033-B3DF-D7214418E5BD}" type="slidenum">
              <a:rPr lang="en-GB" altLang="en-US"/>
              <a:pPr/>
              <a:t>‹#›</a:t>
            </a:fld>
            <a:endParaRPr lang="en-GB" altLang="en-US"/>
          </a:p>
        </p:txBody>
      </p:sp>
    </p:spTree>
    <p:extLst>
      <p:ext uri="{BB962C8B-B14F-4D97-AF65-F5344CB8AC3E}">
        <p14:creationId xmlns:p14="http://schemas.microsoft.com/office/powerpoint/2010/main" val="2653330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1D4C7A85-B8E0-4103-9747-7823E67F0A16}" type="datetimeFigureOut">
              <a:rPr lang="en-GB" altLang="en-US"/>
              <a:pPr/>
              <a:t>18/04/2019</a:t>
            </a:fld>
            <a:endParaRPr lang="en-GB" altLang="en-US"/>
          </a:p>
        </p:txBody>
      </p:sp>
      <p:sp>
        <p:nvSpPr>
          <p:cNvPr id="3" name="Footer Placeholder 4"/>
          <p:cNvSpPr>
            <a:spLocks noGrp="1"/>
          </p:cNvSpPr>
          <p:nvPr>
            <p:ph type="ftr" sz="quarter" idx="11"/>
          </p:nvPr>
        </p:nvSpPr>
        <p:spPr/>
        <p:txBody>
          <a:bodyPr/>
          <a:lstStyle>
            <a:lvl1pPr>
              <a:defRPr/>
            </a:lvl1pPr>
          </a:lstStyle>
          <a:p>
            <a:endParaRPr lang="en-GB" altLang="en-US"/>
          </a:p>
        </p:txBody>
      </p:sp>
      <p:sp>
        <p:nvSpPr>
          <p:cNvPr id="4" name="Slide Number Placeholder 5"/>
          <p:cNvSpPr>
            <a:spLocks noGrp="1"/>
          </p:cNvSpPr>
          <p:nvPr>
            <p:ph type="sldNum" sz="quarter" idx="12"/>
          </p:nvPr>
        </p:nvSpPr>
        <p:spPr/>
        <p:txBody>
          <a:bodyPr/>
          <a:lstStyle>
            <a:lvl1pPr>
              <a:defRPr/>
            </a:lvl1pPr>
          </a:lstStyle>
          <a:p>
            <a:fld id="{6F332467-2EFA-4763-B1E6-3B89A98CC5AB}" type="slidenum">
              <a:rPr lang="en-GB" altLang="en-US"/>
              <a:pPr/>
              <a:t>‹#›</a:t>
            </a:fld>
            <a:endParaRPr lang="en-GB" altLang="en-US"/>
          </a:p>
        </p:txBody>
      </p:sp>
    </p:spTree>
    <p:extLst>
      <p:ext uri="{BB962C8B-B14F-4D97-AF65-F5344CB8AC3E}">
        <p14:creationId xmlns:p14="http://schemas.microsoft.com/office/powerpoint/2010/main" val="4184960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A7F452-1642-451A-9098-A7C4B91C3B1B}" type="datetimeFigureOut">
              <a:rPr lang="en-GB" altLang="en-US"/>
              <a:pPr/>
              <a:t>18/04/2019</a:t>
            </a:fld>
            <a:endParaRPr lang="en-GB" altLang="en-US"/>
          </a:p>
        </p:txBody>
      </p:sp>
      <p:sp>
        <p:nvSpPr>
          <p:cNvPr id="6" name="Footer Placeholder 4"/>
          <p:cNvSpPr>
            <a:spLocks noGrp="1"/>
          </p:cNvSpPr>
          <p:nvPr>
            <p:ph type="ftr" sz="quarter" idx="11"/>
          </p:nvPr>
        </p:nvSpPr>
        <p:spPr/>
        <p:txBody>
          <a:bodyPr/>
          <a:lstStyle>
            <a:lvl1pPr>
              <a:defRPr/>
            </a:lvl1pPr>
          </a:lstStyle>
          <a:p>
            <a:endParaRPr lang="en-GB" altLang="en-US"/>
          </a:p>
        </p:txBody>
      </p:sp>
      <p:sp>
        <p:nvSpPr>
          <p:cNvPr id="7" name="Slide Number Placeholder 5"/>
          <p:cNvSpPr>
            <a:spLocks noGrp="1"/>
          </p:cNvSpPr>
          <p:nvPr>
            <p:ph type="sldNum" sz="quarter" idx="12"/>
          </p:nvPr>
        </p:nvSpPr>
        <p:spPr/>
        <p:txBody>
          <a:bodyPr/>
          <a:lstStyle>
            <a:lvl1pPr>
              <a:defRPr/>
            </a:lvl1pPr>
          </a:lstStyle>
          <a:p>
            <a:fld id="{E2A7B7D7-C6E2-406A-B3EB-1FE6E1384C53}" type="slidenum">
              <a:rPr lang="en-GB" altLang="en-US"/>
              <a:pPr/>
              <a:t>‹#›</a:t>
            </a:fld>
            <a:endParaRPr lang="en-GB" altLang="en-US"/>
          </a:p>
        </p:txBody>
      </p:sp>
    </p:spTree>
    <p:extLst>
      <p:ext uri="{BB962C8B-B14F-4D97-AF65-F5344CB8AC3E}">
        <p14:creationId xmlns:p14="http://schemas.microsoft.com/office/powerpoint/2010/main" val="1737231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DA08B195-7934-4FA2-B1D6-B15FC08D546E}" type="datetimeFigureOut">
              <a:rPr lang="en-GB" altLang="en-US"/>
              <a:pPr/>
              <a:t>18/04/2019</a:t>
            </a:fld>
            <a:endParaRPr lang="en-GB" altLang="en-US"/>
          </a:p>
        </p:txBody>
      </p:sp>
      <p:sp>
        <p:nvSpPr>
          <p:cNvPr id="6" name="Footer Placeholder 4"/>
          <p:cNvSpPr>
            <a:spLocks noGrp="1"/>
          </p:cNvSpPr>
          <p:nvPr>
            <p:ph type="ftr" sz="quarter" idx="11"/>
          </p:nvPr>
        </p:nvSpPr>
        <p:spPr/>
        <p:txBody>
          <a:bodyPr/>
          <a:lstStyle>
            <a:lvl1pPr>
              <a:defRPr/>
            </a:lvl1pPr>
          </a:lstStyle>
          <a:p>
            <a:endParaRPr lang="en-GB" altLang="en-US"/>
          </a:p>
        </p:txBody>
      </p:sp>
      <p:sp>
        <p:nvSpPr>
          <p:cNvPr id="7" name="Slide Number Placeholder 5"/>
          <p:cNvSpPr>
            <a:spLocks noGrp="1"/>
          </p:cNvSpPr>
          <p:nvPr>
            <p:ph type="sldNum" sz="quarter" idx="12"/>
          </p:nvPr>
        </p:nvSpPr>
        <p:spPr/>
        <p:txBody>
          <a:bodyPr/>
          <a:lstStyle>
            <a:lvl1pPr>
              <a:defRPr/>
            </a:lvl1pPr>
          </a:lstStyle>
          <a:p>
            <a:fld id="{999D8CC8-B4C6-438A-BAD8-D691B237E657}" type="slidenum">
              <a:rPr lang="en-GB" altLang="en-US"/>
              <a:pPr/>
              <a:t>‹#›</a:t>
            </a:fld>
            <a:endParaRPr lang="en-GB" altLang="en-US"/>
          </a:p>
        </p:txBody>
      </p:sp>
    </p:spTree>
    <p:extLst>
      <p:ext uri="{BB962C8B-B14F-4D97-AF65-F5344CB8AC3E}">
        <p14:creationId xmlns:p14="http://schemas.microsoft.com/office/powerpoint/2010/main" val="562491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838200" y="6356350"/>
            <a:ext cx="27432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fld id="{5F5423BF-11F6-411B-B85C-45F164679A55}" type="datetimeFigureOut">
              <a:rPr lang="en-GB" altLang="en-US"/>
              <a:pPr/>
              <a:t>18/04/2019</a:t>
            </a:fld>
            <a:endParaRPr lang="en-GB"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defRPr>
            </a:lvl1pPr>
          </a:lstStyle>
          <a:p>
            <a:endParaRPr lang="en-GB"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B7284799-A802-44FC-BE9F-88AEDE849F3F}"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7" descr="Avengers: Endgame movie pos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7275" y="1617663"/>
            <a:ext cx="7159625" cy="40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298450" y="77788"/>
            <a:ext cx="10931525" cy="13239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r>
              <a:rPr lang="en-GB" altLang="en-US" sz="4000" b="1">
                <a:solidFill>
                  <a:srgbClr val="FFFF00"/>
                </a:solidFill>
                <a:latin typeface="Times New Roman" pitchFamily="18" charset="0"/>
                <a:cs typeface="Times New Roman" pitchFamily="18" charset="0"/>
              </a:rPr>
              <a:t>Avengers: </a:t>
            </a:r>
          </a:p>
          <a:p>
            <a:pPr>
              <a:lnSpc>
                <a:spcPct val="100000"/>
              </a:lnSpc>
              <a:spcBef>
                <a:spcPct val="0"/>
              </a:spcBef>
              <a:buFontTx/>
              <a:buNone/>
            </a:pPr>
            <a:r>
              <a:rPr lang="en-GB" altLang="en-US" sz="4000" b="1">
                <a:solidFill>
                  <a:schemeClr val="bg1"/>
                </a:solidFill>
                <a:latin typeface="Times New Roman" pitchFamily="18" charset="0"/>
                <a:cs typeface="Times New Roman" pitchFamily="18" charset="0"/>
              </a:rPr>
              <a:t>Endgame fans queue for hours for cinema tickets</a:t>
            </a:r>
          </a:p>
        </p:txBody>
      </p:sp>
      <p:sp>
        <p:nvSpPr>
          <p:cNvPr id="3" name="Rectangle 2"/>
          <p:cNvSpPr>
            <a:spLocks noChangeArrowheads="1"/>
          </p:cNvSpPr>
          <p:nvPr/>
        </p:nvSpPr>
        <p:spPr bwMode="auto">
          <a:xfrm>
            <a:off x="493713" y="5743575"/>
            <a:ext cx="11188700" cy="9540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r>
              <a:rPr lang="en-GB" altLang="en-US">
                <a:latin typeface="Times New Roman" pitchFamily="18" charset="0"/>
                <a:cs typeface="Times New Roman" pitchFamily="18" charset="0"/>
              </a:rPr>
              <a:t>Tickets are being resold from $20 Singapore dollars (£11) all the way up to $600 Singapore dollars (£340).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425450" y="260350"/>
            <a:ext cx="3989388"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r>
              <a:rPr lang="en-GB" altLang="en-US" sz="4400" b="1">
                <a:solidFill>
                  <a:srgbClr val="FFFF00"/>
                </a:solidFill>
                <a:latin typeface="Times New Roman" pitchFamily="18" charset="0"/>
                <a:cs typeface="Times New Roman" pitchFamily="18" charset="0"/>
              </a:rPr>
              <a:t>II. The Crowds.</a:t>
            </a:r>
            <a:endParaRPr lang="en-GB" altLang="en-US" sz="4400">
              <a:solidFill>
                <a:srgbClr val="FFFF00"/>
              </a:solidFill>
              <a:latin typeface="Times New Roman" pitchFamily="18" charset="0"/>
              <a:cs typeface="Times New Roman" pitchFamily="18" charset="0"/>
            </a:endParaRPr>
          </a:p>
        </p:txBody>
      </p:sp>
      <p:sp>
        <p:nvSpPr>
          <p:cNvPr id="3" name="Rectangle 2"/>
          <p:cNvSpPr>
            <a:spLocks noChangeArrowheads="1"/>
          </p:cNvSpPr>
          <p:nvPr/>
        </p:nvSpPr>
        <p:spPr bwMode="auto">
          <a:xfrm>
            <a:off x="327025" y="2149475"/>
            <a:ext cx="11742738" cy="13223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a:lnSpc>
                <a:spcPct val="100000"/>
              </a:lnSpc>
              <a:spcBef>
                <a:spcPct val="0"/>
              </a:spcBef>
              <a:buFont typeface="Arial" charset="0"/>
              <a:buNone/>
            </a:pPr>
            <a:r>
              <a:rPr lang="en-GB" altLang="en-US" sz="4000">
                <a:latin typeface="Times New Roman" pitchFamily="18" charset="0"/>
                <a:cs typeface="Times New Roman" pitchFamily="18" charset="0"/>
              </a:rPr>
              <a:t>“As he went along, people spread their cloaks on the road.” </a:t>
            </a:r>
            <a:r>
              <a:rPr lang="en-GB" altLang="en-US" sz="4000" b="1">
                <a:solidFill>
                  <a:srgbClr val="FF0000"/>
                </a:solidFill>
                <a:latin typeface="Times New Roman" pitchFamily="18" charset="0"/>
                <a:cs typeface="Times New Roman" pitchFamily="18" charset="0"/>
              </a:rPr>
              <a:t>Luke 19:36 (NIV)</a:t>
            </a:r>
          </a:p>
        </p:txBody>
      </p:sp>
      <p:sp>
        <p:nvSpPr>
          <p:cNvPr id="4" name="Rectangle 3"/>
          <p:cNvSpPr>
            <a:spLocks noChangeArrowheads="1"/>
          </p:cNvSpPr>
          <p:nvPr/>
        </p:nvSpPr>
        <p:spPr bwMode="auto">
          <a:xfrm>
            <a:off x="5356225" y="366713"/>
            <a:ext cx="49593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r>
              <a:rPr lang="en-GB" altLang="en-US" sz="3600" b="1">
                <a:solidFill>
                  <a:schemeClr val="bg1"/>
                </a:solidFill>
                <a:latin typeface="Times New Roman" pitchFamily="18" charset="0"/>
                <a:cs typeface="Times New Roman" pitchFamily="18" charset="0"/>
              </a:rPr>
              <a:t>What the Crowds Did…</a:t>
            </a:r>
          </a:p>
        </p:txBody>
      </p:sp>
      <p:sp>
        <p:nvSpPr>
          <p:cNvPr id="6" name="Rectangle 5"/>
          <p:cNvSpPr>
            <a:spLocks noChangeArrowheads="1"/>
          </p:cNvSpPr>
          <p:nvPr/>
        </p:nvSpPr>
        <p:spPr bwMode="auto">
          <a:xfrm>
            <a:off x="2670175" y="1327150"/>
            <a:ext cx="58007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r>
              <a:rPr lang="en-GB" altLang="en-US" sz="3600" b="1" i="1">
                <a:solidFill>
                  <a:srgbClr val="FFFF00"/>
                </a:solidFill>
                <a:latin typeface="Times New Roman" pitchFamily="18" charset="0"/>
                <a:cs typeface="Times New Roman" pitchFamily="18" charset="0"/>
              </a:rPr>
              <a:t>They responded in adoration.</a:t>
            </a:r>
          </a:p>
        </p:txBody>
      </p:sp>
      <p:pic>
        <p:nvPicPr>
          <p:cNvPr id="7" name="Picture 8" descr="triumphal entry Luke 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0938" y="3549650"/>
            <a:ext cx="4660900" cy="306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inVertical)">
                                      <p:cBhvr>
                                        <p:cTn id="24" dur="500"/>
                                        <p:tgtEl>
                                          <p:spTgt spid="3"/>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6" presetClass="entr" presetSubtype="21"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3298825" y="338138"/>
            <a:ext cx="57419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r>
              <a:rPr lang="en-GB" altLang="en-US" sz="3600" b="1">
                <a:solidFill>
                  <a:schemeClr val="bg1"/>
                </a:solidFill>
                <a:latin typeface="Times New Roman" pitchFamily="18" charset="0"/>
                <a:cs typeface="Times New Roman" pitchFamily="18" charset="0"/>
              </a:rPr>
              <a:t>What did the Crowds want?</a:t>
            </a:r>
          </a:p>
        </p:txBody>
      </p:sp>
      <p:sp>
        <p:nvSpPr>
          <p:cNvPr id="2" name="Rectangle 1"/>
          <p:cNvSpPr>
            <a:spLocks noChangeArrowheads="1"/>
          </p:cNvSpPr>
          <p:nvPr/>
        </p:nvSpPr>
        <p:spPr bwMode="auto">
          <a:xfrm>
            <a:off x="444500" y="1282700"/>
            <a:ext cx="11310938" cy="31702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a:lnSpc>
                <a:spcPct val="100000"/>
              </a:lnSpc>
              <a:spcBef>
                <a:spcPct val="0"/>
              </a:spcBef>
              <a:buFontTx/>
              <a:buNone/>
            </a:pPr>
            <a:r>
              <a:rPr lang="en-GB" altLang="en-US" sz="4000">
                <a:latin typeface="Times New Roman" pitchFamily="18" charset="0"/>
                <a:cs typeface="Times New Roman" pitchFamily="18" charset="0"/>
              </a:rPr>
              <a:t>When he came near the place where the road goes down the Mount of Olives, </a:t>
            </a:r>
            <a:r>
              <a:rPr lang="en-GB" altLang="en-US" sz="4000" b="1">
                <a:solidFill>
                  <a:srgbClr val="000099"/>
                </a:solidFill>
                <a:latin typeface="Times New Roman" pitchFamily="18" charset="0"/>
                <a:cs typeface="Times New Roman" pitchFamily="18" charset="0"/>
              </a:rPr>
              <a:t>the whole crowd </a:t>
            </a:r>
            <a:r>
              <a:rPr lang="en-GB" altLang="en-US" sz="4000">
                <a:latin typeface="Times New Roman" pitchFamily="18" charset="0"/>
                <a:cs typeface="Times New Roman" pitchFamily="18" charset="0"/>
              </a:rPr>
              <a:t>of disciples began joyfully to praise God in loud voices for all the miracles they had seen:</a:t>
            </a:r>
          </a:p>
          <a:p>
            <a:pPr algn="just">
              <a:lnSpc>
                <a:spcPct val="100000"/>
              </a:lnSpc>
              <a:spcBef>
                <a:spcPct val="0"/>
              </a:spcBef>
              <a:buFontTx/>
              <a:buNone/>
            </a:pPr>
            <a:r>
              <a:rPr lang="en-GB" altLang="en-US" sz="4000" b="1">
                <a:solidFill>
                  <a:srgbClr val="FF0000"/>
                </a:solidFill>
                <a:latin typeface="Times New Roman" pitchFamily="18" charset="0"/>
                <a:cs typeface="Times New Roman" pitchFamily="18" charset="0"/>
              </a:rPr>
              <a:t>Luke 19:37 (NIV)</a:t>
            </a:r>
          </a:p>
        </p:txBody>
      </p:sp>
      <p:sp>
        <p:nvSpPr>
          <p:cNvPr id="4" name="Rectangle 3"/>
          <p:cNvSpPr>
            <a:spLocks noChangeArrowheads="1"/>
          </p:cNvSpPr>
          <p:nvPr/>
        </p:nvSpPr>
        <p:spPr bwMode="auto">
          <a:xfrm>
            <a:off x="133350" y="5211763"/>
            <a:ext cx="122555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r>
              <a:rPr lang="en-GB" altLang="en-US" sz="4000">
                <a:solidFill>
                  <a:srgbClr val="FFFF00"/>
                </a:solidFill>
                <a:latin typeface="Times New Roman" pitchFamily="18" charset="0"/>
                <a:cs typeface="Times New Roman" pitchFamily="18" charset="0"/>
              </a:rPr>
              <a:t>“Blessed is the </a:t>
            </a:r>
            <a:r>
              <a:rPr lang="en-GB" altLang="en-US" sz="4000" b="1">
                <a:solidFill>
                  <a:schemeClr val="bg1"/>
                </a:solidFill>
                <a:latin typeface="Times New Roman" pitchFamily="18" charset="0"/>
                <a:cs typeface="Times New Roman" pitchFamily="18" charset="0"/>
              </a:rPr>
              <a:t>King</a:t>
            </a:r>
            <a:r>
              <a:rPr lang="en-GB" altLang="en-US" sz="4000">
                <a:solidFill>
                  <a:srgbClr val="FFFF00"/>
                </a:solidFill>
                <a:latin typeface="Times New Roman" pitchFamily="18" charset="0"/>
                <a:cs typeface="Times New Roman" pitchFamily="18" charset="0"/>
              </a:rPr>
              <a:t> who comes in the name of the Lord!”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522288" y="809625"/>
            <a:ext cx="11191875" cy="20113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a:buFont typeface="Arial" charset="0"/>
              <a:buNone/>
            </a:pPr>
            <a:r>
              <a:rPr lang="en-GB" altLang="en-US" sz="4000">
                <a:latin typeface="Times New Roman" pitchFamily="18" charset="0"/>
                <a:cs typeface="Times New Roman" pitchFamily="18" charset="0"/>
              </a:rPr>
              <a:t>Some of the Pharisees in the crowd said to Jesus, </a:t>
            </a:r>
          </a:p>
          <a:p>
            <a:pPr>
              <a:buFont typeface="Arial" charset="0"/>
              <a:buNone/>
            </a:pPr>
            <a:r>
              <a:rPr lang="en-GB" altLang="en-US" sz="4000">
                <a:latin typeface="Times New Roman" pitchFamily="18" charset="0"/>
                <a:cs typeface="Times New Roman" pitchFamily="18" charset="0"/>
              </a:rPr>
              <a:t>“Teacher, </a:t>
            </a:r>
            <a:r>
              <a:rPr lang="en-GB" altLang="en-US" sz="4000" b="1">
                <a:solidFill>
                  <a:srgbClr val="000099"/>
                </a:solidFill>
                <a:latin typeface="Times New Roman" pitchFamily="18" charset="0"/>
                <a:cs typeface="Times New Roman" pitchFamily="18" charset="0"/>
              </a:rPr>
              <a:t>rebuke your disciples</a:t>
            </a:r>
            <a:r>
              <a:rPr lang="en-GB" altLang="en-US" sz="4000">
                <a:latin typeface="Times New Roman" pitchFamily="18" charset="0"/>
                <a:cs typeface="Times New Roman" pitchFamily="18" charset="0"/>
              </a:rPr>
              <a:t>!”</a:t>
            </a:r>
          </a:p>
          <a:p>
            <a:pPr>
              <a:buFont typeface="Arial" charset="0"/>
              <a:buNone/>
            </a:pPr>
            <a:r>
              <a:rPr lang="en-GB" altLang="en-US" sz="4000" b="1">
                <a:solidFill>
                  <a:srgbClr val="FF0000"/>
                </a:solidFill>
                <a:latin typeface="Times New Roman" pitchFamily="18" charset="0"/>
                <a:cs typeface="Times New Roman" pitchFamily="18" charset="0"/>
              </a:rPr>
              <a:t>Luke 19:39 (NIV)</a:t>
            </a:r>
          </a:p>
        </p:txBody>
      </p:sp>
      <p:sp>
        <p:nvSpPr>
          <p:cNvPr id="6" name="Rectangle 5"/>
          <p:cNvSpPr>
            <a:spLocks noChangeArrowheads="1"/>
          </p:cNvSpPr>
          <p:nvPr/>
        </p:nvSpPr>
        <p:spPr bwMode="auto">
          <a:xfrm>
            <a:off x="481013" y="3765550"/>
            <a:ext cx="11274425" cy="1882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a:buFont typeface="Arial" charset="0"/>
              <a:buNone/>
            </a:pPr>
            <a:r>
              <a:rPr lang="en-GB" altLang="en-US" sz="4000">
                <a:latin typeface="Times New Roman" pitchFamily="18" charset="0"/>
                <a:cs typeface="Times New Roman" pitchFamily="18" charset="0"/>
              </a:rPr>
              <a:t>“I tell you,” he replied, </a:t>
            </a:r>
            <a:r>
              <a:rPr lang="en-GB" altLang="en-US" sz="4000" b="1">
                <a:solidFill>
                  <a:srgbClr val="000099"/>
                </a:solidFill>
                <a:latin typeface="Times New Roman" pitchFamily="18" charset="0"/>
                <a:cs typeface="Times New Roman" pitchFamily="18" charset="0"/>
              </a:rPr>
              <a:t>“if they keep quiet, the stones will cry out.”</a:t>
            </a:r>
          </a:p>
          <a:p>
            <a:pPr>
              <a:buFont typeface="Arial" charset="0"/>
              <a:buNone/>
            </a:pPr>
            <a:r>
              <a:rPr lang="en-GB" altLang="en-US" sz="4000" b="1">
                <a:solidFill>
                  <a:srgbClr val="FF0000"/>
                </a:solidFill>
                <a:latin typeface="Times New Roman" pitchFamily="18" charset="0"/>
                <a:cs typeface="Times New Roman" pitchFamily="18" charset="0"/>
              </a:rPr>
              <a:t>Luke 19:40 (NIV)</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300038" y="344488"/>
            <a:ext cx="11563350" cy="58785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a:lnSpc>
                <a:spcPct val="100000"/>
              </a:lnSpc>
              <a:spcBef>
                <a:spcPct val="0"/>
              </a:spcBef>
              <a:buFontTx/>
              <a:buNone/>
            </a:pPr>
            <a:r>
              <a:rPr lang="en-GB" altLang="en-US" sz="4000">
                <a:latin typeface="Times New Roman" pitchFamily="18" charset="0"/>
                <a:cs typeface="Times New Roman" pitchFamily="18" charset="0"/>
              </a:rPr>
              <a:t>“The phrase </a:t>
            </a:r>
            <a:r>
              <a:rPr lang="en-GB" altLang="en-US" sz="4000" b="1">
                <a:solidFill>
                  <a:srgbClr val="FF0000"/>
                </a:solidFill>
                <a:latin typeface="Times New Roman" pitchFamily="18" charset="0"/>
                <a:cs typeface="Times New Roman" pitchFamily="18" charset="0"/>
              </a:rPr>
              <a:t>if these become silent</a:t>
            </a:r>
            <a:r>
              <a:rPr lang="en-GB" altLang="en-US" sz="4000">
                <a:solidFill>
                  <a:srgbClr val="FF0000"/>
                </a:solidFill>
                <a:latin typeface="Times New Roman" pitchFamily="18" charset="0"/>
                <a:cs typeface="Times New Roman" pitchFamily="18" charset="0"/>
              </a:rPr>
              <a:t> </a:t>
            </a:r>
            <a:r>
              <a:rPr lang="en-GB" altLang="en-US" sz="4000">
                <a:latin typeface="Times New Roman" pitchFamily="18" charset="0"/>
                <a:cs typeface="Times New Roman" pitchFamily="18" charset="0"/>
              </a:rPr>
              <a:t>should be understood not as something that may possibly happen, but as something that will inevitably happen. After His entry, Jesus will receive no more praises from the crowd, the next time the crowd would scream for Jesus to be crucified…If the crowd become silent, at that point the stones will cry out, but the stones will not cry out in joyful praises and hosannas, but in affirmation of God’s judgement on Israel’s wickedness”.</a:t>
            </a:r>
          </a:p>
          <a:p>
            <a:pPr algn="just">
              <a:lnSpc>
                <a:spcPct val="100000"/>
              </a:lnSpc>
              <a:spcBef>
                <a:spcPct val="0"/>
              </a:spcBef>
              <a:buFont typeface="Arial" charset="0"/>
              <a:buNone/>
            </a:pPr>
            <a:r>
              <a:rPr lang="en-GB" altLang="en-US" sz="1600" b="1">
                <a:solidFill>
                  <a:srgbClr val="000099"/>
                </a:solidFill>
                <a:latin typeface="Times New Roman" pitchFamily="18" charset="0"/>
                <a:cs typeface="Times New Roman" pitchFamily="18" charset="0"/>
              </a:rPr>
              <a:t>John MacArthur, </a:t>
            </a:r>
            <a:r>
              <a:rPr lang="en-GB" altLang="en-US" sz="1600" b="1" i="1">
                <a:solidFill>
                  <a:srgbClr val="000099"/>
                </a:solidFill>
                <a:latin typeface="Times New Roman" pitchFamily="18" charset="0"/>
                <a:cs typeface="Times New Roman" pitchFamily="18" charset="0"/>
              </a:rPr>
              <a:t>“New Testament Commentary-Luke 18-24”, </a:t>
            </a:r>
            <a:r>
              <a:rPr lang="en-GB" altLang="en-US" sz="1600" b="1">
                <a:solidFill>
                  <a:srgbClr val="000099"/>
                </a:solidFill>
                <a:latin typeface="Times New Roman" pitchFamily="18" charset="0"/>
                <a:cs typeface="Times New Roman" pitchFamily="18" charset="0"/>
              </a:rPr>
              <a:t>Moody Publishers, 2014, p98</a:t>
            </a:r>
            <a:endParaRPr lang="en-GB" altLang="en-US" sz="4000" b="1">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658813" y="260350"/>
            <a:ext cx="25527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r>
              <a:rPr lang="en-GB" altLang="en-US" sz="4400" b="1">
                <a:solidFill>
                  <a:srgbClr val="FFFF00"/>
                </a:solidFill>
                <a:latin typeface="Times New Roman" pitchFamily="18" charset="0"/>
                <a:cs typeface="Times New Roman" pitchFamily="18" charset="0"/>
              </a:rPr>
              <a:t>III. Jesus.</a:t>
            </a:r>
          </a:p>
        </p:txBody>
      </p:sp>
      <p:sp>
        <p:nvSpPr>
          <p:cNvPr id="3" name="Rectangle 2"/>
          <p:cNvSpPr>
            <a:spLocks noChangeArrowheads="1"/>
          </p:cNvSpPr>
          <p:nvPr/>
        </p:nvSpPr>
        <p:spPr bwMode="auto">
          <a:xfrm>
            <a:off x="3211513" y="1193800"/>
            <a:ext cx="49720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r>
              <a:rPr lang="en-GB" altLang="en-US" sz="4400" b="1">
                <a:solidFill>
                  <a:schemeClr val="bg1"/>
                </a:solidFill>
                <a:latin typeface="Times New Roman" pitchFamily="18" charset="0"/>
                <a:cs typeface="Times New Roman" pitchFamily="18" charset="0"/>
              </a:rPr>
              <a:t>What Jesus Wanted</a:t>
            </a:r>
          </a:p>
        </p:txBody>
      </p:sp>
      <p:sp>
        <p:nvSpPr>
          <p:cNvPr id="15364" name="Rectangle 3"/>
          <p:cNvSpPr>
            <a:spLocks noChangeArrowheads="1"/>
          </p:cNvSpPr>
          <p:nvPr/>
        </p:nvSpPr>
        <p:spPr bwMode="auto">
          <a:xfrm>
            <a:off x="144463" y="2271713"/>
            <a:ext cx="11826875" cy="2555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a:lnSpc>
                <a:spcPct val="100000"/>
              </a:lnSpc>
              <a:spcBef>
                <a:spcPct val="0"/>
              </a:spcBef>
              <a:buFontTx/>
              <a:buNone/>
            </a:pPr>
            <a:r>
              <a:rPr lang="en-GB" altLang="en-US" sz="4000" b="1" baseline="30000">
                <a:latin typeface="Times New Roman" pitchFamily="18" charset="0"/>
                <a:cs typeface="Times New Roman" pitchFamily="18" charset="0"/>
              </a:rPr>
              <a:t>41 </a:t>
            </a:r>
            <a:r>
              <a:rPr lang="en-GB" altLang="en-US" sz="4000">
                <a:latin typeface="Times New Roman" pitchFamily="18" charset="0"/>
                <a:cs typeface="Times New Roman" pitchFamily="18" charset="0"/>
              </a:rPr>
              <a:t>As he approached Jerusalem and saw the city, </a:t>
            </a:r>
            <a:r>
              <a:rPr lang="en-GB" altLang="en-US" sz="4000" b="1">
                <a:solidFill>
                  <a:srgbClr val="FF0000"/>
                </a:solidFill>
                <a:latin typeface="Times New Roman" pitchFamily="18" charset="0"/>
                <a:cs typeface="Times New Roman" pitchFamily="18" charset="0"/>
              </a:rPr>
              <a:t>he wept over it </a:t>
            </a:r>
            <a:r>
              <a:rPr lang="en-GB" altLang="en-US" sz="4000" b="1" baseline="30000">
                <a:latin typeface="Times New Roman" pitchFamily="18" charset="0"/>
                <a:cs typeface="Times New Roman" pitchFamily="18" charset="0"/>
              </a:rPr>
              <a:t>42 </a:t>
            </a:r>
            <a:r>
              <a:rPr lang="en-GB" altLang="en-US" sz="4000">
                <a:latin typeface="Times New Roman" pitchFamily="18" charset="0"/>
                <a:cs typeface="Times New Roman" pitchFamily="18" charset="0"/>
              </a:rPr>
              <a:t>and said, “If you, even you, had only known on this day what would bring you peace—but now it is hidden from your eyes. </a:t>
            </a:r>
          </a:p>
        </p:txBody>
      </p:sp>
      <p:sp>
        <p:nvSpPr>
          <p:cNvPr id="4" name="Rectangle 3"/>
          <p:cNvSpPr>
            <a:spLocks noChangeArrowheads="1"/>
          </p:cNvSpPr>
          <p:nvPr/>
        </p:nvSpPr>
        <p:spPr bwMode="auto">
          <a:xfrm>
            <a:off x="2073275" y="5508625"/>
            <a:ext cx="8745538" cy="7699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r>
              <a:rPr lang="en-GB" altLang="en-US" sz="4400" b="1">
                <a:solidFill>
                  <a:srgbClr val="000099"/>
                </a:solidFill>
                <a:latin typeface="Times New Roman" pitchFamily="18" charset="0"/>
                <a:cs typeface="Times New Roman" pitchFamily="18" charset="0"/>
              </a:rPr>
              <a:t>They did not know what day it was.</a:t>
            </a:r>
            <a:endParaRPr lang="en-GB" altLang="en-US" sz="4400">
              <a:solidFill>
                <a:srgbClr val="000099"/>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364"/>
                                        </p:tgtEl>
                                        <p:attrNameLst>
                                          <p:attrName>style.visibility</p:attrName>
                                        </p:attrNameLst>
                                      </p:cBhvr>
                                      <p:to>
                                        <p:strVal val="visible"/>
                                      </p:to>
                                    </p:set>
                                    <p:animEffect transition="in" filter="barn(inVertical)">
                                      <p:cBhvr>
                                        <p:cTn id="17" dur="500"/>
                                        <p:tgtEl>
                                          <p:spTgt spid="1536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5364"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4341" name="Picture 5" descr="Image result for Jesus wep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6588" y="1457325"/>
            <a:ext cx="5268912" cy="296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457200" y="4922838"/>
            <a:ext cx="11080750" cy="17541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ct val="0"/>
              </a:spcBef>
              <a:buFontTx/>
              <a:buNone/>
            </a:pPr>
            <a:r>
              <a:rPr lang="en-GB" altLang="en-US" sz="5400">
                <a:latin typeface="Times New Roman" pitchFamily="18" charset="0"/>
                <a:cs typeface="Times New Roman" pitchFamily="18" charset="0"/>
              </a:rPr>
              <a:t>But </a:t>
            </a:r>
            <a:r>
              <a:rPr lang="en-GB" altLang="en-US" sz="5400" b="1">
                <a:solidFill>
                  <a:srgbClr val="FF0000"/>
                </a:solidFill>
                <a:latin typeface="Times New Roman" pitchFamily="18" charset="0"/>
                <a:cs typeface="Times New Roman" pitchFamily="18" charset="0"/>
              </a:rPr>
              <a:t>their hearts </a:t>
            </a:r>
            <a:r>
              <a:rPr lang="en-GB" altLang="en-US" sz="5400" b="1">
                <a:latin typeface="Times New Roman" pitchFamily="18" charset="0"/>
                <a:cs typeface="Times New Roman" pitchFamily="18" charset="0"/>
              </a:rPr>
              <a:t>were far from Him </a:t>
            </a:r>
            <a:r>
              <a:rPr lang="en-GB" altLang="en-US" sz="5400" i="1">
                <a:latin typeface="Times New Roman" pitchFamily="18" charset="0"/>
                <a:cs typeface="Times New Roman" pitchFamily="18" charset="0"/>
              </a:rPr>
              <a:t>(Isa 29:13; Matt 15:8).</a:t>
            </a:r>
          </a:p>
        </p:txBody>
      </p:sp>
      <p:sp>
        <p:nvSpPr>
          <p:cNvPr id="4" name="Rectangle 3"/>
          <p:cNvSpPr>
            <a:spLocks noChangeArrowheads="1"/>
          </p:cNvSpPr>
          <p:nvPr/>
        </p:nvSpPr>
        <p:spPr bwMode="auto">
          <a:xfrm>
            <a:off x="0" y="339725"/>
            <a:ext cx="1225550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r>
              <a:rPr lang="en-GB" altLang="en-US" sz="4000">
                <a:solidFill>
                  <a:srgbClr val="FFFF00"/>
                </a:solidFill>
                <a:latin typeface="Times New Roman" pitchFamily="18" charset="0"/>
                <a:cs typeface="Times New Roman" pitchFamily="18" charset="0"/>
              </a:rPr>
              <a:t>“Blessed is the </a:t>
            </a:r>
            <a:r>
              <a:rPr lang="en-GB" altLang="en-US" sz="4000" b="1">
                <a:solidFill>
                  <a:schemeClr val="bg1"/>
                </a:solidFill>
                <a:latin typeface="Times New Roman" pitchFamily="18" charset="0"/>
                <a:cs typeface="Times New Roman" pitchFamily="18" charset="0"/>
              </a:rPr>
              <a:t>King</a:t>
            </a:r>
            <a:r>
              <a:rPr lang="en-GB" altLang="en-US" sz="4000">
                <a:solidFill>
                  <a:srgbClr val="FFFF00"/>
                </a:solidFill>
                <a:latin typeface="Times New Roman" pitchFamily="18" charset="0"/>
                <a:cs typeface="Times New Roman" pitchFamily="18" charset="0"/>
              </a:rPr>
              <a:t> who comes in the name of the Lord!”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14341"/>
                                        </p:tgtEl>
                                        <p:attrNameLst>
                                          <p:attrName>style.visibility</p:attrName>
                                        </p:attrNameLst>
                                      </p:cBhvr>
                                      <p:to>
                                        <p:strVal val="visible"/>
                                      </p:to>
                                    </p:set>
                                    <p:anim calcmode="lin" valueType="num">
                                      <p:cBhvr additive="base">
                                        <p:cTn id="12" dur="500" fill="hold"/>
                                        <p:tgtEl>
                                          <p:spTgt spid="14341"/>
                                        </p:tgtEl>
                                        <p:attrNameLst>
                                          <p:attrName>ppt_x</p:attrName>
                                        </p:attrNameLst>
                                      </p:cBhvr>
                                      <p:tavLst>
                                        <p:tav tm="0">
                                          <p:val>
                                            <p:strVal val="#ppt_x"/>
                                          </p:val>
                                        </p:tav>
                                        <p:tav tm="100000">
                                          <p:val>
                                            <p:strVal val="#ppt_x"/>
                                          </p:val>
                                        </p:tav>
                                      </p:tavLst>
                                    </p:anim>
                                    <p:anim calcmode="lin" valueType="num">
                                      <p:cBhvr additive="base">
                                        <p:cTn id="13" dur="500" fill="hold"/>
                                        <p:tgtEl>
                                          <p:spTgt spid="14341"/>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649288" y="303213"/>
            <a:ext cx="11080750" cy="61547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a:lnSpc>
                <a:spcPct val="100000"/>
              </a:lnSpc>
              <a:spcBef>
                <a:spcPct val="0"/>
              </a:spcBef>
              <a:buFontTx/>
              <a:buNone/>
            </a:pPr>
            <a:r>
              <a:rPr lang="en-GB" altLang="en-US" sz="5400">
                <a:latin typeface="Times New Roman" pitchFamily="18" charset="0"/>
                <a:cs typeface="Times New Roman" pitchFamily="18" charset="0"/>
              </a:rPr>
              <a:t>“The word translated </a:t>
            </a:r>
            <a:r>
              <a:rPr lang="en-GB" altLang="en-US" sz="5400" b="1">
                <a:solidFill>
                  <a:srgbClr val="FF0000"/>
                </a:solidFill>
                <a:latin typeface="Times New Roman" pitchFamily="18" charset="0"/>
                <a:cs typeface="Times New Roman" pitchFamily="18" charset="0"/>
              </a:rPr>
              <a:t>wept </a:t>
            </a:r>
            <a:r>
              <a:rPr lang="en-GB" altLang="en-US" sz="5400">
                <a:latin typeface="Times New Roman" pitchFamily="18" charset="0"/>
                <a:cs typeface="Times New Roman" pitchFamily="18" charset="0"/>
              </a:rPr>
              <a:t>is the strongest word in the Greek language for weeping. It denotes Jesus’ agonized sobbing over their superficiality, hypocrisy, shallowness, and rejection of Him- and the inevitable divine wrath that would follow”.</a:t>
            </a:r>
          </a:p>
          <a:p>
            <a:pPr algn="just">
              <a:lnSpc>
                <a:spcPct val="100000"/>
              </a:lnSpc>
              <a:spcBef>
                <a:spcPct val="0"/>
              </a:spcBef>
              <a:buFontTx/>
              <a:buNone/>
            </a:pPr>
            <a:r>
              <a:rPr lang="en-GB" altLang="en-US" sz="1600" b="1">
                <a:solidFill>
                  <a:srgbClr val="000099"/>
                </a:solidFill>
                <a:latin typeface="Times New Roman" pitchFamily="18" charset="0"/>
                <a:cs typeface="Times New Roman" pitchFamily="18" charset="0"/>
              </a:rPr>
              <a:t>John MacArthur, </a:t>
            </a:r>
            <a:r>
              <a:rPr lang="en-GB" altLang="en-US" sz="1600" b="1" i="1">
                <a:solidFill>
                  <a:srgbClr val="000099"/>
                </a:solidFill>
                <a:latin typeface="Times New Roman" pitchFamily="18" charset="0"/>
                <a:cs typeface="Times New Roman" pitchFamily="18" charset="0"/>
              </a:rPr>
              <a:t>“New Testament Commentary-Luke 18-24”, </a:t>
            </a:r>
            <a:r>
              <a:rPr lang="en-GB" altLang="en-US" sz="1600" b="1">
                <a:solidFill>
                  <a:srgbClr val="000099"/>
                </a:solidFill>
                <a:latin typeface="Times New Roman" pitchFamily="18" charset="0"/>
                <a:cs typeface="Times New Roman" pitchFamily="18" charset="0"/>
              </a:rPr>
              <a:t>Moody Publishers, 2014, p98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2641600" y="320675"/>
            <a:ext cx="67579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r>
              <a:rPr lang="en-GB" altLang="en-US" sz="4000" b="1">
                <a:solidFill>
                  <a:srgbClr val="FFFF00"/>
                </a:solidFill>
                <a:latin typeface="Times New Roman" pitchFamily="18" charset="0"/>
                <a:cs typeface="Times New Roman" pitchFamily="18" charset="0"/>
              </a:rPr>
              <a:t>But they did not understand...</a:t>
            </a:r>
            <a:endParaRPr lang="en-GB" altLang="en-US" sz="4000">
              <a:solidFill>
                <a:srgbClr val="FFFF00"/>
              </a:solidFill>
              <a:latin typeface="Times New Roman" pitchFamily="18" charset="0"/>
              <a:cs typeface="Times New Roman" pitchFamily="18" charset="0"/>
            </a:endParaRPr>
          </a:p>
        </p:txBody>
      </p:sp>
      <p:sp>
        <p:nvSpPr>
          <p:cNvPr id="7" name="Rectangle 6"/>
          <p:cNvSpPr>
            <a:spLocks noChangeArrowheads="1"/>
          </p:cNvSpPr>
          <p:nvPr/>
        </p:nvSpPr>
        <p:spPr bwMode="auto">
          <a:xfrm>
            <a:off x="373063" y="1614488"/>
            <a:ext cx="11550650" cy="4586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a:buFont typeface="Arial" charset="0"/>
              <a:buNone/>
            </a:pPr>
            <a:r>
              <a:rPr lang="en-GB" altLang="en-US" sz="4000" b="1" baseline="30000">
                <a:latin typeface="Times New Roman" pitchFamily="18" charset="0"/>
                <a:cs typeface="Times New Roman" pitchFamily="18" charset="0"/>
              </a:rPr>
              <a:t>43 </a:t>
            </a:r>
            <a:r>
              <a:rPr lang="en-GB" altLang="en-US" sz="4000">
                <a:latin typeface="Times New Roman" pitchFamily="18" charset="0"/>
                <a:cs typeface="Times New Roman" pitchFamily="18" charset="0"/>
              </a:rPr>
              <a:t>The days will come upon you when your enemies will build an embankment against you and encircle you and hem you in on every side. </a:t>
            </a:r>
            <a:r>
              <a:rPr lang="en-GB" altLang="en-US" sz="4000" b="1" baseline="30000">
                <a:latin typeface="Times New Roman" pitchFamily="18" charset="0"/>
                <a:cs typeface="Times New Roman" pitchFamily="18" charset="0"/>
              </a:rPr>
              <a:t>44 </a:t>
            </a:r>
            <a:r>
              <a:rPr lang="en-GB" altLang="en-US" sz="4000">
                <a:latin typeface="Times New Roman" pitchFamily="18" charset="0"/>
                <a:cs typeface="Times New Roman" pitchFamily="18" charset="0"/>
              </a:rPr>
              <a:t>They will dash you to the ground, you and the children within your walls. They will not leave one stone on another, because you </a:t>
            </a:r>
            <a:r>
              <a:rPr lang="en-GB" altLang="en-US" sz="4000" b="1">
                <a:solidFill>
                  <a:srgbClr val="FF0000"/>
                </a:solidFill>
                <a:latin typeface="Times New Roman" pitchFamily="18" charset="0"/>
                <a:cs typeface="Times New Roman" pitchFamily="18" charset="0"/>
              </a:rPr>
              <a:t>did not recognize the time of God’s coming to you.</a:t>
            </a:r>
            <a:r>
              <a:rPr lang="en-GB" altLang="en-US" sz="4000">
                <a:latin typeface="Times New Roman" pitchFamily="18" charset="0"/>
                <a:cs typeface="Times New Roman" pitchFamily="18" charset="0"/>
              </a:rPr>
              <a:t>”</a:t>
            </a:r>
          </a:p>
          <a:p>
            <a:pPr algn="just">
              <a:lnSpc>
                <a:spcPct val="100000"/>
              </a:lnSpc>
              <a:spcBef>
                <a:spcPct val="0"/>
              </a:spcBef>
              <a:buFontTx/>
              <a:buNone/>
            </a:pPr>
            <a:r>
              <a:rPr lang="en-GB" altLang="en-US" sz="4000" b="1">
                <a:solidFill>
                  <a:srgbClr val="000099"/>
                </a:solidFill>
                <a:latin typeface="Times New Roman" pitchFamily="18" charset="0"/>
                <a:cs typeface="Times New Roman" pitchFamily="18" charset="0"/>
              </a:rPr>
              <a:t>Luke 19:43-44 (NIV)</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5366" name="Picture 6" descr="Image result for jerusalem destroyed 70 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4913" y="215900"/>
            <a:ext cx="5380037" cy="403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373063" y="4616450"/>
            <a:ext cx="11291887" cy="19383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a:lnSpc>
                <a:spcPct val="100000"/>
              </a:lnSpc>
              <a:spcBef>
                <a:spcPct val="0"/>
              </a:spcBef>
              <a:buFontTx/>
              <a:buNone/>
            </a:pPr>
            <a:r>
              <a:rPr lang="en-GB" altLang="en-US" sz="4000">
                <a:latin typeface="Times New Roman" pitchFamily="18" charset="0"/>
                <a:cs typeface="Times New Roman" pitchFamily="18" charset="0"/>
              </a:rPr>
              <a:t>What happened to Jerusalem will happen to any nation, any city, any church, or any individual who refuses to find shelter in Christ. </a:t>
            </a:r>
          </a:p>
        </p:txBody>
      </p:sp>
      <p:pic>
        <p:nvPicPr>
          <p:cNvPr id="15368" name="Picture 8" descr="Image result for jerusalem destroyed 70 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5" y="555625"/>
            <a:ext cx="5726113" cy="322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5368"/>
                                        </p:tgtEl>
                                        <p:attrNameLst>
                                          <p:attrName>style.visibility</p:attrName>
                                        </p:attrNameLst>
                                      </p:cBhvr>
                                      <p:to>
                                        <p:strVal val="visible"/>
                                      </p:to>
                                    </p:set>
                                    <p:animEffect transition="in" filter="barn(inVertical)">
                                      <p:cBhvr>
                                        <p:cTn id="7" dur="500"/>
                                        <p:tgtEl>
                                          <p:spTgt spid="153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5366"/>
                                        </p:tgtEl>
                                        <p:attrNameLst>
                                          <p:attrName>style.visibility</p:attrName>
                                        </p:attrNameLst>
                                      </p:cBhvr>
                                      <p:to>
                                        <p:strVal val="visible"/>
                                      </p:to>
                                    </p:set>
                                    <p:animEffect transition="in" filter="wipe(down)">
                                      <p:cBhvr>
                                        <p:cTn id="12" dur="500"/>
                                        <p:tgtEl>
                                          <p:spTgt spid="1536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482" name="AutoShape 7" descr="Image result for seeking allah finding jesus"/>
          <p:cNvSpPr>
            <a:spLocks noChangeAspect="1" noChangeArrowheads="1"/>
          </p:cNvSpPr>
          <p:nvPr/>
        </p:nvSpPr>
        <p:spPr bwMode="auto">
          <a:xfrm>
            <a:off x="144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endParaRPr lang="en-GB" altLang="en-US" sz="1800"/>
          </a:p>
        </p:txBody>
      </p:sp>
      <p:sp>
        <p:nvSpPr>
          <p:cNvPr id="2" name="Rectangle 1"/>
          <p:cNvSpPr>
            <a:spLocks noChangeArrowheads="1"/>
          </p:cNvSpPr>
          <p:nvPr/>
        </p:nvSpPr>
        <p:spPr bwMode="auto">
          <a:xfrm>
            <a:off x="255588" y="195263"/>
            <a:ext cx="1171257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r>
              <a:rPr lang="en-GB" altLang="en-US" sz="4400" b="1">
                <a:solidFill>
                  <a:srgbClr val="FFFF00"/>
                </a:solidFill>
                <a:latin typeface="Times New Roman" pitchFamily="18" charset="0"/>
                <a:cs typeface="Times New Roman" pitchFamily="18" charset="0"/>
              </a:rPr>
              <a:t>IV. What do You Want, and What Will You Do?</a:t>
            </a:r>
          </a:p>
        </p:txBody>
      </p:sp>
      <p:sp>
        <p:nvSpPr>
          <p:cNvPr id="3" name="Rectangle 2"/>
          <p:cNvSpPr>
            <a:spLocks noChangeArrowheads="1"/>
          </p:cNvSpPr>
          <p:nvPr/>
        </p:nvSpPr>
        <p:spPr bwMode="auto">
          <a:xfrm>
            <a:off x="296863" y="2844800"/>
            <a:ext cx="11631612" cy="3416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a:lnSpc>
                <a:spcPct val="100000"/>
              </a:lnSpc>
              <a:spcBef>
                <a:spcPct val="0"/>
              </a:spcBef>
              <a:buFontTx/>
              <a:buNone/>
            </a:pPr>
            <a:r>
              <a:rPr lang="en-GB" altLang="en-US" sz="3600" b="1" baseline="30000">
                <a:latin typeface="Times New Roman" pitchFamily="18" charset="0"/>
                <a:cs typeface="Times New Roman" pitchFamily="18" charset="0"/>
              </a:rPr>
              <a:t>11 </a:t>
            </a:r>
            <a:r>
              <a:rPr lang="en-GB" altLang="en-US" sz="3600">
                <a:latin typeface="Times New Roman" pitchFamily="18" charset="0"/>
                <a:cs typeface="Times New Roman" pitchFamily="18" charset="0"/>
              </a:rPr>
              <a:t>I saw heaven standing open and there before me was a white horse, whose rider is called Faithful and True. With justice he judges and wages war. </a:t>
            </a:r>
            <a:r>
              <a:rPr lang="en-GB" altLang="en-US" sz="3600" b="1" baseline="30000">
                <a:latin typeface="Times New Roman" pitchFamily="18" charset="0"/>
                <a:cs typeface="Times New Roman" pitchFamily="18" charset="0"/>
              </a:rPr>
              <a:t>12 </a:t>
            </a:r>
            <a:r>
              <a:rPr lang="en-GB" altLang="en-US" sz="3600">
                <a:latin typeface="Times New Roman" pitchFamily="18" charset="0"/>
                <a:cs typeface="Times New Roman" pitchFamily="18" charset="0"/>
              </a:rPr>
              <a:t>His eyes are like blazing fire, and on his head are many crowns. He has a name written on him that no one knows but he himself. </a:t>
            </a:r>
            <a:r>
              <a:rPr lang="en-GB" altLang="en-US" sz="3600" b="1" baseline="30000">
                <a:latin typeface="Times New Roman" pitchFamily="18" charset="0"/>
                <a:cs typeface="Times New Roman" pitchFamily="18" charset="0"/>
              </a:rPr>
              <a:t>13 </a:t>
            </a:r>
            <a:r>
              <a:rPr lang="en-GB" altLang="en-US" sz="3600">
                <a:latin typeface="Times New Roman" pitchFamily="18" charset="0"/>
                <a:cs typeface="Times New Roman" pitchFamily="18" charset="0"/>
              </a:rPr>
              <a:t>He is dressed in a robe dipped in blood, and his name is the Word of God.</a:t>
            </a:r>
          </a:p>
        </p:txBody>
      </p:sp>
      <p:sp>
        <p:nvSpPr>
          <p:cNvPr id="9" name="Rectangle 8"/>
          <p:cNvSpPr>
            <a:spLocks noChangeArrowheads="1"/>
          </p:cNvSpPr>
          <p:nvPr/>
        </p:nvSpPr>
        <p:spPr bwMode="auto">
          <a:xfrm>
            <a:off x="4144963" y="1831975"/>
            <a:ext cx="3163887" cy="708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r>
              <a:rPr lang="en-GB" altLang="en-US" sz="4000" b="1">
                <a:solidFill>
                  <a:srgbClr val="000099"/>
                </a:solidFill>
                <a:latin typeface="Times New Roman" pitchFamily="18" charset="0"/>
                <a:cs typeface="Times New Roman" pitchFamily="18" charset="0"/>
              </a:rPr>
              <a:t>Revelation 19</a:t>
            </a:r>
            <a:endParaRPr lang="en-GB" altLang="en-US" sz="4000">
              <a:solidFill>
                <a:srgbClr val="000099"/>
              </a:solidFill>
              <a:latin typeface="Times New Roman" pitchFamily="18" charset="0"/>
              <a:cs typeface="Times New Roman" pitchFamily="18" charset="0"/>
            </a:endParaRPr>
          </a:p>
        </p:txBody>
      </p:sp>
      <p:sp>
        <p:nvSpPr>
          <p:cNvPr id="6" name="Rectangle 1"/>
          <p:cNvSpPr>
            <a:spLocks noChangeArrowheads="1"/>
          </p:cNvSpPr>
          <p:nvPr/>
        </p:nvSpPr>
        <p:spPr bwMode="auto">
          <a:xfrm>
            <a:off x="2289175" y="979488"/>
            <a:ext cx="66421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ct val="0"/>
              </a:spcBef>
              <a:buFontTx/>
              <a:buNone/>
            </a:pPr>
            <a:r>
              <a:rPr lang="en-GB" altLang="en-US" sz="4000" b="1">
                <a:solidFill>
                  <a:schemeClr val="bg1"/>
                </a:solidFill>
                <a:latin typeface="Times New Roman" pitchFamily="18" charset="0"/>
                <a:cs typeface="Times New Roman" pitchFamily="18" charset="0"/>
              </a:rPr>
              <a:t>The second Entry of the King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9" grpId="0" animBg="1"/>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7" name="Picture 9" descr="Image result for ultrasev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638" y="1130300"/>
            <a:ext cx="38862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11" descr="Image result for ultrasev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9500" y="303213"/>
            <a:ext cx="428625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057"/>
                                        </p:tgtEl>
                                        <p:attrNameLst>
                                          <p:attrName>style.visibility</p:attrName>
                                        </p:attrNameLst>
                                      </p:cBhvr>
                                      <p:to>
                                        <p:strVal val="visible"/>
                                      </p:to>
                                    </p:set>
                                    <p:animEffect transition="in" filter="barn(inVertical)">
                                      <p:cBhvr>
                                        <p:cTn id="7" dur="500"/>
                                        <p:tgtEl>
                                          <p:spTgt spid="205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2059"/>
                                        </p:tgtEl>
                                        <p:attrNameLst>
                                          <p:attrName>style.visibility</p:attrName>
                                        </p:attrNameLst>
                                      </p:cBhvr>
                                      <p:to>
                                        <p:strVal val="visible"/>
                                      </p:to>
                                    </p:set>
                                    <p:animEffect transition="in" filter="wipe(down)">
                                      <p:cBhvr>
                                        <p:cTn id="12" dur="500"/>
                                        <p:tgtEl>
                                          <p:spTgt spid="2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1506" name="AutoShape 7" descr="Image result for seeking allah finding jesus"/>
          <p:cNvSpPr>
            <a:spLocks noChangeAspect="1" noChangeArrowheads="1"/>
          </p:cNvSpPr>
          <p:nvPr/>
        </p:nvSpPr>
        <p:spPr bwMode="auto">
          <a:xfrm>
            <a:off x="144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endParaRPr lang="en-GB" altLang="en-US" sz="1800"/>
          </a:p>
        </p:txBody>
      </p:sp>
      <p:sp>
        <p:nvSpPr>
          <p:cNvPr id="3" name="Rectangle 2"/>
          <p:cNvSpPr/>
          <p:nvPr/>
        </p:nvSpPr>
        <p:spPr>
          <a:xfrm>
            <a:off x="449263" y="461963"/>
            <a:ext cx="11298237" cy="5016500"/>
          </a:xfrm>
          <a:prstGeom prst="rect">
            <a:avLst/>
          </a:prstGeom>
          <a:solidFill>
            <a:schemeClr val="bg1"/>
          </a:solidFill>
        </p:spPr>
        <p:txBody>
          <a:bodyPr>
            <a:spAutoFit/>
          </a:bodyPr>
          <a:lstStyle/>
          <a:p>
            <a:pPr algn="just">
              <a:defRPr/>
            </a:pPr>
            <a:r>
              <a:rPr lang="en-GB" altLang="en-US" sz="4000" b="1" baseline="30000" dirty="0">
                <a:latin typeface="Times New Roman" pitchFamily="18" charset="0"/>
                <a:cs typeface="Times New Roman" pitchFamily="18" charset="0"/>
              </a:rPr>
              <a:t>14 </a:t>
            </a:r>
            <a:r>
              <a:rPr lang="en-GB" altLang="en-US" sz="4000" dirty="0">
                <a:latin typeface="Times New Roman" pitchFamily="18" charset="0"/>
                <a:cs typeface="Times New Roman" pitchFamily="18" charset="0"/>
              </a:rPr>
              <a:t>The armies of heaven were following him, riding on </a:t>
            </a:r>
            <a:r>
              <a:rPr lang="en-GB" altLang="en-US" sz="4000" b="1" dirty="0">
                <a:solidFill>
                  <a:srgbClr val="FF0000"/>
                </a:solidFill>
                <a:latin typeface="Times New Roman" pitchFamily="18" charset="0"/>
                <a:cs typeface="Times New Roman" pitchFamily="18" charset="0"/>
              </a:rPr>
              <a:t>white horses and dressed in fine linen</a:t>
            </a:r>
            <a:r>
              <a:rPr lang="en-GB" altLang="en-US" sz="4000" dirty="0">
                <a:latin typeface="Times New Roman" pitchFamily="18" charset="0"/>
                <a:cs typeface="Times New Roman" pitchFamily="18" charset="0"/>
              </a:rPr>
              <a:t>, white and clean.</a:t>
            </a:r>
            <a:r>
              <a:rPr lang="en-GB" sz="4000" b="1" baseline="30000" dirty="0">
                <a:latin typeface="Times New Roman" panose="02020603050405020304" pitchFamily="18" charset="0"/>
                <a:cs typeface="Times New Roman" panose="02020603050405020304" pitchFamily="18" charset="0"/>
              </a:rPr>
              <a:t>15</a:t>
            </a:r>
            <a:r>
              <a:rPr lang="en-GB" sz="4000" dirty="0">
                <a:latin typeface="Times New Roman" panose="02020603050405020304" pitchFamily="18" charset="0"/>
                <a:cs typeface="Times New Roman" panose="02020603050405020304" pitchFamily="18" charset="0"/>
              </a:rPr>
              <a:t>Coming out of his mouth is a sharp sword with which to strike down the nations. “</a:t>
            </a:r>
            <a:r>
              <a:rPr lang="en-GB" sz="4000" b="1" dirty="0">
                <a:solidFill>
                  <a:srgbClr val="FF0000"/>
                </a:solidFill>
                <a:latin typeface="Times New Roman" panose="02020603050405020304" pitchFamily="18" charset="0"/>
                <a:cs typeface="Times New Roman" panose="02020603050405020304" pitchFamily="18" charset="0"/>
              </a:rPr>
              <a:t>He will rule </a:t>
            </a:r>
            <a:r>
              <a:rPr lang="en-GB" sz="4000" dirty="0">
                <a:latin typeface="Times New Roman" panose="02020603050405020304" pitchFamily="18" charset="0"/>
                <a:cs typeface="Times New Roman" panose="02020603050405020304" pitchFamily="18" charset="0"/>
              </a:rPr>
              <a:t>them with an iron </a:t>
            </a:r>
            <a:r>
              <a:rPr lang="en-GB" sz="4000" dirty="0" err="1">
                <a:latin typeface="Times New Roman" panose="02020603050405020304" pitchFamily="18" charset="0"/>
                <a:cs typeface="Times New Roman" panose="02020603050405020304" pitchFamily="18" charset="0"/>
              </a:rPr>
              <a:t>scepter</a:t>
            </a:r>
            <a:r>
              <a:rPr lang="en-GB" sz="4000" dirty="0">
                <a:latin typeface="Times New Roman" panose="02020603050405020304" pitchFamily="18" charset="0"/>
                <a:cs typeface="Times New Roman" panose="02020603050405020304" pitchFamily="18" charset="0"/>
              </a:rPr>
              <a:t>.” He treads the winepress of the fury of the wrath of God Almighty. </a:t>
            </a:r>
            <a:r>
              <a:rPr lang="en-GB" sz="4000" b="1" baseline="30000" dirty="0">
                <a:latin typeface="Times New Roman" panose="02020603050405020304" pitchFamily="18" charset="0"/>
                <a:cs typeface="Times New Roman" panose="02020603050405020304" pitchFamily="18" charset="0"/>
              </a:rPr>
              <a:t>16 </a:t>
            </a:r>
            <a:r>
              <a:rPr lang="en-GB" sz="4000" dirty="0">
                <a:latin typeface="Times New Roman" panose="02020603050405020304" pitchFamily="18" charset="0"/>
                <a:cs typeface="Times New Roman" panose="02020603050405020304" pitchFamily="18" charset="0"/>
              </a:rPr>
              <a:t>On his robe and on his thigh he has this name written:</a:t>
            </a:r>
          </a:p>
          <a:p>
            <a:pPr algn="ctr">
              <a:defRPr/>
            </a:pPr>
            <a:r>
              <a:rPr lang="en-GB" sz="4000" b="1" cap="small" dirty="0">
                <a:solidFill>
                  <a:srgbClr val="000099"/>
                </a:solidFill>
                <a:latin typeface="Times New Roman" panose="02020603050405020304" pitchFamily="18" charset="0"/>
                <a:cs typeface="Times New Roman" panose="02020603050405020304" pitchFamily="18" charset="0"/>
              </a:rPr>
              <a:t>king of kings and lord of lords</a:t>
            </a:r>
            <a:r>
              <a:rPr lang="en-GB" sz="4000" b="1" dirty="0">
                <a:solidFill>
                  <a:srgbClr val="000099"/>
                </a:solidFill>
                <a:latin typeface="Times New Roman" panose="02020603050405020304" pitchFamily="18" charset="0"/>
                <a:cs typeface="Times New Roman" panose="02020603050405020304" pitchFamily="18" charset="0"/>
              </a:rPr>
              <a:t>.</a:t>
            </a:r>
          </a:p>
        </p:txBody>
      </p:sp>
      <p:sp>
        <p:nvSpPr>
          <p:cNvPr id="5" name="Rectangle 1"/>
          <p:cNvSpPr>
            <a:spLocks noChangeArrowheads="1"/>
          </p:cNvSpPr>
          <p:nvPr/>
        </p:nvSpPr>
        <p:spPr bwMode="auto">
          <a:xfrm>
            <a:off x="1897063" y="5715000"/>
            <a:ext cx="79311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ct val="0"/>
              </a:spcBef>
              <a:buFontTx/>
              <a:buNone/>
            </a:pPr>
            <a:r>
              <a:rPr lang="en-GB" altLang="en-US" sz="4800" b="1">
                <a:solidFill>
                  <a:schemeClr val="bg1"/>
                </a:solidFill>
                <a:latin typeface="Times New Roman" pitchFamily="18" charset="0"/>
                <a:cs typeface="Times New Roman" pitchFamily="18" charset="0"/>
              </a:rPr>
              <a:t>The second Entry of the King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530" name="Picture 6" descr="triumphal entry palm sunday Luke 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3525" y="1254125"/>
            <a:ext cx="6288088" cy="471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
          <p:cNvSpPr>
            <a:spLocks noChangeArrowheads="1"/>
          </p:cNvSpPr>
          <p:nvPr/>
        </p:nvSpPr>
        <p:spPr bwMode="auto">
          <a:xfrm>
            <a:off x="1773238" y="50800"/>
            <a:ext cx="81788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ct val="0"/>
              </a:spcBef>
              <a:buFontTx/>
              <a:buNone/>
            </a:pPr>
            <a:r>
              <a:rPr lang="en-GB" altLang="en-US" sz="6600" b="1">
                <a:solidFill>
                  <a:srgbClr val="000099"/>
                </a:solidFill>
                <a:latin typeface="Times New Roman" pitchFamily="18" charset="0"/>
                <a:cs typeface="Times New Roman" pitchFamily="18" charset="0"/>
              </a:rPr>
              <a:t>The Entry of the King</a:t>
            </a:r>
          </a:p>
        </p:txBody>
      </p:sp>
      <p:sp>
        <p:nvSpPr>
          <p:cNvPr id="7" name="Rectangle 3"/>
          <p:cNvSpPr>
            <a:spLocks noChangeArrowheads="1"/>
          </p:cNvSpPr>
          <p:nvPr/>
        </p:nvSpPr>
        <p:spPr bwMode="auto">
          <a:xfrm>
            <a:off x="4195763" y="6099175"/>
            <a:ext cx="3333750" cy="708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r>
              <a:rPr lang="en-GB" altLang="en-US" sz="4000" b="1">
                <a:latin typeface="Times New Roman" pitchFamily="18" charset="0"/>
                <a:cs typeface="Times New Roman" pitchFamily="18" charset="0"/>
              </a:rPr>
              <a:t>Luke 19:28-44</a:t>
            </a:r>
            <a:endParaRPr lang="en-GB" altLang="en-US" sz="40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3554" name="Rectangle 3"/>
          <p:cNvSpPr>
            <a:spLocks noChangeArrowheads="1"/>
          </p:cNvSpPr>
          <p:nvPr/>
        </p:nvSpPr>
        <p:spPr bwMode="auto">
          <a:xfrm>
            <a:off x="144463" y="636588"/>
            <a:ext cx="11826875" cy="42465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a:lnSpc>
                <a:spcPct val="100000"/>
              </a:lnSpc>
              <a:spcBef>
                <a:spcPct val="0"/>
              </a:spcBef>
              <a:buFontTx/>
              <a:buNone/>
            </a:pPr>
            <a:r>
              <a:rPr lang="en-GB" altLang="en-US" sz="5400" b="1" baseline="30000">
                <a:latin typeface="Times New Roman" pitchFamily="18" charset="0"/>
                <a:cs typeface="Times New Roman" pitchFamily="18" charset="0"/>
              </a:rPr>
              <a:t>41 </a:t>
            </a:r>
            <a:r>
              <a:rPr lang="en-GB" altLang="en-US" sz="5400">
                <a:latin typeface="Times New Roman" pitchFamily="18" charset="0"/>
                <a:cs typeface="Times New Roman" pitchFamily="18" charset="0"/>
              </a:rPr>
              <a:t>As he approached Jerusalem and saw the city, </a:t>
            </a:r>
            <a:r>
              <a:rPr lang="en-GB" altLang="en-US" sz="5400" b="1">
                <a:solidFill>
                  <a:srgbClr val="FF0000"/>
                </a:solidFill>
                <a:latin typeface="Times New Roman" pitchFamily="18" charset="0"/>
                <a:cs typeface="Times New Roman" pitchFamily="18" charset="0"/>
              </a:rPr>
              <a:t>he wept over it </a:t>
            </a:r>
            <a:r>
              <a:rPr lang="en-GB" altLang="en-US" sz="5400" b="1" baseline="30000">
                <a:latin typeface="Times New Roman" pitchFamily="18" charset="0"/>
                <a:cs typeface="Times New Roman" pitchFamily="18" charset="0"/>
              </a:rPr>
              <a:t>42 </a:t>
            </a:r>
            <a:r>
              <a:rPr lang="en-GB" altLang="en-US" sz="5400">
                <a:latin typeface="Times New Roman" pitchFamily="18" charset="0"/>
                <a:cs typeface="Times New Roman" pitchFamily="18" charset="0"/>
              </a:rPr>
              <a:t>and said, “If you, even you, had only known on this day what would bring you peace—but now it is hidden from your eyes.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6" descr="triumphal entry palm sunday Luke 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3525" y="1254125"/>
            <a:ext cx="6288088" cy="471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
          <p:cNvSpPr>
            <a:spLocks noChangeArrowheads="1"/>
          </p:cNvSpPr>
          <p:nvPr/>
        </p:nvSpPr>
        <p:spPr bwMode="auto">
          <a:xfrm>
            <a:off x="1773238" y="50800"/>
            <a:ext cx="81788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ct val="0"/>
              </a:spcBef>
              <a:buFontTx/>
              <a:buNone/>
            </a:pPr>
            <a:r>
              <a:rPr lang="en-GB" altLang="en-US" sz="6600" b="1">
                <a:solidFill>
                  <a:srgbClr val="000099"/>
                </a:solidFill>
                <a:latin typeface="Times New Roman" pitchFamily="18" charset="0"/>
                <a:cs typeface="Times New Roman" pitchFamily="18" charset="0"/>
              </a:rPr>
              <a:t>The Entry of the King</a:t>
            </a:r>
          </a:p>
        </p:txBody>
      </p:sp>
      <p:sp>
        <p:nvSpPr>
          <p:cNvPr id="7" name="Rectangle 3"/>
          <p:cNvSpPr>
            <a:spLocks noChangeArrowheads="1"/>
          </p:cNvSpPr>
          <p:nvPr/>
        </p:nvSpPr>
        <p:spPr bwMode="auto">
          <a:xfrm>
            <a:off x="4195763" y="6099175"/>
            <a:ext cx="3333750" cy="708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r>
              <a:rPr lang="en-GB" altLang="en-US" sz="4000" b="1">
                <a:latin typeface="Times New Roman" pitchFamily="18" charset="0"/>
                <a:cs typeface="Times New Roman" pitchFamily="18" charset="0"/>
              </a:rPr>
              <a:t>Luke 19:28-44</a:t>
            </a:r>
            <a:endParaRPr lang="en-GB" altLang="en-US" sz="40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122" name="Rectangle 2"/>
          <p:cNvSpPr>
            <a:spLocks noChangeArrowheads="1"/>
          </p:cNvSpPr>
          <p:nvPr/>
        </p:nvSpPr>
        <p:spPr bwMode="auto">
          <a:xfrm>
            <a:off x="3295650" y="12700"/>
            <a:ext cx="5199063"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r>
              <a:rPr lang="en-GB" altLang="en-US" sz="4400" b="1">
                <a:solidFill>
                  <a:srgbClr val="FFFF00"/>
                </a:solidFill>
                <a:latin typeface="Times New Roman" pitchFamily="18" charset="0"/>
                <a:cs typeface="Times New Roman" pitchFamily="18" charset="0"/>
              </a:rPr>
              <a:t>Luke 19:28-44 (NIV)</a:t>
            </a:r>
          </a:p>
        </p:txBody>
      </p:sp>
      <p:sp>
        <p:nvSpPr>
          <p:cNvPr id="5123" name="Rectangle 3"/>
          <p:cNvSpPr>
            <a:spLocks noChangeArrowheads="1"/>
          </p:cNvSpPr>
          <p:nvPr/>
        </p:nvSpPr>
        <p:spPr bwMode="auto">
          <a:xfrm>
            <a:off x="144463" y="1009650"/>
            <a:ext cx="11826875" cy="56324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a:lnSpc>
                <a:spcPct val="100000"/>
              </a:lnSpc>
              <a:spcBef>
                <a:spcPct val="0"/>
              </a:spcBef>
              <a:buFontTx/>
              <a:buNone/>
            </a:pPr>
            <a:r>
              <a:rPr lang="en-GB" altLang="en-US" sz="6000" b="1" baseline="30000">
                <a:latin typeface="Times New Roman" pitchFamily="18" charset="0"/>
                <a:cs typeface="Times New Roman" pitchFamily="18" charset="0"/>
              </a:rPr>
              <a:t>41 </a:t>
            </a:r>
            <a:r>
              <a:rPr lang="en-GB" altLang="en-US" sz="6000">
                <a:latin typeface="Times New Roman" pitchFamily="18" charset="0"/>
                <a:cs typeface="Times New Roman" pitchFamily="18" charset="0"/>
              </a:rPr>
              <a:t>As he approached Jerusalem and saw the city, </a:t>
            </a:r>
            <a:r>
              <a:rPr lang="en-GB" altLang="en-US" sz="6000" b="1">
                <a:solidFill>
                  <a:srgbClr val="FF0000"/>
                </a:solidFill>
                <a:latin typeface="Times New Roman" pitchFamily="18" charset="0"/>
                <a:cs typeface="Times New Roman" pitchFamily="18" charset="0"/>
              </a:rPr>
              <a:t>he wept over it </a:t>
            </a:r>
            <a:r>
              <a:rPr lang="en-GB" altLang="en-US" sz="6000" b="1" baseline="30000">
                <a:latin typeface="Times New Roman" pitchFamily="18" charset="0"/>
                <a:cs typeface="Times New Roman" pitchFamily="18" charset="0"/>
              </a:rPr>
              <a:t>42 </a:t>
            </a:r>
            <a:r>
              <a:rPr lang="en-GB" altLang="en-US" sz="6000">
                <a:latin typeface="Times New Roman" pitchFamily="18" charset="0"/>
                <a:cs typeface="Times New Roman" pitchFamily="18" charset="0"/>
              </a:rPr>
              <a:t>and said, “If you, even you, had only known on this day what would bring you peace—but now it is hidden from your eyes.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614363" y="303213"/>
            <a:ext cx="43656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r>
              <a:rPr lang="en-GB" altLang="en-US" sz="6000" b="1">
                <a:solidFill>
                  <a:schemeClr val="bg1"/>
                </a:solidFill>
                <a:latin typeface="Times New Roman" pitchFamily="18" charset="0"/>
                <a:cs typeface="Times New Roman" pitchFamily="18" charset="0"/>
              </a:rPr>
              <a:t>Let’s Pray…</a:t>
            </a:r>
            <a:endParaRPr lang="en-GB" altLang="en-US" sz="6000" b="1">
              <a:solidFill>
                <a:srgbClr val="FFFF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Rectangle 3"/>
          <p:cNvSpPr>
            <a:spLocks noChangeArrowheads="1"/>
          </p:cNvSpPr>
          <p:nvPr/>
        </p:nvSpPr>
        <p:spPr bwMode="auto">
          <a:xfrm>
            <a:off x="479425" y="2036763"/>
            <a:ext cx="11104563" cy="2022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a:buFont typeface="Arial" charset="0"/>
              <a:buNone/>
            </a:pPr>
            <a:r>
              <a:rPr lang="en-GB" altLang="en-US" sz="4400">
                <a:latin typeface="Times New Roman" pitchFamily="18" charset="0"/>
                <a:cs typeface="Times New Roman" pitchFamily="18" charset="0"/>
              </a:rPr>
              <a:t>“After Jesus </a:t>
            </a:r>
            <a:r>
              <a:rPr lang="en-GB" altLang="en-US" sz="4400" b="1">
                <a:solidFill>
                  <a:srgbClr val="000099"/>
                </a:solidFill>
                <a:latin typeface="Times New Roman" pitchFamily="18" charset="0"/>
                <a:cs typeface="Times New Roman" pitchFamily="18" charset="0"/>
              </a:rPr>
              <a:t>had said this</a:t>
            </a:r>
            <a:r>
              <a:rPr lang="en-GB" altLang="en-US" sz="4400">
                <a:latin typeface="Times New Roman" pitchFamily="18" charset="0"/>
                <a:cs typeface="Times New Roman" pitchFamily="18" charset="0"/>
              </a:rPr>
              <a:t>, he went on ahead, going up to Jerusalem”.</a:t>
            </a:r>
          </a:p>
          <a:p>
            <a:pPr algn="just">
              <a:buFont typeface="Arial" charset="0"/>
              <a:buNone/>
            </a:pPr>
            <a:r>
              <a:rPr lang="en-GB" altLang="en-US" sz="4200" b="1">
                <a:solidFill>
                  <a:srgbClr val="FF0000"/>
                </a:solidFill>
                <a:latin typeface="Times New Roman" pitchFamily="18" charset="0"/>
                <a:cs typeface="Times New Roman" pitchFamily="18" charset="0"/>
              </a:rPr>
              <a:t>Luke 19:28 (NIV)</a:t>
            </a:r>
          </a:p>
        </p:txBody>
      </p:sp>
      <p:sp>
        <p:nvSpPr>
          <p:cNvPr id="2" name="Rectangle 1"/>
          <p:cNvSpPr>
            <a:spLocks noChangeArrowheads="1"/>
          </p:cNvSpPr>
          <p:nvPr/>
        </p:nvSpPr>
        <p:spPr bwMode="auto">
          <a:xfrm>
            <a:off x="658813" y="260350"/>
            <a:ext cx="59531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r>
              <a:rPr lang="en-GB" altLang="en-US" sz="4400" b="1">
                <a:solidFill>
                  <a:srgbClr val="FFFF00"/>
                </a:solidFill>
                <a:latin typeface="Times New Roman" pitchFamily="18" charset="0"/>
                <a:cs typeface="Times New Roman" pitchFamily="18" charset="0"/>
              </a:rPr>
              <a:t>I. Jesus (Luke 19:28-35)</a:t>
            </a:r>
          </a:p>
        </p:txBody>
      </p:sp>
      <p:sp>
        <p:nvSpPr>
          <p:cNvPr id="8" name="Rectangle 3"/>
          <p:cNvSpPr>
            <a:spLocks noChangeArrowheads="1"/>
          </p:cNvSpPr>
          <p:nvPr/>
        </p:nvSpPr>
        <p:spPr bwMode="auto">
          <a:xfrm>
            <a:off x="479425" y="4379913"/>
            <a:ext cx="11104563" cy="2020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a:buFont typeface="Arial" charset="0"/>
              <a:buNone/>
            </a:pPr>
            <a:r>
              <a:rPr lang="en-GB" altLang="en-US" sz="4400">
                <a:latin typeface="Times New Roman" pitchFamily="18" charset="0"/>
                <a:cs typeface="Times New Roman" pitchFamily="18" charset="0"/>
              </a:rPr>
              <a:t>“As he approached Bethphage and Bethany at the hill called the Mount of Olives,…” </a:t>
            </a:r>
          </a:p>
          <a:p>
            <a:pPr algn="just">
              <a:buFont typeface="Arial" charset="0"/>
              <a:buNone/>
            </a:pPr>
            <a:r>
              <a:rPr lang="en-GB" altLang="en-US" sz="4200" b="1">
                <a:solidFill>
                  <a:srgbClr val="FF0000"/>
                </a:solidFill>
                <a:latin typeface="Times New Roman" pitchFamily="18" charset="0"/>
                <a:cs typeface="Times New Roman" pitchFamily="18" charset="0"/>
              </a:rPr>
              <a:t>Luke 19:29 (NIV)</a:t>
            </a:r>
          </a:p>
        </p:txBody>
      </p:sp>
      <p:sp>
        <p:nvSpPr>
          <p:cNvPr id="3" name="Rectangle 2"/>
          <p:cNvSpPr>
            <a:spLocks noChangeArrowheads="1"/>
          </p:cNvSpPr>
          <p:nvPr/>
        </p:nvSpPr>
        <p:spPr bwMode="auto">
          <a:xfrm>
            <a:off x="3754438" y="1085850"/>
            <a:ext cx="3403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r>
              <a:rPr lang="en-GB" altLang="en-US" sz="3600" b="1">
                <a:solidFill>
                  <a:schemeClr val="bg1"/>
                </a:solidFill>
                <a:latin typeface="Times New Roman" pitchFamily="18" charset="0"/>
                <a:cs typeface="Times New Roman" pitchFamily="18" charset="0"/>
              </a:rPr>
              <a:t>What Jesus Did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p:bldP spid="8" grpId="0" animBg="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3"/>
          <p:cNvSpPr>
            <a:spLocks noChangeArrowheads="1"/>
          </p:cNvSpPr>
          <p:nvPr/>
        </p:nvSpPr>
        <p:spPr bwMode="auto">
          <a:xfrm>
            <a:off x="277813" y="714375"/>
            <a:ext cx="3171825" cy="7572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buFont typeface="Arial" charset="0"/>
              <a:buNone/>
            </a:pPr>
            <a:r>
              <a:rPr lang="en-GB" altLang="en-US" sz="4800" b="1">
                <a:solidFill>
                  <a:srgbClr val="000099"/>
                </a:solidFill>
                <a:latin typeface="Times New Roman" pitchFamily="18" charset="0"/>
                <a:cs typeface="Times New Roman" pitchFamily="18" charset="0"/>
              </a:rPr>
              <a:t>Bethphage</a:t>
            </a:r>
            <a:r>
              <a:rPr lang="en-GB" altLang="en-US" sz="4400" b="1">
                <a:solidFill>
                  <a:srgbClr val="000099"/>
                </a:solidFill>
                <a:latin typeface="Times New Roman" pitchFamily="18" charset="0"/>
                <a:cs typeface="Times New Roman" pitchFamily="18" charset="0"/>
              </a:rPr>
              <a:t> </a:t>
            </a:r>
            <a:endParaRPr lang="en-GB" altLang="en-US" sz="1400" b="1">
              <a:solidFill>
                <a:srgbClr val="000099"/>
              </a:solidFill>
              <a:latin typeface="Times New Roman" pitchFamily="18" charset="0"/>
              <a:cs typeface="Times New Roman" pitchFamily="18" charset="0"/>
            </a:endParaRPr>
          </a:p>
        </p:txBody>
      </p:sp>
      <p:sp>
        <p:nvSpPr>
          <p:cNvPr id="4" name="Rectangle 3"/>
          <p:cNvSpPr>
            <a:spLocks noChangeArrowheads="1"/>
          </p:cNvSpPr>
          <p:nvPr/>
        </p:nvSpPr>
        <p:spPr bwMode="auto">
          <a:xfrm>
            <a:off x="4800600" y="3468688"/>
            <a:ext cx="7059613" cy="7016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buFont typeface="Arial" charset="0"/>
              <a:buNone/>
            </a:pPr>
            <a:r>
              <a:rPr lang="en-GB" altLang="en-US" sz="4400" dirty="0">
                <a:latin typeface="Times New Roman" pitchFamily="18" charset="0"/>
                <a:cs typeface="Times New Roman" pitchFamily="18" charset="0"/>
              </a:rPr>
              <a:t>(Means House of Many Figs</a:t>
            </a:r>
            <a:r>
              <a:rPr lang="en-GB" altLang="en-US" sz="4400" dirty="0" smtClean="0">
                <a:latin typeface="Times New Roman" pitchFamily="18" charset="0"/>
                <a:cs typeface="Times New Roman" pitchFamily="18" charset="0"/>
              </a:rPr>
              <a:t>)</a:t>
            </a:r>
            <a:endParaRPr lang="en-GB" altLang="en-US" sz="1400" b="1" dirty="0">
              <a:solidFill>
                <a:srgbClr val="000099"/>
              </a:solidFill>
              <a:latin typeface="Times New Roman" pitchFamily="18" charset="0"/>
              <a:cs typeface="Times New Roman" pitchFamily="18" charset="0"/>
            </a:endParaRPr>
          </a:p>
        </p:txBody>
      </p:sp>
      <p:sp>
        <p:nvSpPr>
          <p:cNvPr id="5" name="Rectangle 3"/>
          <p:cNvSpPr>
            <a:spLocks noChangeArrowheads="1"/>
          </p:cNvSpPr>
          <p:nvPr/>
        </p:nvSpPr>
        <p:spPr bwMode="auto">
          <a:xfrm>
            <a:off x="4697413" y="790575"/>
            <a:ext cx="7265987" cy="7016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buFont typeface="Arial" charset="0"/>
              <a:buNone/>
            </a:pPr>
            <a:r>
              <a:rPr lang="en-GB" altLang="en-US" sz="4400">
                <a:latin typeface="Times New Roman" pitchFamily="18" charset="0"/>
                <a:cs typeface="Times New Roman" pitchFamily="18" charset="0"/>
              </a:rPr>
              <a:t>(Means House of Unripe Figs)</a:t>
            </a:r>
            <a:r>
              <a:rPr lang="en-GB" altLang="en-US" sz="4400" b="1">
                <a:latin typeface="Times New Roman" pitchFamily="18" charset="0"/>
                <a:cs typeface="Times New Roman" pitchFamily="18" charset="0"/>
              </a:rPr>
              <a:t> </a:t>
            </a:r>
            <a:endParaRPr lang="en-GB" altLang="en-US" sz="1400" b="1">
              <a:solidFill>
                <a:srgbClr val="000099"/>
              </a:solidFill>
              <a:latin typeface="Times New Roman" pitchFamily="18" charset="0"/>
              <a:cs typeface="Times New Roman" pitchFamily="18" charset="0"/>
            </a:endParaRPr>
          </a:p>
        </p:txBody>
      </p:sp>
      <p:sp>
        <p:nvSpPr>
          <p:cNvPr id="3" name="Rectangle 2"/>
          <p:cNvSpPr>
            <a:spLocks noChangeArrowheads="1"/>
          </p:cNvSpPr>
          <p:nvPr/>
        </p:nvSpPr>
        <p:spPr bwMode="auto">
          <a:xfrm>
            <a:off x="3863975" y="585788"/>
            <a:ext cx="56832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r>
              <a:rPr lang="en-GB" altLang="en-US" sz="6000">
                <a:solidFill>
                  <a:srgbClr val="FFFF00"/>
                </a:solidFill>
              </a:rPr>
              <a:t>=</a:t>
            </a:r>
          </a:p>
        </p:txBody>
      </p:sp>
      <p:sp>
        <p:nvSpPr>
          <p:cNvPr id="8" name="Rectangle 3"/>
          <p:cNvSpPr>
            <a:spLocks noChangeArrowheads="1"/>
          </p:cNvSpPr>
          <p:nvPr/>
        </p:nvSpPr>
        <p:spPr bwMode="auto">
          <a:xfrm>
            <a:off x="363538" y="3468688"/>
            <a:ext cx="3171825" cy="7572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buFont typeface="Arial" charset="0"/>
              <a:buNone/>
            </a:pPr>
            <a:r>
              <a:rPr lang="en-GB" altLang="en-US" sz="4800" b="1">
                <a:solidFill>
                  <a:srgbClr val="FF0000"/>
                </a:solidFill>
                <a:latin typeface="Times New Roman" pitchFamily="18" charset="0"/>
                <a:cs typeface="Times New Roman" pitchFamily="18" charset="0"/>
              </a:rPr>
              <a:t>Bethany</a:t>
            </a:r>
            <a:r>
              <a:rPr lang="en-GB" altLang="en-US" sz="4400" b="1">
                <a:solidFill>
                  <a:srgbClr val="FF0000"/>
                </a:solidFill>
                <a:latin typeface="Times New Roman" pitchFamily="18" charset="0"/>
                <a:cs typeface="Times New Roman" pitchFamily="18" charset="0"/>
              </a:rPr>
              <a:t> </a:t>
            </a:r>
            <a:endParaRPr lang="en-GB" altLang="en-US" sz="1400" b="1">
              <a:solidFill>
                <a:srgbClr val="FF0000"/>
              </a:solidFill>
              <a:latin typeface="Times New Roman" pitchFamily="18" charset="0"/>
              <a:cs typeface="Times New Roman" pitchFamily="18" charset="0"/>
            </a:endParaRPr>
          </a:p>
        </p:txBody>
      </p:sp>
      <p:sp>
        <p:nvSpPr>
          <p:cNvPr id="9" name="Rectangle 8"/>
          <p:cNvSpPr>
            <a:spLocks noChangeArrowheads="1"/>
          </p:cNvSpPr>
          <p:nvPr/>
        </p:nvSpPr>
        <p:spPr bwMode="auto">
          <a:xfrm>
            <a:off x="3863975" y="3468688"/>
            <a:ext cx="5683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r>
              <a:rPr lang="en-GB" altLang="en-US" sz="6000">
                <a:solidFill>
                  <a:srgbClr val="FFFF0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arn(inVertical)">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P spid="5" grpId="0" animBg="1"/>
      <p:bldP spid="3" grpId="0"/>
      <p:bldP spid="8" grpId="0" animBg="1"/>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218" name="Rectangle 3"/>
          <p:cNvSpPr>
            <a:spLocks noChangeArrowheads="1"/>
          </p:cNvSpPr>
          <p:nvPr/>
        </p:nvSpPr>
        <p:spPr bwMode="auto">
          <a:xfrm>
            <a:off x="385763" y="685800"/>
            <a:ext cx="11441112" cy="5324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a:lnSpc>
                <a:spcPct val="100000"/>
              </a:lnSpc>
              <a:spcBef>
                <a:spcPct val="0"/>
              </a:spcBef>
              <a:buFontTx/>
              <a:buNone/>
            </a:pPr>
            <a:r>
              <a:rPr lang="en-GB" altLang="en-US" sz="3400" b="1" baseline="30000">
                <a:latin typeface="Times New Roman" pitchFamily="18" charset="0"/>
                <a:cs typeface="Times New Roman" pitchFamily="18" charset="0"/>
              </a:rPr>
              <a:t>29 </a:t>
            </a:r>
            <a:r>
              <a:rPr lang="en-GB" altLang="en-US" sz="3400">
                <a:latin typeface="Times New Roman" pitchFamily="18" charset="0"/>
                <a:cs typeface="Times New Roman" pitchFamily="18" charset="0"/>
              </a:rPr>
              <a:t>As he approached Bethphage and Bethany at the hill called the Mount of Olives, he sent two of his disciples, saying to them, </a:t>
            </a:r>
            <a:r>
              <a:rPr lang="en-GB" altLang="en-US" sz="3400" b="1" baseline="30000">
                <a:latin typeface="Times New Roman" pitchFamily="18" charset="0"/>
                <a:cs typeface="Times New Roman" pitchFamily="18" charset="0"/>
              </a:rPr>
              <a:t>30 </a:t>
            </a:r>
            <a:r>
              <a:rPr lang="en-GB" altLang="en-US" sz="3400">
                <a:latin typeface="Times New Roman" pitchFamily="18" charset="0"/>
                <a:cs typeface="Times New Roman" pitchFamily="18" charset="0"/>
              </a:rPr>
              <a:t>“Go to the village ahead of you, and as you enter it, you </a:t>
            </a:r>
            <a:r>
              <a:rPr lang="en-GB" altLang="en-US" sz="3400" b="1">
                <a:solidFill>
                  <a:srgbClr val="000099"/>
                </a:solidFill>
                <a:latin typeface="Times New Roman" pitchFamily="18" charset="0"/>
                <a:cs typeface="Times New Roman" pitchFamily="18" charset="0"/>
              </a:rPr>
              <a:t>will find a colt tied there</a:t>
            </a:r>
            <a:r>
              <a:rPr lang="en-GB" altLang="en-US" sz="3400">
                <a:latin typeface="Times New Roman" pitchFamily="18" charset="0"/>
                <a:cs typeface="Times New Roman" pitchFamily="18" charset="0"/>
              </a:rPr>
              <a:t>, which no one has ever ridden. Untie it and bring it here. </a:t>
            </a:r>
            <a:r>
              <a:rPr lang="en-GB" altLang="en-US" sz="3400" b="1" baseline="30000">
                <a:latin typeface="Times New Roman" pitchFamily="18" charset="0"/>
                <a:cs typeface="Times New Roman" pitchFamily="18" charset="0"/>
              </a:rPr>
              <a:t>31 </a:t>
            </a:r>
            <a:r>
              <a:rPr lang="en-GB" altLang="en-US" sz="3400">
                <a:latin typeface="Times New Roman" pitchFamily="18" charset="0"/>
                <a:cs typeface="Times New Roman" pitchFamily="18" charset="0"/>
              </a:rPr>
              <a:t>If anyone asks you, ‘Why are you untying it?’ say, ‘The Lord needs it.’” </a:t>
            </a:r>
            <a:r>
              <a:rPr lang="en-GB" altLang="en-US" sz="3400" b="1" baseline="30000">
                <a:latin typeface="Times New Roman" pitchFamily="18" charset="0"/>
                <a:cs typeface="Times New Roman" pitchFamily="18" charset="0"/>
              </a:rPr>
              <a:t>32 </a:t>
            </a:r>
            <a:r>
              <a:rPr lang="en-GB" altLang="en-US" sz="3400">
                <a:latin typeface="Times New Roman" pitchFamily="18" charset="0"/>
                <a:cs typeface="Times New Roman" pitchFamily="18" charset="0"/>
              </a:rPr>
              <a:t>Those who were sent ahead went and found it just as he had told them. </a:t>
            </a:r>
            <a:r>
              <a:rPr lang="en-GB" altLang="en-US" sz="3400" b="1" baseline="30000">
                <a:latin typeface="Times New Roman" pitchFamily="18" charset="0"/>
                <a:cs typeface="Times New Roman" pitchFamily="18" charset="0"/>
              </a:rPr>
              <a:t>33 </a:t>
            </a:r>
            <a:r>
              <a:rPr lang="en-GB" altLang="en-US" sz="3400">
                <a:latin typeface="Times New Roman" pitchFamily="18" charset="0"/>
                <a:cs typeface="Times New Roman" pitchFamily="18" charset="0"/>
              </a:rPr>
              <a:t>As they were untying the colt, its owners asked them, “Why are you untying the colt?” </a:t>
            </a:r>
            <a:r>
              <a:rPr lang="en-GB" altLang="en-US" sz="3400" b="1" baseline="30000">
                <a:latin typeface="Times New Roman" pitchFamily="18" charset="0"/>
                <a:cs typeface="Times New Roman" pitchFamily="18" charset="0"/>
              </a:rPr>
              <a:t>34 </a:t>
            </a:r>
            <a:r>
              <a:rPr lang="en-GB" altLang="en-US" sz="3400">
                <a:latin typeface="Times New Roman" pitchFamily="18" charset="0"/>
                <a:cs typeface="Times New Roman" pitchFamily="18" charset="0"/>
              </a:rPr>
              <a:t>They replied, “The Lord needs it.” </a:t>
            </a:r>
            <a:r>
              <a:rPr lang="en-GB" altLang="en-US" sz="3400" b="1" baseline="30000">
                <a:latin typeface="Times New Roman" pitchFamily="18" charset="0"/>
                <a:cs typeface="Times New Roman" pitchFamily="18" charset="0"/>
              </a:rPr>
              <a:t>35 </a:t>
            </a:r>
            <a:r>
              <a:rPr lang="en-GB" altLang="en-US" sz="3400">
                <a:latin typeface="Times New Roman" pitchFamily="18" charset="0"/>
                <a:cs typeface="Times New Roman" pitchFamily="18" charset="0"/>
              </a:rPr>
              <a:t>They brought it to Jesus, threw their cloaks on the colt and put Jesus on it.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barn(inVertical)">
                                      <p:cBhvr>
                                        <p:cTn id="7"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2770" name="Picture 2" descr="Image result for donke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2925" y="298450"/>
            <a:ext cx="3448050" cy="614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725" y="960438"/>
            <a:ext cx="6911975" cy="454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2772"/>
                                        </p:tgtEl>
                                        <p:attrNameLst>
                                          <p:attrName>style.visibility</p:attrName>
                                        </p:attrNameLst>
                                      </p:cBhvr>
                                      <p:to>
                                        <p:strVal val="visible"/>
                                      </p:to>
                                    </p:set>
                                    <p:animEffect transition="in" filter="fade">
                                      <p:cBhvr>
                                        <p:cTn id="7" dur="1000"/>
                                        <p:tgtEl>
                                          <p:spTgt spid="32772"/>
                                        </p:tgtEl>
                                      </p:cBhvr>
                                    </p:animEffect>
                                    <p:anim calcmode="lin" valueType="num">
                                      <p:cBhvr>
                                        <p:cTn id="8" dur="1000" fill="hold"/>
                                        <p:tgtEl>
                                          <p:spTgt spid="32772"/>
                                        </p:tgtEl>
                                        <p:attrNameLst>
                                          <p:attrName>ppt_x</p:attrName>
                                        </p:attrNameLst>
                                      </p:cBhvr>
                                      <p:tavLst>
                                        <p:tav tm="0">
                                          <p:val>
                                            <p:strVal val="#ppt_x"/>
                                          </p:val>
                                        </p:tav>
                                        <p:tav tm="100000">
                                          <p:val>
                                            <p:strVal val="#ppt_x"/>
                                          </p:val>
                                        </p:tav>
                                      </p:tavLst>
                                    </p:anim>
                                    <p:anim calcmode="lin" valueType="num">
                                      <p:cBhvr>
                                        <p:cTn id="9" dur="1000" fill="hold"/>
                                        <p:tgtEl>
                                          <p:spTgt spid="3277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nodeType="clickEffect">
                                  <p:stCondLst>
                                    <p:cond delay="0"/>
                                  </p:stCondLst>
                                  <p:childTnLst>
                                    <p:set>
                                      <p:cBhvr>
                                        <p:cTn id="13" dur="1" fill="hold">
                                          <p:stCondLst>
                                            <p:cond delay="0"/>
                                          </p:stCondLst>
                                        </p:cTn>
                                        <p:tgtEl>
                                          <p:spTgt spid="32770"/>
                                        </p:tgtEl>
                                        <p:attrNameLst>
                                          <p:attrName>style.visibility</p:attrName>
                                        </p:attrNameLst>
                                      </p:cBhvr>
                                      <p:to>
                                        <p:strVal val="visible"/>
                                      </p:to>
                                    </p:set>
                                    <p:animEffect transition="in" filter="barn(inVertical)">
                                      <p:cBhvr>
                                        <p:cTn id="14" dur="500"/>
                                        <p:tgtEl>
                                          <p:spTgt spid="32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2948</TotalTime>
  <Words>475</Words>
  <Application>Microsoft Office PowerPoint</Application>
  <PresentationFormat>Custom</PresentationFormat>
  <Paragraphs>58</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Calibri</vt:lpstr>
      <vt:lpstr>Arial</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Freddy Bryan Farias-Arias</dc:creator>
  <cp:lastModifiedBy>office@penrallt.org</cp:lastModifiedBy>
  <cp:revision>233</cp:revision>
  <dcterms:created xsi:type="dcterms:W3CDTF">2014-04-17T11:47:44Z</dcterms:created>
  <dcterms:modified xsi:type="dcterms:W3CDTF">2019-04-18T13:12:34Z</dcterms:modified>
</cp:coreProperties>
</file>