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0"/>
  </p:notesMasterIdLst>
  <p:sldIdLst>
    <p:sldId id="268" r:id="rId2"/>
    <p:sldId id="267" r:id="rId3"/>
    <p:sldId id="269" r:id="rId4"/>
    <p:sldId id="288" r:id="rId5"/>
    <p:sldId id="290" r:id="rId6"/>
    <p:sldId id="289" r:id="rId7"/>
    <p:sldId id="291" r:id="rId8"/>
    <p:sldId id="29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48" y="10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FC8F7-7CDA-4BAB-A0F2-B23D06118AAB}" type="datetimeFigureOut">
              <a:rPr lang="en-US" smtClean="0"/>
              <a:pPr/>
              <a:t>3/28/2019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F3A61-AF8E-442E-937C-0A1B34F8CEC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220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819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144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8121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401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7480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839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3/28/2019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3/28/2019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3/28/2019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3/28/2019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3/28/2019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3/28/2019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3/28/2019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3/28/2019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3/28/2019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3/28/2019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3/28/2019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9E7BA-0A10-42CB-A65C-DA7FB7C4C133}" type="datetimeFigureOut">
              <a:rPr lang="en-US" smtClean="0"/>
              <a:pPr/>
              <a:t>3/28/2019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783013"/>
            <a:ext cx="9144000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4000" b="1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2400" b="1" dirty="0">
              <a:solidFill>
                <a:srgbClr val="FFC000"/>
              </a:solidFill>
            </a:endParaRPr>
          </a:p>
          <a:p>
            <a:endParaRPr lang="en-GB" sz="2400" b="1" dirty="0">
              <a:solidFill>
                <a:srgbClr val="FFC000"/>
              </a:solidFill>
            </a:endParaRPr>
          </a:p>
          <a:p>
            <a:endParaRPr lang="en-GB" sz="2400" b="1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4000" b="1" dirty="0">
              <a:solidFill>
                <a:srgbClr val="FFC000"/>
              </a:solidFill>
            </a:endParaRPr>
          </a:p>
          <a:p>
            <a:endParaRPr lang="en-GB" sz="3600" b="1" dirty="0">
              <a:solidFill>
                <a:srgbClr val="FFC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0CEE9F-10C4-4EB3-BA2B-7F29FB7159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418"/>
            <a:ext cx="4897558" cy="685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416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875345"/>
            <a:ext cx="9144000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4000" b="1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4000" b="1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GB" sz="6000" b="1" dirty="0">
                <a:solidFill>
                  <a:srgbClr val="FFC000"/>
                </a:solidFill>
              </a:rPr>
              <a:t>“Dr Livingstone, I presume”</a:t>
            </a:r>
          </a:p>
          <a:p>
            <a:endParaRPr lang="en-GB" sz="3600" b="1" dirty="0">
              <a:solidFill>
                <a:srgbClr val="FFC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52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967679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4000" b="1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2400" b="1" dirty="0">
              <a:solidFill>
                <a:srgbClr val="FFC000"/>
              </a:solidFill>
            </a:endParaRPr>
          </a:p>
          <a:p>
            <a:endParaRPr lang="en-GB" sz="2400" b="1" dirty="0">
              <a:solidFill>
                <a:srgbClr val="FFC000"/>
              </a:solidFill>
            </a:endParaRPr>
          </a:p>
          <a:p>
            <a:endParaRPr lang="en-GB" sz="4000" b="1" dirty="0">
              <a:solidFill>
                <a:srgbClr val="FFC000"/>
              </a:solidFill>
            </a:endParaRPr>
          </a:p>
          <a:p>
            <a:endParaRPr lang="en-GB" sz="3600" b="1" dirty="0">
              <a:solidFill>
                <a:srgbClr val="FFC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0607AE-0522-459A-9957-ED46DDC2489A}"/>
              </a:ext>
            </a:extLst>
          </p:cNvPr>
          <p:cNvSpPr/>
          <p:nvPr/>
        </p:nvSpPr>
        <p:spPr>
          <a:xfrm>
            <a:off x="0" y="0"/>
            <a:ext cx="9144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solidFill>
                  <a:srgbClr val="FFC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See, I lay a stone in Zion, a chosen and precious cornerstone, and the one who trusts in him will never be put to shame</a:t>
            </a:r>
          </a:p>
          <a:p>
            <a:r>
              <a:rPr lang="en-GB" sz="40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(Isaiah 28:16)</a:t>
            </a:r>
          </a:p>
        </p:txBody>
      </p:sp>
    </p:spTree>
    <p:extLst>
      <p:ext uri="{BB962C8B-B14F-4D97-AF65-F5344CB8AC3E}">
        <p14:creationId xmlns:p14="http://schemas.microsoft.com/office/powerpoint/2010/main" val="1397922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084811E-7018-4520-85A1-107E20CCBC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826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967679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4000" b="1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2400" b="1" dirty="0">
              <a:solidFill>
                <a:srgbClr val="FFC000"/>
              </a:solidFill>
            </a:endParaRPr>
          </a:p>
          <a:p>
            <a:endParaRPr lang="en-GB" sz="2400" b="1" dirty="0">
              <a:solidFill>
                <a:srgbClr val="FFC000"/>
              </a:solidFill>
            </a:endParaRPr>
          </a:p>
          <a:p>
            <a:endParaRPr lang="en-GB" sz="4000" b="1" dirty="0">
              <a:solidFill>
                <a:srgbClr val="FFC000"/>
              </a:solidFill>
            </a:endParaRPr>
          </a:p>
          <a:p>
            <a:endParaRPr lang="en-GB" sz="3600" b="1" dirty="0">
              <a:solidFill>
                <a:srgbClr val="FFC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0607AE-0522-459A-9957-ED46DDC2489A}"/>
              </a:ext>
            </a:extLst>
          </p:cNvPr>
          <p:cNvSpPr/>
          <p:nvPr/>
        </p:nvSpPr>
        <p:spPr>
          <a:xfrm>
            <a:off x="539552" y="0"/>
            <a:ext cx="8604448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6600" b="1" dirty="0">
              <a:solidFill>
                <a:srgbClr val="FFC000"/>
              </a:solidFill>
            </a:endParaRPr>
          </a:p>
          <a:p>
            <a:r>
              <a:rPr lang="en-GB" sz="6600" b="1" dirty="0">
                <a:solidFill>
                  <a:srgbClr val="FFC000"/>
                </a:solidFill>
              </a:rPr>
              <a:t>A stone that causes people to stumble and a rock that makes them fall </a:t>
            </a:r>
          </a:p>
          <a:p>
            <a:r>
              <a:rPr lang="en-GB" sz="4000" b="1" dirty="0">
                <a:solidFill>
                  <a:srgbClr val="FFC000"/>
                </a:solidFill>
              </a:rPr>
              <a:t>                                            (Is.8:14)</a:t>
            </a:r>
          </a:p>
          <a:p>
            <a:endParaRPr lang="en-GB" sz="4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1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967679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4000" b="1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2400" b="1" dirty="0">
              <a:solidFill>
                <a:srgbClr val="FFC000"/>
              </a:solidFill>
            </a:endParaRPr>
          </a:p>
          <a:p>
            <a:endParaRPr lang="en-GB" sz="2400" b="1" dirty="0">
              <a:solidFill>
                <a:srgbClr val="FFC000"/>
              </a:solidFill>
            </a:endParaRPr>
          </a:p>
          <a:p>
            <a:endParaRPr lang="en-GB" sz="4000" b="1" dirty="0">
              <a:solidFill>
                <a:srgbClr val="FFC000"/>
              </a:solidFill>
            </a:endParaRPr>
          </a:p>
          <a:p>
            <a:endParaRPr lang="en-GB" sz="3600" b="1" dirty="0">
              <a:solidFill>
                <a:srgbClr val="FFC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0607AE-0522-459A-9957-ED46DDC2489A}"/>
              </a:ext>
            </a:extLst>
          </p:cNvPr>
          <p:cNvSpPr/>
          <p:nvPr/>
        </p:nvSpPr>
        <p:spPr>
          <a:xfrm>
            <a:off x="0" y="0"/>
            <a:ext cx="91440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6600" b="1" dirty="0">
              <a:solidFill>
                <a:srgbClr val="FFC000"/>
              </a:solidFill>
            </a:endParaRPr>
          </a:p>
          <a:p>
            <a:r>
              <a:rPr lang="en-GB" sz="6600" b="1" dirty="0">
                <a:solidFill>
                  <a:srgbClr val="FFC000"/>
                </a:solidFill>
              </a:rPr>
              <a:t>The stone the builders rejected has become the cornerstone </a:t>
            </a:r>
          </a:p>
          <a:p>
            <a:r>
              <a:rPr lang="en-GB" sz="4000" b="1" dirty="0">
                <a:solidFill>
                  <a:srgbClr val="FFC000"/>
                </a:solidFill>
              </a:rPr>
              <a:t>                                   (Psalm 118:22)</a:t>
            </a:r>
          </a:p>
          <a:p>
            <a:endParaRPr lang="en-GB" sz="4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787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967679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4000" b="1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2400" b="1" dirty="0">
              <a:solidFill>
                <a:srgbClr val="FFC000"/>
              </a:solidFill>
            </a:endParaRPr>
          </a:p>
          <a:p>
            <a:endParaRPr lang="en-GB" sz="2400" b="1" dirty="0">
              <a:solidFill>
                <a:srgbClr val="FFC000"/>
              </a:solidFill>
            </a:endParaRPr>
          </a:p>
          <a:p>
            <a:endParaRPr lang="en-GB" sz="4000" b="1" dirty="0">
              <a:solidFill>
                <a:srgbClr val="FFC000"/>
              </a:solidFill>
            </a:endParaRPr>
          </a:p>
          <a:p>
            <a:endParaRPr lang="en-GB" sz="3600" b="1" dirty="0">
              <a:solidFill>
                <a:srgbClr val="FFC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0607AE-0522-459A-9957-ED46DDC2489A}"/>
              </a:ext>
            </a:extLst>
          </p:cNvPr>
          <p:cNvSpPr/>
          <p:nvPr/>
        </p:nvSpPr>
        <p:spPr>
          <a:xfrm>
            <a:off x="0" y="0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u="sng" dirty="0">
                <a:solidFill>
                  <a:srgbClr val="FFC000"/>
                </a:solidFill>
              </a:rPr>
              <a:t>All</a:t>
            </a:r>
            <a:r>
              <a:rPr lang="en-GB" sz="6600" b="1" dirty="0">
                <a:solidFill>
                  <a:srgbClr val="FFC000"/>
                </a:solidFill>
              </a:rPr>
              <a:t> Christians form a holy priesthood, in order to:</a:t>
            </a:r>
          </a:p>
          <a:p>
            <a:r>
              <a:rPr lang="en-GB" sz="6600" b="1" dirty="0">
                <a:solidFill>
                  <a:srgbClr val="FFC000"/>
                </a:solidFill>
              </a:rPr>
              <a:t>praise and worship God</a:t>
            </a:r>
          </a:p>
          <a:p>
            <a:r>
              <a:rPr lang="en-GB" sz="6600" b="1" dirty="0">
                <a:solidFill>
                  <a:srgbClr val="FFC000"/>
                </a:solidFill>
              </a:rPr>
              <a:t>pray for others</a:t>
            </a:r>
          </a:p>
          <a:p>
            <a:r>
              <a:rPr lang="en-GB" sz="6600" b="1" dirty="0">
                <a:solidFill>
                  <a:srgbClr val="FFC000"/>
                </a:solidFill>
              </a:rPr>
              <a:t>declare God’s truth</a:t>
            </a:r>
            <a:endParaRPr lang="en-GB" sz="4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772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967679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4000" b="1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2400" b="1" dirty="0">
              <a:solidFill>
                <a:srgbClr val="FFC000"/>
              </a:solidFill>
            </a:endParaRPr>
          </a:p>
          <a:p>
            <a:endParaRPr lang="en-GB" sz="2400" b="1" dirty="0">
              <a:solidFill>
                <a:srgbClr val="FFC000"/>
              </a:solidFill>
            </a:endParaRPr>
          </a:p>
          <a:p>
            <a:endParaRPr lang="en-GB" sz="4000" b="1" dirty="0">
              <a:solidFill>
                <a:srgbClr val="FFC000"/>
              </a:solidFill>
            </a:endParaRPr>
          </a:p>
          <a:p>
            <a:endParaRPr lang="en-GB" sz="3600" b="1" dirty="0">
              <a:solidFill>
                <a:srgbClr val="FFC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0607AE-0522-459A-9957-ED46DDC2489A}"/>
              </a:ext>
            </a:extLst>
          </p:cNvPr>
          <p:cNvSpPr/>
          <p:nvPr/>
        </p:nvSpPr>
        <p:spPr>
          <a:xfrm>
            <a:off x="0" y="0"/>
            <a:ext cx="9144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solidFill>
                  <a:srgbClr val="FFC000"/>
                </a:solidFill>
              </a:rPr>
              <a:t>“You did not choose me, but I chose you and appointed you to go and bear fruit—fruit that will last.”                      </a:t>
            </a:r>
            <a:r>
              <a:rPr lang="en-GB" sz="4000" b="1" dirty="0">
                <a:solidFill>
                  <a:srgbClr val="FFC000"/>
                </a:solidFill>
              </a:rPr>
              <a:t>(Jn.15:16)</a:t>
            </a:r>
          </a:p>
          <a:p>
            <a:endParaRPr lang="en-GB" sz="4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461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</TotalTime>
  <Words>132</Words>
  <Application>Microsoft Office PowerPoint</Application>
  <PresentationFormat>On-screen Show (4:3)</PresentationFormat>
  <Paragraphs>55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Roger Borlace</dc:creator>
  <cp:lastModifiedBy>Roger Borlace</cp:lastModifiedBy>
  <cp:revision>76</cp:revision>
  <dcterms:created xsi:type="dcterms:W3CDTF">2008-09-28T07:30:42Z</dcterms:created>
  <dcterms:modified xsi:type="dcterms:W3CDTF">2019-03-28T12:05:23Z</dcterms:modified>
</cp:coreProperties>
</file>