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3" r:id="rId2"/>
    <p:sldId id="304" r:id="rId3"/>
    <p:sldId id="315" r:id="rId4"/>
    <p:sldId id="269" r:id="rId5"/>
    <p:sldId id="305" r:id="rId6"/>
    <p:sldId id="324" r:id="rId7"/>
    <p:sldId id="320" r:id="rId8"/>
    <p:sldId id="321" r:id="rId9"/>
    <p:sldId id="325" r:id="rId10"/>
    <p:sldId id="322" r:id="rId11"/>
    <p:sldId id="306" r:id="rId12"/>
    <p:sldId id="319" r:id="rId13"/>
    <p:sldId id="309" r:id="rId14"/>
    <p:sldId id="326" r:id="rId15"/>
    <p:sldId id="327" r:id="rId16"/>
    <p:sldId id="328" r:id="rId17"/>
    <p:sldId id="297" r:id="rId18"/>
    <p:sldId id="286" r:id="rId19"/>
    <p:sldId id="334" r:id="rId20"/>
    <p:sldId id="329" r:id="rId21"/>
    <p:sldId id="308" r:id="rId22"/>
    <p:sldId id="331" r:id="rId23"/>
    <p:sldId id="332" r:id="rId24"/>
    <p:sldId id="333" r:id="rId2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3" autoAdjust="0"/>
    <p:restoredTop sz="94660"/>
  </p:normalViewPr>
  <p:slideViewPr>
    <p:cSldViewPr snapToGrid="0" showGuides="1">
      <p:cViewPr varScale="1">
        <p:scale>
          <a:sx n="76" d="100"/>
          <a:sy n="76" d="100"/>
        </p:scale>
        <p:origin x="-120" y="-7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37C4FA0C-8F36-4DAE-A264-5FE5EE5976F3}" type="datetimeFigureOut">
              <a:rPr lang="en-GB" altLang="en-US"/>
              <a:pPr/>
              <a:t>28/03/2019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FBC8286-3C7B-4DDF-B8D6-EB9060ABD303}" type="slidenum">
              <a:rPr lang="en-GB" altLang="en-US"/>
              <a:pPr/>
              <a:t>‹#›</a:t>
            </a:fld>
            <a:endParaRPr lang="en-GB" altLang="en-US"/>
          </a:p>
        </p:txBody>
      </p:sp>
    </p:spTree>
    <p:extLst>
      <p:ext uri="{BB962C8B-B14F-4D97-AF65-F5344CB8AC3E}">
        <p14:creationId xmlns:p14="http://schemas.microsoft.com/office/powerpoint/2010/main" val="3960550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434C6E5-1444-4E1E-82DF-BF7ADE4AABC1}" type="datetimeFigureOut">
              <a:rPr lang="en-GB" altLang="en-US"/>
              <a:pPr/>
              <a:t>28/03/2019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99D2B7A-63F8-4C17-AEDD-535EEB04B1A0}" type="slidenum">
              <a:rPr lang="en-GB" altLang="en-US"/>
              <a:pPr/>
              <a:t>‹#›</a:t>
            </a:fld>
            <a:endParaRPr lang="en-GB" altLang="en-US"/>
          </a:p>
        </p:txBody>
      </p:sp>
    </p:spTree>
    <p:extLst>
      <p:ext uri="{BB962C8B-B14F-4D97-AF65-F5344CB8AC3E}">
        <p14:creationId xmlns:p14="http://schemas.microsoft.com/office/powerpoint/2010/main" val="254735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42243152-391A-4DF3-843F-716F494BBCBD}" type="datetimeFigureOut">
              <a:rPr lang="en-GB" altLang="en-US"/>
              <a:pPr/>
              <a:t>28/03/2019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03763D2A-5318-4487-8322-24E821D2C138}" type="slidenum">
              <a:rPr lang="en-GB" altLang="en-US"/>
              <a:pPr/>
              <a:t>‹#›</a:t>
            </a:fld>
            <a:endParaRPr lang="en-GB" altLang="en-US"/>
          </a:p>
        </p:txBody>
      </p:sp>
    </p:spTree>
    <p:extLst>
      <p:ext uri="{BB962C8B-B14F-4D97-AF65-F5344CB8AC3E}">
        <p14:creationId xmlns:p14="http://schemas.microsoft.com/office/powerpoint/2010/main" val="1136904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24C79057-4344-4135-8FCD-D2184F5600D7}" type="datetimeFigureOut">
              <a:rPr lang="en-GB" altLang="en-US"/>
              <a:pPr/>
              <a:t>28/03/2019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B48B1A3-01EB-43DE-944F-7B0590D7891C}" type="slidenum">
              <a:rPr lang="en-GB" altLang="en-US"/>
              <a:pPr/>
              <a:t>‹#›</a:t>
            </a:fld>
            <a:endParaRPr lang="en-GB" altLang="en-US"/>
          </a:p>
        </p:txBody>
      </p:sp>
    </p:spTree>
    <p:extLst>
      <p:ext uri="{BB962C8B-B14F-4D97-AF65-F5344CB8AC3E}">
        <p14:creationId xmlns:p14="http://schemas.microsoft.com/office/powerpoint/2010/main" val="3375378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3633BE5-62FC-4C38-B549-F7CBFBD7D374}" type="datetimeFigureOut">
              <a:rPr lang="en-GB" altLang="en-US"/>
              <a:pPr/>
              <a:t>28/03/2019</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2713ED1-BE8F-40AD-BF98-874C31EFBDDC}" type="slidenum">
              <a:rPr lang="en-GB" altLang="en-US"/>
              <a:pPr/>
              <a:t>‹#›</a:t>
            </a:fld>
            <a:endParaRPr lang="en-GB" altLang="en-US"/>
          </a:p>
        </p:txBody>
      </p:sp>
    </p:spTree>
    <p:extLst>
      <p:ext uri="{BB962C8B-B14F-4D97-AF65-F5344CB8AC3E}">
        <p14:creationId xmlns:p14="http://schemas.microsoft.com/office/powerpoint/2010/main" val="515629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E0E3E7A8-15B3-499A-8686-1EA7BF3F769C}" type="datetimeFigureOut">
              <a:rPr lang="en-GB" altLang="en-US"/>
              <a:pPr/>
              <a:t>28/03/2019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3F55689C-916C-485C-A8B3-6687C5AAA171}" type="slidenum">
              <a:rPr lang="en-GB" altLang="en-US"/>
              <a:pPr/>
              <a:t>‹#›</a:t>
            </a:fld>
            <a:endParaRPr lang="en-GB" altLang="en-US"/>
          </a:p>
        </p:txBody>
      </p:sp>
    </p:spTree>
    <p:extLst>
      <p:ext uri="{BB962C8B-B14F-4D97-AF65-F5344CB8AC3E}">
        <p14:creationId xmlns:p14="http://schemas.microsoft.com/office/powerpoint/2010/main" val="1865108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195358BD-9B2C-4230-89FD-36924910A7B2}" type="datetimeFigureOut">
              <a:rPr lang="en-GB" altLang="en-US"/>
              <a:pPr/>
              <a:t>28/03/2019</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B2704048-3E84-4B92-ADB3-B5EA88EDE911}" type="slidenum">
              <a:rPr lang="en-GB" altLang="en-US"/>
              <a:pPr/>
              <a:t>‹#›</a:t>
            </a:fld>
            <a:endParaRPr lang="en-GB" altLang="en-US"/>
          </a:p>
        </p:txBody>
      </p:sp>
    </p:spTree>
    <p:extLst>
      <p:ext uri="{BB962C8B-B14F-4D97-AF65-F5344CB8AC3E}">
        <p14:creationId xmlns:p14="http://schemas.microsoft.com/office/powerpoint/2010/main" val="2970467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11A245F3-D73B-4B15-90D4-0392A8D5AB4B}" type="datetimeFigureOut">
              <a:rPr lang="en-GB" altLang="en-US"/>
              <a:pPr/>
              <a:t>28/03/2019</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38AAF59B-91F8-4A16-9E58-5788ADB276C8}" type="slidenum">
              <a:rPr lang="en-GB" altLang="en-US"/>
              <a:pPr/>
              <a:t>‹#›</a:t>
            </a:fld>
            <a:endParaRPr lang="en-GB" altLang="en-US"/>
          </a:p>
        </p:txBody>
      </p:sp>
    </p:spTree>
    <p:extLst>
      <p:ext uri="{BB962C8B-B14F-4D97-AF65-F5344CB8AC3E}">
        <p14:creationId xmlns:p14="http://schemas.microsoft.com/office/powerpoint/2010/main" val="702801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87150B04-893A-4358-AA63-9B5998ADA066}" type="datetimeFigureOut">
              <a:rPr lang="en-GB" altLang="en-US"/>
              <a:pPr/>
              <a:t>28/03/2019</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1566F84E-222C-45D8-B714-C0C35BB69A4E}" type="slidenum">
              <a:rPr lang="en-GB" altLang="en-US"/>
              <a:pPr/>
              <a:t>‹#›</a:t>
            </a:fld>
            <a:endParaRPr lang="en-GB" altLang="en-US"/>
          </a:p>
        </p:txBody>
      </p:sp>
    </p:spTree>
    <p:extLst>
      <p:ext uri="{BB962C8B-B14F-4D97-AF65-F5344CB8AC3E}">
        <p14:creationId xmlns:p14="http://schemas.microsoft.com/office/powerpoint/2010/main" val="286653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A8023F6F-1C4D-408D-AC39-061AAEFF06E4}" type="datetimeFigureOut">
              <a:rPr lang="en-GB" altLang="en-US"/>
              <a:pPr/>
              <a:t>28/03/2019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F4447F99-EDBC-4899-84F3-0AE85A9519C3}" type="slidenum">
              <a:rPr lang="en-GB" altLang="en-US"/>
              <a:pPr/>
              <a:t>‹#›</a:t>
            </a:fld>
            <a:endParaRPr lang="en-GB" altLang="en-US"/>
          </a:p>
        </p:txBody>
      </p:sp>
    </p:spTree>
    <p:extLst>
      <p:ext uri="{BB962C8B-B14F-4D97-AF65-F5344CB8AC3E}">
        <p14:creationId xmlns:p14="http://schemas.microsoft.com/office/powerpoint/2010/main" val="1582600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AB24B8A-7CEC-4BCB-8B69-4F32224D986E}" type="datetimeFigureOut">
              <a:rPr lang="en-GB" altLang="en-US"/>
              <a:pPr/>
              <a:t>28/03/2019</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74A1BC4A-B9A4-4722-A06C-69DBB7788C57}" type="slidenum">
              <a:rPr lang="en-GB" altLang="en-US"/>
              <a:pPr/>
              <a:t>‹#›</a:t>
            </a:fld>
            <a:endParaRPr lang="en-GB" altLang="en-US"/>
          </a:p>
        </p:txBody>
      </p:sp>
    </p:spTree>
    <p:extLst>
      <p:ext uri="{BB962C8B-B14F-4D97-AF65-F5344CB8AC3E}">
        <p14:creationId xmlns:p14="http://schemas.microsoft.com/office/powerpoint/2010/main" val="1273313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513ACDBE-FCE4-416C-8960-A30B57072D5C}" type="datetimeFigureOut">
              <a:rPr lang="en-GB" altLang="en-US"/>
              <a:pPr/>
              <a:t>28/03/2019</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228895B4-0FFC-4732-AC80-448533AD178D}"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63613" y="889000"/>
            <a:ext cx="10213975" cy="447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755650" y="819150"/>
            <a:ext cx="10602913" cy="3786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18 </a:t>
            </a:r>
            <a:r>
              <a:rPr lang="en-GB" altLang="en-US" sz="4000">
                <a:solidFill>
                  <a:srgbClr val="000000"/>
                </a:solidFill>
                <a:latin typeface="Times New Roman" pitchFamily="18" charset="0"/>
                <a:cs typeface="Times New Roman" pitchFamily="18" charset="0"/>
              </a:rPr>
              <a:t>I will set out and go back to my father and say to him: Father, </a:t>
            </a:r>
            <a:r>
              <a:rPr lang="en-GB" altLang="en-US" sz="4000" b="1">
                <a:solidFill>
                  <a:srgbClr val="FF0000"/>
                </a:solidFill>
                <a:latin typeface="Times New Roman" pitchFamily="18" charset="0"/>
                <a:cs typeface="Times New Roman" pitchFamily="18" charset="0"/>
              </a:rPr>
              <a:t>I have sinned against heaven and against you. </a:t>
            </a:r>
            <a:r>
              <a:rPr lang="en-GB" altLang="en-US" sz="4000" b="1" baseline="30000">
                <a:solidFill>
                  <a:srgbClr val="000000"/>
                </a:solidFill>
                <a:latin typeface="Times New Roman" pitchFamily="18" charset="0"/>
                <a:cs typeface="Times New Roman" pitchFamily="18" charset="0"/>
              </a:rPr>
              <a:t>19 </a:t>
            </a:r>
            <a:r>
              <a:rPr lang="en-GB" altLang="en-US" sz="4000">
                <a:solidFill>
                  <a:srgbClr val="000000"/>
                </a:solidFill>
                <a:latin typeface="Times New Roman" pitchFamily="18" charset="0"/>
                <a:cs typeface="Times New Roman" pitchFamily="18" charset="0"/>
              </a:rPr>
              <a:t>I am no longer worthy to be called your son; make me like one of your hired servants.’</a:t>
            </a:r>
          </a:p>
          <a:p>
            <a:pPr algn="just">
              <a:lnSpc>
                <a:spcPct val="100000"/>
              </a:lnSpc>
              <a:spcBef>
                <a:spcPct val="0"/>
              </a:spcBef>
              <a:buFontTx/>
              <a:buNone/>
            </a:pPr>
            <a:r>
              <a:rPr lang="en-GB" altLang="en-US" sz="4000" b="1">
                <a:solidFill>
                  <a:srgbClr val="000099"/>
                </a:solidFill>
                <a:latin typeface="Times New Roman" pitchFamily="18" charset="0"/>
                <a:cs typeface="Times New Roman" pitchFamily="18" charset="0"/>
              </a:rPr>
              <a:t>Luke 15:18-19 (NIV)</a:t>
            </a:r>
          </a:p>
        </p:txBody>
      </p:sp>
      <p:sp>
        <p:nvSpPr>
          <p:cNvPr id="5" name="Rectangle 4"/>
          <p:cNvSpPr>
            <a:spLocks noChangeArrowheads="1"/>
          </p:cNvSpPr>
          <p:nvPr/>
        </p:nvSpPr>
        <p:spPr bwMode="auto">
          <a:xfrm>
            <a:off x="755650" y="5810250"/>
            <a:ext cx="11358563"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ts val="1725"/>
              </a:lnSpc>
              <a:spcBef>
                <a:spcPct val="0"/>
              </a:spcBef>
              <a:spcAft>
                <a:spcPts val="1075"/>
              </a:spcAft>
              <a:buFontTx/>
              <a:buNone/>
            </a:pPr>
            <a:r>
              <a:rPr lang="en-GB" altLang="en-US" sz="4400" b="1">
                <a:solidFill>
                  <a:schemeClr val="bg1"/>
                </a:solidFill>
                <a:latin typeface="Times New Roman" pitchFamily="18" charset="0"/>
                <a:cs typeface="Times New Roman" pitchFamily="18" charset="0"/>
              </a:rPr>
              <a:t>He confesses, "I have sinned; I am unworthy."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35000" y="1774825"/>
            <a:ext cx="11056938" cy="501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 typeface="Arial" pitchFamily="34" charset="0"/>
              <a:buNone/>
            </a:pPr>
            <a:r>
              <a:rPr lang="en-GB" altLang="en-US" sz="4000">
                <a:latin typeface="Times New Roman" pitchFamily="18" charset="0"/>
                <a:cs typeface="Times New Roman" pitchFamily="18" charset="0"/>
              </a:rPr>
              <a:t>“</a:t>
            </a:r>
            <a:r>
              <a:rPr lang="en-GB" altLang="en-US" sz="4000" b="1">
                <a:solidFill>
                  <a:srgbClr val="000099"/>
                </a:solidFill>
                <a:latin typeface="Times New Roman" pitchFamily="18" charset="0"/>
                <a:cs typeface="Times New Roman" pitchFamily="18" charset="0"/>
              </a:rPr>
              <a:t>Repentance</a:t>
            </a:r>
            <a:r>
              <a:rPr lang="en-GB" altLang="en-US" sz="4000">
                <a:latin typeface="Times New Roman" pitchFamily="18" charset="0"/>
                <a:cs typeface="Times New Roman" pitchFamily="18" charset="0"/>
              </a:rPr>
              <a:t> is the sinner’s part in the process of being restored to God, and </a:t>
            </a:r>
            <a:r>
              <a:rPr lang="en-GB" altLang="en-US" sz="4000" b="1">
                <a:solidFill>
                  <a:srgbClr val="FF0000"/>
                </a:solidFill>
                <a:latin typeface="Times New Roman" pitchFamily="18" charset="0"/>
                <a:cs typeface="Times New Roman" pitchFamily="18" charset="0"/>
              </a:rPr>
              <a:t>there is no true gospel apart from it. </a:t>
            </a:r>
          </a:p>
          <a:p>
            <a:pPr algn="just">
              <a:lnSpc>
                <a:spcPct val="100000"/>
              </a:lnSpc>
              <a:spcBef>
                <a:spcPct val="0"/>
              </a:spcBef>
              <a:buFont typeface="Arial" pitchFamily="34" charset="0"/>
              <a:buNone/>
            </a:pPr>
            <a:r>
              <a:rPr lang="en-GB" altLang="en-US" sz="4000">
                <a:latin typeface="Times New Roman" pitchFamily="18" charset="0"/>
                <a:cs typeface="Times New Roman" pitchFamily="18" charset="0"/>
              </a:rPr>
              <a:t>The called for sinners for repent is at the heart of all biblical evangelism, beginning in the Old Testament (Psalm 32:5; 51:1-4, 14, 17; Isaiah 1:16-18; 55:6-7; Ezekiel 18:30, 32; 33:19; Jonah 3:5-10), Repentance was central in the New Testament”</a:t>
            </a:r>
            <a:endParaRPr lang="en-GB" altLang="en-US" sz="4000" b="1">
              <a:solidFill>
                <a:srgbClr val="FF0000"/>
              </a:solidFill>
              <a:latin typeface="Times New Roman" pitchFamily="18" charset="0"/>
              <a:cs typeface="Times New Roman"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21150" y="90488"/>
            <a:ext cx="3343275"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331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0"/>
            <a:ext cx="6858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79438" y="2078038"/>
            <a:ext cx="10936287" cy="3386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a:t>
            </a:r>
            <a:r>
              <a:rPr lang="en-GB" altLang="en-US" sz="4000" b="1">
                <a:solidFill>
                  <a:srgbClr val="FF0000"/>
                </a:solidFill>
                <a:latin typeface="Times New Roman" pitchFamily="18" charset="0"/>
                <a:cs typeface="Times New Roman" pitchFamily="18" charset="0"/>
              </a:rPr>
              <a:t>Repentance</a:t>
            </a:r>
            <a:r>
              <a:rPr lang="en-GB" altLang="en-US" sz="4000">
                <a:latin typeface="Times New Roman" pitchFamily="18" charset="0"/>
                <a:cs typeface="Times New Roman" pitchFamily="18" charset="0"/>
              </a:rPr>
              <a:t> is not only sorrow for sin; it is an acknowledgement that the offense has been committed against a holy God; it is a change of heart toward Him, and a resolution for a new life which manifest itself in confident action.”</a:t>
            </a:r>
          </a:p>
          <a:p>
            <a:pPr algn="just">
              <a:lnSpc>
                <a:spcPct val="100000"/>
              </a:lnSpc>
              <a:spcBef>
                <a:spcPct val="0"/>
              </a:spcBef>
              <a:buFontTx/>
              <a:buNone/>
            </a:pPr>
            <a:r>
              <a:rPr lang="en-GB" altLang="en-US" sz="1400" b="1">
                <a:solidFill>
                  <a:srgbClr val="000099"/>
                </a:solidFill>
                <a:latin typeface="Times New Roman" pitchFamily="18" charset="0"/>
                <a:cs typeface="Times New Roman" pitchFamily="18" charset="0"/>
              </a:rPr>
              <a:t>Charles. Erdman, </a:t>
            </a:r>
            <a:r>
              <a:rPr lang="en-GB" altLang="en-US" sz="1400" b="1" i="1">
                <a:solidFill>
                  <a:srgbClr val="000099"/>
                </a:solidFill>
                <a:latin typeface="Times New Roman" pitchFamily="18" charset="0"/>
                <a:cs typeface="Times New Roman" pitchFamily="18" charset="0"/>
              </a:rPr>
              <a:t>“The Gospel of Luke”, </a:t>
            </a:r>
            <a:r>
              <a:rPr lang="en-GB" altLang="en-US" sz="1400" b="1">
                <a:solidFill>
                  <a:srgbClr val="000099"/>
                </a:solidFill>
                <a:latin typeface="Times New Roman" pitchFamily="18" charset="0"/>
                <a:cs typeface="Times New Roman" pitchFamily="18" charset="0"/>
              </a:rPr>
              <a:t>p144</a:t>
            </a:r>
          </a:p>
        </p:txBody>
      </p:sp>
      <p:sp>
        <p:nvSpPr>
          <p:cNvPr id="2" name="Rectangle 1"/>
          <p:cNvSpPr>
            <a:spLocks noChangeArrowheads="1"/>
          </p:cNvSpPr>
          <p:nvPr/>
        </p:nvSpPr>
        <p:spPr bwMode="auto">
          <a:xfrm>
            <a:off x="1158875" y="273050"/>
            <a:ext cx="9491663"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a:solidFill>
                  <a:schemeClr val="bg1"/>
                </a:solidFill>
                <a:latin typeface="Times New Roman" pitchFamily="18" charset="0"/>
                <a:cs typeface="Times New Roman" pitchFamily="18" charset="0"/>
              </a:rPr>
              <a:t>A mark of true repentance is the prodigal’s desire to be subject again to authority. </a:t>
            </a:r>
            <a:endParaRPr lang="en-GB" altLang="en-US" sz="4000">
              <a:solidFill>
                <a:schemeClr val="bg1"/>
              </a:solidFill>
            </a:endParaRPr>
          </a:p>
        </p:txBody>
      </p:sp>
      <p:sp>
        <p:nvSpPr>
          <p:cNvPr id="4" name="Rectangle 3"/>
          <p:cNvSpPr>
            <a:spLocks noChangeArrowheads="1"/>
          </p:cNvSpPr>
          <p:nvPr/>
        </p:nvSpPr>
        <p:spPr bwMode="auto">
          <a:xfrm>
            <a:off x="579438" y="5946775"/>
            <a:ext cx="11349037"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pitchFamily="34"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pitchFamily="34"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pitchFamily="34"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pitchFamily="34"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9pPr>
          </a:lstStyle>
          <a:p>
            <a:pPr>
              <a:lnSpc>
                <a:spcPct val="107000"/>
              </a:lnSpc>
              <a:spcBef>
                <a:spcPct val="0"/>
              </a:spcBef>
              <a:spcAft>
                <a:spcPts val="400"/>
              </a:spcAft>
              <a:buFontTx/>
              <a:buNone/>
            </a:pPr>
            <a:r>
              <a:rPr lang="en-GB" altLang="en-US" sz="4000">
                <a:solidFill>
                  <a:schemeClr val="bg1"/>
                </a:solidFill>
                <a:latin typeface="Times New Roman" pitchFamily="18" charset="0"/>
                <a:ea typeface="Calibri" pitchFamily="34" charset="0"/>
                <a:cs typeface="Times New Roman" pitchFamily="18" charset="0"/>
              </a:rPr>
              <a:t>He said; </a:t>
            </a:r>
            <a:r>
              <a:rPr lang="en-GB" altLang="en-US" sz="4000" b="1">
                <a:solidFill>
                  <a:srgbClr val="FFFF00"/>
                </a:solidFill>
                <a:latin typeface="Times New Roman" pitchFamily="18" charset="0"/>
                <a:ea typeface="Calibri" pitchFamily="34" charset="0"/>
                <a:cs typeface="Times New Roman" pitchFamily="18" charset="0"/>
              </a:rPr>
              <a:t>“I will set out and go back to my father…”</a:t>
            </a:r>
            <a:endParaRPr lang="en-GB" altLang="en-US" sz="4000">
              <a:solidFill>
                <a:srgbClr val="FFFF00"/>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65150" y="363538"/>
            <a:ext cx="85582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buFont typeface="Arial" pitchFamily="34" charset="0"/>
              <a:buNone/>
            </a:pPr>
            <a:r>
              <a:rPr lang="en-GB" altLang="en-US" sz="4000" b="1">
                <a:solidFill>
                  <a:srgbClr val="FFFF00"/>
                </a:solidFill>
                <a:latin typeface="Times New Roman" pitchFamily="18" charset="0"/>
                <a:cs typeface="Times New Roman" pitchFamily="18" charset="0"/>
              </a:rPr>
              <a:t>III. The Reception and Reconciliation.</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401638" y="1614488"/>
            <a:ext cx="11277600" cy="4094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a:t>
            </a:r>
            <a:r>
              <a:rPr lang="en-GB" altLang="en-US" sz="4400" b="1" baseline="30000">
                <a:latin typeface="Times New Roman" pitchFamily="18" charset="0"/>
                <a:cs typeface="Times New Roman" pitchFamily="18" charset="0"/>
              </a:rPr>
              <a:t> </a:t>
            </a:r>
            <a:r>
              <a:rPr lang="en-GB" altLang="en-US" sz="4400">
                <a:latin typeface="Times New Roman" pitchFamily="18" charset="0"/>
                <a:cs typeface="Times New Roman" pitchFamily="18" charset="0"/>
              </a:rPr>
              <a:t>So he got up and went to his father.</a:t>
            </a:r>
          </a:p>
          <a:p>
            <a:pPr algn="just">
              <a:lnSpc>
                <a:spcPct val="100000"/>
              </a:lnSpc>
              <a:spcBef>
                <a:spcPct val="0"/>
              </a:spcBef>
              <a:buFontTx/>
              <a:buNone/>
            </a:pPr>
            <a:r>
              <a:rPr lang="en-GB" altLang="en-US" sz="4400">
                <a:latin typeface="Times New Roman" pitchFamily="18" charset="0"/>
                <a:cs typeface="Times New Roman" pitchFamily="18" charset="0"/>
              </a:rPr>
              <a:t>“But while he was still a long way off, his father saw him and was filled with compassion for him; </a:t>
            </a:r>
            <a:r>
              <a:rPr lang="en-GB" altLang="en-US" sz="4400" b="1">
                <a:solidFill>
                  <a:srgbClr val="FF0000"/>
                </a:solidFill>
                <a:latin typeface="Times New Roman" pitchFamily="18" charset="0"/>
                <a:cs typeface="Times New Roman" pitchFamily="18" charset="0"/>
              </a:rPr>
              <a:t>he ran to his son</a:t>
            </a:r>
            <a:r>
              <a:rPr lang="en-GB" altLang="en-US" sz="4400">
                <a:latin typeface="Times New Roman" pitchFamily="18" charset="0"/>
                <a:cs typeface="Times New Roman" pitchFamily="18" charset="0"/>
              </a:rPr>
              <a:t>, threw his arms around him and kissed him.”</a:t>
            </a:r>
          </a:p>
          <a:p>
            <a:pPr algn="just">
              <a:lnSpc>
                <a:spcPct val="100000"/>
              </a:lnSpc>
              <a:spcBef>
                <a:spcPct val="0"/>
              </a:spcBef>
              <a:buFontTx/>
              <a:buNone/>
            </a:pPr>
            <a:r>
              <a:rPr lang="en-GB" altLang="en-US" sz="4000" b="1">
                <a:solidFill>
                  <a:srgbClr val="0000CC"/>
                </a:solidFill>
                <a:latin typeface="Times New Roman" pitchFamily="18" charset="0"/>
                <a:cs typeface="Times New Roman" pitchFamily="18" charset="0"/>
              </a:rPr>
              <a:t>Luke 15:20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349250" y="596900"/>
            <a:ext cx="11277600" cy="47704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b="1" baseline="30000">
                <a:latin typeface="Times New Roman" pitchFamily="18" charset="0"/>
                <a:cs typeface="Times New Roman" pitchFamily="18" charset="0"/>
              </a:rPr>
              <a:t>21 </a:t>
            </a:r>
            <a:r>
              <a:rPr lang="en-GB" altLang="en-US" sz="4400">
                <a:latin typeface="Times New Roman" pitchFamily="18" charset="0"/>
                <a:cs typeface="Times New Roman" pitchFamily="18" charset="0"/>
              </a:rPr>
              <a:t>“The son said to him, ‘Father, I have sinned against heaven and against you. I am no longer worthy to be called your son.’</a:t>
            </a:r>
          </a:p>
          <a:p>
            <a:pPr algn="just">
              <a:lnSpc>
                <a:spcPct val="100000"/>
              </a:lnSpc>
              <a:spcBef>
                <a:spcPct val="0"/>
              </a:spcBef>
              <a:buFontTx/>
              <a:buNone/>
            </a:pPr>
            <a:r>
              <a:rPr lang="en-GB" altLang="en-US" sz="4400" b="1" baseline="30000">
                <a:latin typeface="Times New Roman" pitchFamily="18" charset="0"/>
                <a:cs typeface="Times New Roman" pitchFamily="18" charset="0"/>
              </a:rPr>
              <a:t>22 </a:t>
            </a:r>
            <a:r>
              <a:rPr lang="en-GB" altLang="en-US" sz="4400">
                <a:latin typeface="Times New Roman" pitchFamily="18" charset="0"/>
                <a:cs typeface="Times New Roman" pitchFamily="18" charset="0"/>
              </a:rPr>
              <a:t>“But the father said to his servants, ‘Quick! Bring the best robe and put it on him. Put a ring on his finger and sandals on his feet. </a:t>
            </a:r>
          </a:p>
          <a:p>
            <a:pPr algn="just">
              <a:lnSpc>
                <a:spcPct val="100000"/>
              </a:lnSpc>
              <a:spcBef>
                <a:spcPct val="0"/>
              </a:spcBef>
              <a:buFontTx/>
              <a:buNone/>
            </a:pPr>
            <a:r>
              <a:rPr lang="en-GB" altLang="en-US" sz="4000" b="1">
                <a:solidFill>
                  <a:srgbClr val="0000CC"/>
                </a:solidFill>
                <a:latin typeface="Times New Roman" pitchFamily="18" charset="0"/>
                <a:cs typeface="Times New Roman" pitchFamily="18" charset="0"/>
              </a:rPr>
              <a:t>Luke 15:21-22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349250" y="596900"/>
            <a:ext cx="11277600" cy="3416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b="1" baseline="30000">
                <a:latin typeface="Times New Roman" pitchFamily="18" charset="0"/>
                <a:cs typeface="Times New Roman" pitchFamily="18" charset="0"/>
              </a:rPr>
              <a:t>23 </a:t>
            </a:r>
            <a:r>
              <a:rPr lang="en-GB" altLang="en-US" sz="4400">
                <a:latin typeface="Times New Roman" pitchFamily="18" charset="0"/>
                <a:cs typeface="Times New Roman" pitchFamily="18" charset="0"/>
              </a:rPr>
              <a:t>Bring the fattened calf and kill it. Let’s have a feast and celebrate. </a:t>
            </a:r>
            <a:r>
              <a:rPr lang="en-GB" altLang="en-US" sz="4400" b="1" baseline="30000">
                <a:latin typeface="Times New Roman" pitchFamily="18" charset="0"/>
                <a:cs typeface="Times New Roman" pitchFamily="18" charset="0"/>
              </a:rPr>
              <a:t>24 </a:t>
            </a:r>
            <a:r>
              <a:rPr lang="en-GB" altLang="en-US" sz="4400">
                <a:latin typeface="Times New Roman" pitchFamily="18" charset="0"/>
                <a:cs typeface="Times New Roman" pitchFamily="18" charset="0"/>
              </a:rPr>
              <a:t>For this son of mine was dead and is alive again; he was lost and is found.’ So they began to celebrate.</a:t>
            </a:r>
          </a:p>
          <a:p>
            <a:pPr algn="just">
              <a:lnSpc>
                <a:spcPct val="100000"/>
              </a:lnSpc>
              <a:spcBef>
                <a:spcPct val="0"/>
              </a:spcBef>
              <a:buFontTx/>
              <a:buNone/>
            </a:pPr>
            <a:r>
              <a:rPr lang="en-GB" altLang="en-US" sz="4000" b="1">
                <a:solidFill>
                  <a:srgbClr val="0000CC"/>
                </a:solidFill>
                <a:latin typeface="Times New Roman" pitchFamily="18" charset="0"/>
                <a:cs typeface="Times New Roman" pitchFamily="18" charset="0"/>
              </a:rPr>
              <a:t>Luke 15:23-24 (NIV)</a:t>
            </a:r>
          </a:p>
        </p:txBody>
      </p:sp>
      <p:sp>
        <p:nvSpPr>
          <p:cNvPr id="2" name="Rectangle 1"/>
          <p:cNvSpPr>
            <a:spLocks noChangeArrowheads="1"/>
          </p:cNvSpPr>
          <p:nvPr/>
        </p:nvSpPr>
        <p:spPr bwMode="auto">
          <a:xfrm>
            <a:off x="349250" y="4343400"/>
            <a:ext cx="11277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3600">
                <a:solidFill>
                  <a:schemeClr val="bg1"/>
                </a:solidFill>
                <a:latin typeface="Times New Roman" pitchFamily="18" charset="0"/>
                <a:cs typeface="Times New Roman" pitchFamily="18" charset="0"/>
              </a:rPr>
              <a:t>Sometimes we think we need to clean themselves up before we come to God. </a:t>
            </a:r>
          </a:p>
          <a:p>
            <a:pPr algn="just">
              <a:lnSpc>
                <a:spcPct val="100000"/>
              </a:lnSpc>
              <a:spcBef>
                <a:spcPct val="0"/>
              </a:spcBef>
              <a:buFontTx/>
              <a:buNone/>
            </a:pPr>
            <a:r>
              <a:rPr lang="en-GB" altLang="en-US" sz="3600">
                <a:solidFill>
                  <a:schemeClr val="bg1"/>
                </a:solidFill>
                <a:latin typeface="Times New Roman" pitchFamily="18" charset="0"/>
                <a:cs typeface="Times New Roman" pitchFamily="18" charset="0"/>
              </a:rPr>
              <a:t>All we need is to </a:t>
            </a:r>
            <a:r>
              <a:rPr lang="en-GB" altLang="en-US" sz="3600" b="1">
                <a:solidFill>
                  <a:srgbClr val="FFFF00"/>
                </a:solidFill>
                <a:latin typeface="Times New Roman" pitchFamily="18" charset="0"/>
                <a:cs typeface="Times New Roman" pitchFamily="18" charset="0"/>
              </a:rPr>
              <a:t>come home</a:t>
            </a:r>
            <a:r>
              <a:rPr lang="en-GB" altLang="en-US" sz="3600">
                <a:solidFill>
                  <a:schemeClr val="bg1"/>
                </a:solidFill>
                <a:latin typeface="Times New Roman" pitchFamily="18" charset="0"/>
                <a:cs typeface="Times New Roman" pitchFamily="18" charset="0"/>
              </a:rPr>
              <a:t>...and the Father will give His best even though we’re filthy. </a:t>
            </a:r>
            <a:endParaRPr lang="en-GB" altLang="en-US" sz="36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127125" y="685800"/>
            <a:ext cx="97853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ts val="1725"/>
              </a:lnSpc>
              <a:spcBef>
                <a:spcPct val="0"/>
              </a:spcBef>
              <a:spcAft>
                <a:spcPts val="1075"/>
              </a:spcAft>
              <a:buFontTx/>
              <a:buNone/>
            </a:pPr>
            <a:r>
              <a:rPr lang="en-GB" altLang="en-US" sz="4400" b="1">
                <a:solidFill>
                  <a:srgbClr val="FFFF00"/>
                </a:solidFill>
                <a:latin typeface="Times New Roman" pitchFamily="18" charset="0"/>
                <a:cs typeface="Times New Roman" pitchFamily="18" charset="0"/>
              </a:rPr>
              <a:t>IV. Resentment and a shameful reaction</a:t>
            </a:r>
            <a:endParaRPr lang="en-GB" altLang="en-US" sz="4400">
              <a:solidFill>
                <a:srgbClr val="FFFF00"/>
              </a:solidFill>
              <a:ea typeface="Calibri" pitchFamily="34" charset="0"/>
              <a:cs typeface="Times New Roman" pitchFamily="18" charset="0"/>
            </a:endParaRPr>
          </a:p>
        </p:txBody>
      </p:sp>
      <p:sp>
        <p:nvSpPr>
          <p:cNvPr id="18435" name="Rectangle 3"/>
          <p:cNvSpPr>
            <a:spLocks noChangeArrowheads="1"/>
          </p:cNvSpPr>
          <p:nvPr/>
        </p:nvSpPr>
        <p:spPr bwMode="auto">
          <a:xfrm>
            <a:off x="696913" y="1535113"/>
            <a:ext cx="10741025" cy="4402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25 </a:t>
            </a:r>
            <a:r>
              <a:rPr lang="en-GB" altLang="en-US" sz="4000">
                <a:solidFill>
                  <a:srgbClr val="000000"/>
                </a:solidFill>
                <a:latin typeface="Times New Roman" pitchFamily="18" charset="0"/>
                <a:cs typeface="Times New Roman" pitchFamily="18" charset="0"/>
              </a:rPr>
              <a:t>“Meanwhile, the older son was in the field. When he came near the house, he heard music and dancing. </a:t>
            </a:r>
            <a:r>
              <a:rPr lang="en-GB" altLang="en-US" sz="4000" b="1" baseline="30000">
                <a:solidFill>
                  <a:srgbClr val="000000"/>
                </a:solidFill>
                <a:latin typeface="Times New Roman" pitchFamily="18" charset="0"/>
                <a:cs typeface="Times New Roman" pitchFamily="18" charset="0"/>
              </a:rPr>
              <a:t>26 </a:t>
            </a:r>
            <a:r>
              <a:rPr lang="en-GB" altLang="en-US" sz="4000">
                <a:solidFill>
                  <a:srgbClr val="000000"/>
                </a:solidFill>
                <a:latin typeface="Times New Roman" pitchFamily="18" charset="0"/>
                <a:cs typeface="Times New Roman" pitchFamily="18" charset="0"/>
              </a:rPr>
              <a:t>So he called one of the servants and asked him what was going on. </a:t>
            </a:r>
            <a:r>
              <a:rPr lang="en-GB" altLang="en-US" sz="4000" b="1" baseline="30000">
                <a:solidFill>
                  <a:srgbClr val="000000"/>
                </a:solidFill>
                <a:latin typeface="Times New Roman" pitchFamily="18" charset="0"/>
                <a:cs typeface="Times New Roman" pitchFamily="18" charset="0"/>
              </a:rPr>
              <a:t>27 </a:t>
            </a:r>
            <a:r>
              <a:rPr lang="en-GB" altLang="en-US" sz="4000">
                <a:solidFill>
                  <a:srgbClr val="000000"/>
                </a:solidFill>
                <a:latin typeface="Times New Roman" pitchFamily="18" charset="0"/>
                <a:cs typeface="Times New Roman" pitchFamily="18" charset="0"/>
              </a:rPr>
              <a:t>‘Your brother has come,’ he replied, ‘and your father has killed the fattened calf because he has him back safe and sound.’</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8435"/>
                                        </p:tgtEl>
                                        <p:attrNameLst>
                                          <p:attrName>style.visibility</p:attrName>
                                        </p:attrNameLst>
                                      </p:cBhvr>
                                      <p:to>
                                        <p:strVal val="visible"/>
                                      </p:to>
                                    </p:set>
                                    <p:animEffect transition="in" filter="barn(inVertical)">
                                      <p:cBhvr>
                                        <p:cTn id="14" dur="500"/>
                                        <p:tgtEl>
                                          <p:spTgt spid="184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843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323850" y="642938"/>
            <a:ext cx="11285538" cy="57610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buFont typeface="Arial" pitchFamily="34" charset="0"/>
              <a:buNone/>
            </a:pPr>
            <a:r>
              <a:rPr lang="en-GB" altLang="en-US" sz="4000" b="1" baseline="30000">
                <a:latin typeface="Times New Roman" pitchFamily="18" charset="0"/>
                <a:cs typeface="Times New Roman" pitchFamily="18" charset="0"/>
              </a:rPr>
              <a:t>28 </a:t>
            </a:r>
            <a:r>
              <a:rPr lang="en-GB" altLang="en-US" sz="4000">
                <a:latin typeface="Times New Roman" pitchFamily="18" charset="0"/>
                <a:cs typeface="Times New Roman" pitchFamily="18" charset="0"/>
              </a:rPr>
              <a:t>“The older brother became angry and refused to go in. So his father went out and pleaded with him. </a:t>
            </a:r>
            <a:r>
              <a:rPr lang="en-GB" altLang="en-US" sz="4000" b="1" baseline="30000">
                <a:latin typeface="Times New Roman" pitchFamily="18" charset="0"/>
                <a:cs typeface="Times New Roman" pitchFamily="18" charset="0"/>
              </a:rPr>
              <a:t>29 </a:t>
            </a:r>
            <a:r>
              <a:rPr lang="en-GB" altLang="en-US" sz="4000">
                <a:latin typeface="Times New Roman" pitchFamily="18" charset="0"/>
                <a:cs typeface="Times New Roman" pitchFamily="18" charset="0"/>
              </a:rPr>
              <a:t>But he answered his father, ‘Look! All these years I’ve been slaving for you and never disobeyed your orders. Yet you never gave me even a young goat so I could celebrate with my friends. </a:t>
            </a:r>
            <a:r>
              <a:rPr lang="en-GB" altLang="en-US" sz="4000" b="1" baseline="30000">
                <a:latin typeface="Times New Roman" pitchFamily="18" charset="0"/>
                <a:cs typeface="Times New Roman" pitchFamily="18" charset="0"/>
              </a:rPr>
              <a:t>30 </a:t>
            </a:r>
            <a:r>
              <a:rPr lang="en-GB" altLang="en-US" sz="4000">
                <a:latin typeface="Times New Roman" pitchFamily="18" charset="0"/>
                <a:cs typeface="Times New Roman" pitchFamily="18" charset="0"/>
              </a:rPr>
              <a:t>But when </a:t>
            </a:r>
            <a:r>
              <a:rPr lang="en-GB" altLang="en-US" sz="4000" b="1">
                <a:solidFill>
                  <a:srgbClr val="FF0000"/>
                </a:solidFill>
                <a:latin typeface="Times New Roman" pitchFamily="18" charset="0"/>
                <a:cs typeface="Times New Roman" pitchFamily="18" charset="0"/>
              </a:rPr>
              <a:t>this son of yours</a:t>
            </a:r>
            <a:r>
              <a:rPr lang="en-GB" altLang="en-US" sz="4000">
                <a:latin typeface="Times New Roman" pitchFamily="18" charset="0"/>
                <a:cs typeface="Times New Roman" pitchFamily="18" charset="0"/>
              </a:rPr>
              <a:t> who has squandered your property with prostitutes comes home, you kill the fattened calf for him!’</a:t>
            </a:r>
          </a:p>
          <a:p>
            <a:pPr algn="just">
              <a:buFont typeface="Arial" pitchFamily="34" charset="0"/>
              <a:buNone/>
            </a:pPr>
            <a:r>
              <a:rPr lang="en-GB" altLang="en-US" sz="4000" b="1">
                <a:solidFill>
                  <a:srgbClr val="0000CC"/>
                </a:solidFill>
                <a:latin typeface="Times New Roman" pitchFamily="18" charset="0"/>
                <a:cs typeface="Times New Roman" pitchFamily="18" charset="0"/>
              </a:rPr>
              <a:t>Luke 15:28-30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323850" y="642938"/>
            <a:ext cx="11285538" cy="3821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buFont typeface="Arial" pitchFamily="34" charset="0"/>
              <a:buNone/>
            </a:pPr>
            <a:r>
              <a:rPr lang="en-GB" altLang="en-US" sz="4400" b="1" baseline="30000">
                <a:latin typeface="Times New Roman" pitchFamily="18" charset="0"/>
                <a:cs typeface="Times New Roman" pitchFamily="18" charset="0"/>
              </a:rPr>
              <a:t>31 </a:t>
            </a:r>
            <a:r>
              <a:rPr lang="en-GB" altLang="en-US" sz="4400">
                <a:latin typeface="Times New Roman" pitchFamily="18" charset="0"/>
                <a:cs typeface="Times New Roman" pitchFamily="18" charset="0"/>
              </a:rPr>
              <a:t>“‘My son,’ the father said, ‘you are always with me, and everything I have is yours. </a:t>
            </a:r>
            <a:r>
              <a:rPr lang="en-GB" altLang="en-US" sz="4400" b="1" baseline="30000">
                <a:latin typeface="Times New Roman" pitchFamily="18" charset="0"/>
                <a:cs typeface="Times New Roman" pitchFamily="18" charset="0"/>
              </a:rPr>
              <a:t>32 </a:t>
            </a:r>
            <a:r>
              <a:rPr lang="en-GB" altLang="en-US" sz="4400">
                <a:latin typeface="Times New Roman" pitchFamily="18" charset="0"/>
                <a:cs typeface="Times New Roman" pitchFamily="18" charset="0"/>
              </a:rPr>
              <a:t>But we had to celebrate and be glad, because this brother of yours was dead and is alive again; he was lost and is found.’”</a:t>
            </a:r>
          </a:p>
          <a:p>
            <a:pPr algn="just">
              <a:buFont typeface="Arial" pitchFamily="34" charset="0"/>
              <a:buNone/>
            </a:pPr>
            <a:r>
              <a:rPr lang="en-GB" altLang="en-US" sz="4000" b="1">
                <a:solidFill>
                  <a:srgbClr val="0000CC"/>
                </a:solidFill>
                <a:latin typeface="Times New Roman" pitchFamily="18" charset="0"/>
                <a:cs typeface="Times New Roman" pitchFamily="18" charset="0"/>
              </a:rPr>
              <a:t>Luke 15:31-32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Content Placeholder 5"/>
          <p:cNvSpPr>
            <a:spLocks noGrp="1"/>
          </p:cNvSpPr>
          <p:nvPr>
            <p:ph idx="1"/>
          </p:nvPr>
        </p:nvSpPr>
        <p:spPr>
          <a:xfrm>
            <a:off x="414338" y="4192588"/>
            <a:ext cx="11309350" cy="2555875"/>
          </a:xfrm>
          <a:solidFill>
            <a:schemeClr val="bg1"/>
          </a:solidFill>
        </p:spPr>
        <p:txBody>
          <a:bodyPr/>
          <a:lstStyle/>
          <a:p>
            <a:pPr marL="0" indent="0">
              <a:buFont typeface="Arial" pitchFamily="34" charset="0"/>
              <a:buNone/>
            </a:pPr>
            <a:r>
              <a:rPr lang="en-GB" altLang="en-US" sz="5400" b="1" smtClean="0">
                <a:latin typeface="Times New Roman" pitchFamily="18" charset="0"/>
                <a:cs typeface="Times New Roman" pitchFamily="18" charset="0"/>
              </a:rPr>
              <a:t>“For this son of mine was dead and is alive again; he was lost and is found.’ So they began to celebrate”.</a:t>
            </a:r>
            <a:endParaRPr lang="en-GB" altLang="en-US" sz="5400" smtClean="0">
              <a:latin typeface="Times New Roman" pitchFamily="18" charset="0"/>
              <a:cs typeface="Times New Roman" pitchFamily="18" charset="0"/>
            </a:endParaRPr>
          </a:p>
        </p:txBody>
      </p:sp>
      <p:sp>
        <p:nvSpPr>
          <p:cNvPr id="3075" name="Rectangle 2"/>
          <p:cNvSpPr>
            <a:spLocks noChangeArrowheads="1"/>
          </p:cNvSpPr>
          <p:nvPr/>
        </p:nvSpPr>
        <p:spPr bwMode="auto">
          <a:xfrm>
            <a:off x="3360738" y="3346450"/>
            <a:ext cx="444658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Luke 15:24 (NIV)</a:t>
            </a:r>
          </a:p>
        </p:txBody>
      </p:sp>
      <p:pic>
        <p:nvPicPr>
          <p:cNvPr id="307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5413" y="41275"/>
            <a:ext cx="6156325" cy="322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074">
                                            <p:bg/>
                                          </p:spTgt>
                                        </p:tgtEl>
                                        <p:attrNameLst>
                                          <p:attrName>style.visibility</p:attrName>
                                        </p:attrNameLst>
                                      </p:cBhvr>
                                      <p:to>
                                        <p:strVal val="visible"/>
                                      </p:to>
                                    </p:set>
                                    <p:animEffect transition="in" filter="barn(inVertical)">
                                      <p:cBhvr>
                                        <p:cTn id="7" dur="500"/>
                                        <p:tgtEl>
                                          <p:spTgt spid="3074">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568450" y="341313"/>
            <a:ext cx="88900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a:solidFill>
                  <a:schemeClr val="bg1"/>
                </a:solidFill>
                <a:latin typeface="Times New Roman" pitchFamily="18" charset="0"/>
                <a:ea typeface="Calibri" pitchFamily="34" charset="0"/>
                <a:cs typeface="Times New Roman" pitchFamily="18" charset="0"/>
              </a:rPr>
              <a:t>The loving father chose to </a:t>
            </a:r>
            <a:r>
              <a:rPr lang="en-GB" altLang="en-US" sz="4800" b="1">
                <a:solidFill>
                  <a:srgbClr val="FFFF00"/>
                </a:solidFill>
                <a:latin typeface="Times New Roman" pitchFamily="18" charset="0"/>
                <a:ea typeface="Calibri" pitchFamily="34" charset="0"/>
                <a:cs typeface="Times New Roman" pitchFamily="18" charset="0"/>
              </a:rPr>
              <a:t>forgive</a:t>
            </a:r>
            <a:r>
              <a:rPr lang="en-GB" altLang="en-US" sz="4800">
                <a:solidFill>
                  <a:schemeClr val="bg1"/>
                </a:solidFill>
                <a:latin typeface="Times New Roman" pitchFamily="18" charset="0"/>
                <a:ea typeface="Calibri" pitchFamily="34" charset="0"/>
                <a:cs typeface="Times New Roman" pitchFamily="18" charset="0"/>
              </a:rPr>
              <a:t>; </a:t>
            </a:r>
          </a:p>
          <a:p>
            <a:pPr algn="ctr">
              <a:lnSpc>
                <a:spcPct val="100000"/>
              </a:lnSpc>
              <a:spcBef>
                <a:spcPct val="0"/>
              </a:spcBef>
              <a:buFontTx/>
              <a:buNone/>
            </a:pPr>
            <a:r>
              <a:rPr lang="en-GB" altLang="en-US" sz="4800">
                <a:solidFill>
                  <a:schemeClr val="bg1"/>
                </a:solidFill>
                <a:latin typeface="Times New Roman" pitchFamily="18" charset="0"/>
                <a:ea typeface="Calibri" pitchFamily="34" charset="0"/>
                <a:cs typeface="Times New Roman" pitchFamily="18" charset="0"/>
              </a:rPr>
              <a:t>the older brother refused. </a:t>
            </a:r>
          </a:p>
        </p:txBody>
      </p:sp>
      <p:sp>
        <p:nvSpPr>
          <p:cNvPr id="3" name="Rectangle 2"/>
          <p:cNvSpPr/>
          <p:nvPr/>
        </p:nvSpPr>
        <p:spPr>
          <a:xfrm>
            <a:off x="406400" y="2255838"/>
            <a:ext cx="11437938" cy="1262062"/>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3800" b="1">
                <a:solidFill>
                  <a:srgbClr val="FF0000"/>
                </a:solidFill>
                <a:latin typeface="Times New Roman" pitchFamily="18" charset="0"/>
                <a:cs typeface="Calibri" pitchFamily="34" charset="0"/>
              </a:rPr>
              <a:t>God rejoices </a:t>
            </a:r>
            <a:r>
              <a:rPr lang="en-GB" altLang="en-US" sz="3800">
                <a:latin typeface="Times New Roman" pitchFamily="18" charset="0"/>
                <a:cs typeface="Calibri" pitchFamily="34" charset="0"/>
              </a:rPr>
              <a:t>like a </a:t>
            </a:r>
            <a:r>
              <a:rPr lang="en-GB" altLang="en-US" sz="3800" b="1">
                <a:solidFill>
                  <a:srgbClr val="0000CC"/>
                </a:solidFill>
                <a:latin typeface="Times New Roman" pitchFamily="18" charset="0"/>
                <a:cs typeface="Calibri" pitchFamily="34" charset="0"/>
              </a:rPr>
              <a:t>shepherd</a:t>
            </a:r>
            <a:r>
              <a:rPr lang="en-GB" altLang="en-US" sz="3800">
                <a:latin typeface="Times New Roman" pitchFamily="18" charset="0"/>
                <a:cs typeface="Calibri" pitchFamily="34" charset="0"/>
              </a:rPr>
              <a:t> who returns home with a lost sheep that has been found. </a:t>
            </a:r>
            <a:endParaRPr lang="en-GB" altLang="en-US" sz="3800"/>
          </a:p>
        </p:txBody>
      </p:sp>
      <p:sp>
        <p:nvSpPr>
          <p:cNvPr id="6" name="Rectangle 5"/>
          <p:cNvSpPr>
            <a:spLocks noChangeArrowheads="1"/>
          </p:cNvSpPr>
          <p:nvPr/>
        </p:nvSpPr>
        <p:spPr bwMode="auto">
          <a:xfrm>
            <a:off x="406400" y="3954463"/>
            <a:ext cx="11437938" cy="12620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3800" b="1">
                <a:solidFill>
                  <a:srgbClr val="FF0000"/>
                </a:solidFill>
                <a:latin typeface="Times New Roman" pitchFamily="18" charset="0"/>
                <a:cs typeface="Times New Roman" pitchFamily="18" charset="0"/>
              </a:rPr>
              <a:t>God rejoices </a:t>
            </a:r>
            <a:r>
              <a:rPr lang="en-GB" altLang="en-US" sz="3800">
                <a:latin typeface="Times New Roman" pitchFamily="18" charset="0"/>
                <a:cs typeface="Times New Roman" pitchFamily="18" charset="0"/>
              </a:rPr>
              <a:t>like </a:t>
            </a:r>
            <a:r>
              <a:rPr lang="en-GB" altLang="en-US" sz="3800" b="1">
                <a:solidFill>
                  <a:srgbClr val="000099"/>
                </a:solidFill>
                <a:latin typeface="Times New Roman" pitchFamily="18" charset="0"/>
                <a:cs typeface="Times New Roman" pitchFamily="18" charset="0"/>
              </a:rPr>
              <a:t>the woman </a:t>
            </a:r>
            <a:r>
              <a:rPr lang="en-GB" altLang="en-US" sz="3800">
                <a:latin typeface="Times New Roman" pitchFamily="18" charset="0"/>
                <a:cs typeface="Times New Roman" pitchFamily="18" charset="0"/>
              </a:rPr>
              <a:t>rejoices with her friends when she recovers the lost coin.</a:t>
            </a:r>
          </a:p>
        </p:txBody>
      </p:sp>
      <p:sp>
        <p:nvSpPr>
          <p:cNvPr id="7" name="Rectangle 6"/>
          <p:cNvSpPr>
            <a:spLocks noChangeArrowheads="1"/>
          </p:cNvSpPr>
          <p:nvPr/>
        </p:nvSpPr>
        <p:spPr bwMode="auto">
          <a:xfrm>
            <a:off x="406400" y="5486400"/>
            <a:ext cx="11437938" cy="12620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3800" b="1">
                <a:solidFill>
                  <a:srgbClr val="FF0000"/>
                </a:solidFill>
                <a:latin typeface="Times New Roman" pitchFamily="18" charset="0"/>
                <a:cs typeface="Times New Roman" pitchFamily="18" charset="0"/>
              </a:rPr>
              <a:t>God rejoices </a:t>
            </a:r>
            <a:r>
              <a:rPr lang="en-GB" altLang="en-US" sz="3800">
                <a:latin typeface="Times New Roman" pitchFamily="18" charset="0"/>
                <a:cs typeface="Times New Roman" pitchFamily="18" charset="0"/>
              </a:rPr>
              <a:t>like </a:t>
            </a:r>
            <a:r>
              <a:rPr lang="en-GB" altLang="en-US" sz="3800" b="1">
                <a:solidFill>
                  <a:srgbClr val="000099"/>
                </a:solidFill>
                <a:latin typeface="Times New Roman" pitchFamily="18" charset="0"/>
                <a:cs typeface="Times New Roman" pitchFamily="18" charset="0"/>
              </a:rPr>
              <a:t>the loving father </a:t>
            </a:r>
            <a:r>
              <a:rPr lang="en-GB" altLang="en-US" sz="3800">
                <a:latin typeface="Times New Roman" pitchFamily="18" charset="0"/>
                <a:cs typeface="Times New Roman" pitchFamily="18" charset="0"/>
              </a:rPr>
              <a:t>who receives a rebellious son.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6"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2530" name="AutoShape 7" descr="Image result for seeking allah finding jesus"/>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sp>
        <p:nvSpPr>
          <p:cNvPr id="2" name="Rectangle 1"/>
          <p:cNvSpPr/>
          <p:nvPr/>
        </p:nvSpPr>
        <p:spPr>
          <a:xfrm>
            <a:off x="2089150" y="431800"/>
            <a:ext cx="8088313" cy="1577975"/>
          </a:xfrm>
          <a:prstGeom prst="rect">
            <a:avLst/>
          </a:prstGeom>
        </p:spPr>
        <p:txBody>
          <a:bodyPr wrap="none">
            <a:spAutoFit/>
          </a:bodyPr>
          <a:lstStyle>
            <a:lvl1pPr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1pPr>
            <a:lvl2pPr marL="742950" indent="-28575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2pPr>
            <a:lvl3pPr marL="11430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3pPr>
            <a:lvl4pPr marL="16002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spcBef>
                <a:spcPct val="0"/>
              </a:spcBef>
              <a:spcAft>
                <a:spcPct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ctr">
              <a:lnSpc>
                <a:spcPct val="107000"/>
              </a:lnSpc>
              <a:spcAft>
                <a:spcPts val="800"/>
              </a:spcAft>
            </a:pPr>
            <a:r>
              <a:rPr lang="en-GB" altLang="en-US" sz="4200" b="1">
                <a:solidFill>
                  <a:schemeClr val="bg1"/>
                </a:solidFill>
                <a:latin typeface="Times New Roman" pitchFamily="18" charset="0"/>
                <a:ea typeface="Calibri" pitchFamily="34" charset="0"/>
                <a:cs typeface="Times New Roman" pitchFamily="18" charset="0"/>
              </a:rPr>
              <a:t>God is far more eager </a:t>
            </a:r>
            <a:r>
              <a:rPr lang="en-GB" altLang="en-US" sz="4200" b="1">
                <a:solidFill>
                  <a:srgbClr val="FFFF00"/>
                </a:solidFill>
                <a:latin typeface="Times New Roman" pitchFamily="18" charset="0"/>
                <a:ea typeface="Calibri" pitchFamily="34" charset="0"/>
                <a:cs typeface="Times New Roman" pitchFamily="18" charset="0"/>
              </a:rPr>
              <a:t>to forgive </a:t>
            </a:r>
          </a:p>
          <a:p>
            <a:pPr algn="ctr">
              <a:lnSpc>
                <a:spcPct val="107000"/>
              </a:lnSpc>
              <a:spcAft>
                <a:spcPts val="800"/>
              </a:spcAft>
            </a:pPr>
            <a:r>
              <a:rPr lang="en-GB" altLang="en-US" sz="4200" b="1">
                <a:solidFill>
                  <a:schemeClr val="bg1"/>
                </a:solidFill>
                <a:latin typeface="Times New Roman" pitchFamily="18" charset="0"/>
                <a:ea typeface="Calibri" pitchFamily="34" charset="0"/>
                <a:cs typeface="Times New Roman" pitchFamily="18" charset="0"/>
              </a:rPr>
              <a:t>than He is to punish.</a:t>
            </a:r>
            <a:endParaRPr lang="en-GB" altLang="en-US" sz="4200" b="1">
              <a:solidFill>
                <a:schemeClr val="bg1"/>
              </a:solidFill>
              <a:ea typeface="Calibri" pitchFamily="34" charset="0"/>
              <a:cs typeface="Times New Roman" pitchFamily="18" charset="0"/>
            </a:endParaRPr>
          </a:p>
        </p:txBody>
      </p:sp>
      <p:sp>
        <p:nvSpPr>
          <p:cNvPr id="6" name="Rectangle 5"/>
          <p:cNvSpPr>
            <a:spLocks noChangeArrowheads="1"/>
          </p:cNvSpPr>
          <p:nvPr/>
        </p:nvSpPr>
        <p:spPr bwMode="auto">
          <a:xfrm>
            <a:off x="296863" y="2555875"/>
            <a:ext cx="11587162" cy="3606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buFont typeface="Arial" pitchFamily="34" charset="0"/>
              <a:buNone/>
            </a:pPr>
            <a:r>
              <a:rPr lang="en-GB" altLang="en-US" sz="4000">
                <a:latin typeface="Times New Roman" pitchFamily="18" charset="0"/>
                <a:cs typeface="Times New Roman" pitchFamily="18" charset="0"/>
              </a:rPr>
              <a:t>Say to them, ‘As surely as I live, declares the Sovereign LORD, I take no pleasure in the death of the wicked, but rather that they turn from their ways and live. </a:t>
            </a:r>
            <a:r>
              <a:rPr lang="en-GB" altLang="en-US" sz="4000" b="1">
                <a:solidFill>
                  <a:srgbClr val="FF0000"/>
                </a:solidFill>
                <a:latin typeface="Times New Roman" pitchFamily="18" charset="0"/>
                <a:cs typeface="Times New Roman" pitchFamily="18" charset="0"/>
              </a:rPr>
              <a:t>Turn! Turn from your evil ways!</a:t>
            </a:r>
            <a:r>
              <a:rPr lang="en-GB" altLang="en-US" sz="4000">
                <a:latin typeface="Times New Roman" pitchFamily="18" charset="0"/>
                <a:cs typeface="Times New Roman" pitchFamily="18" charset="0"/>
              </a:rPr>
              <a:t> </a:t>
            </a:r>
          </a:p>
          <a:p>
            <a:pPr algn="just">
              <a:buFont typeface="Arial" pitchFamily="34" charset="0"/>
              <a:buNone/>
            </a:pPr>
            <a:r>
              <a:rPr lang="en-GB" altLang="en-US" sz="4000">
                <a:latin typeface="Times New Roman" pitchFamily="18" charset="0"/>
                <a:cs typeface="Times New Roman" pitchFamily="18" charset="0"/>
              </a:rPr>
              <a:t>Why will you die, people of Israel?’</a:t>
            </a:r>
          </a:p>
          <a:p>
            <a:pPr algn="just">
              <a:lnSpc>
                <a:spcPct val="100000"/>
              </a:lnSpc>
              <a:spcBef>
                <a:spcPct val="0"/>
              </a:spcBef>
              <a:buFontTx/>
              <a:buNone/>
            </a:pPr>
            <a:r>
              <a:rPr lang="en-GB" altLang="en-US" sz="4000" b="1">
                <a:solidFill>
                  <a:srgbClr val="000099"/>
                </a:solidFill>
                <a:latin typeface="Times New Roman" pitchFamily="18" charset="0"/>
                <a:cs typeface="Times New Roman" pitchFamily="18" charset="0"/>
              </a:rPr>
              <a:t>Ezekiel 33:11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3554" name="AutoShape 7" descr="Image result for seeking allah finding jesus"/>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578" name="AutoShape 7" descr="Image result for seeking allah finding jesus"/>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endParaRPr lang="en-GB" altLang="en-US" sz="180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0550" y="400050"/>
            <a:ext cx="10918825" cy="613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560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55738" y="155575"/>
            <a:ext cx="9120187" cy="399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5"/>
          <p:cNvSpPr txBox="1">
            <a:spLocks/>
          </p:cNvSpPr>
          <p:nvPr/>
        </p:nvSpPr>
        <p:spPr bwMode="auto">
          <a:xfrm>
            <a:off x="414338" y="4192588"/>
            <a:ext cx="11309350" cy="2555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itchFamily="34" charset="0"/>
              <a:buChar char="•"/>
              <a:defRPr sz="2800">
                <a:solidFill>
                  <a:schemeClr val="tx1"/>
                </a:solidFill>
                <a:latin typeface="Calibri" pitchFamily="34" charset="0"/>
              </a:defRPr>
            </a:lvl1pPr>
            <a:lvl2pPr>
              <a:lnSpc>
                <a:spcPct val="90000"/>
              </a:lnSpc>
              <a:spcBef>
                <a:spcPts val="500"/>
              </a:spcBef>
              <a:buFont typeface="Arial" pitchFamily="34" charset="0"/>
              <a:buChar char="•"/>
              <a:defRPr sz="2400">
                <a:solidFill>
                  <a:schemeClr val="tx1"/>
                </a:solidFill>
                <a:latin typeface="Calibri" pitchFamily="34" charset="0"/>
              </a:defRPr>
            </a:lvl2pPr>
            <a:lvl3pPr>
              <a:lnSpc>
                <a:spcPct val="90000"/>
              </a:lnSpc>
              <a:spcBef>
                <a:spcPts val="500"/>
              </a:spcBef>
              <a:buFont typeface="Arial" pitchFamily="34" charset="0"/>
              <a:buChar char="•"/>
              <a:defRPr sz="2000">
                <a:solidFill>
                  <a:schemeClr val="tx1"/>
                </a:solidFill>
                <a:latin typeface="Calibri" pitchFamily="34" charset="0"/>
              </a:defRPr>
            </a:lvl3pPr>
            <a:lvl4pPr>
              <a:lnSpc>
                <a:spcPct val="90000"/>
              </a:lnSpc>
              <a:spcBef>
                <a:spcPts val="500"/>
              </a:spcBef>
              <a:buFont typeface="Arial" pitchFamily="34" charset="0"/>
              <a:buChar char="•"/>
              <a:defRPr>
                <a:solidFill>
                  <a:schemeClr val="tx1"/>
                </a:solidFill>
                <a:latin typeface="Calibri" pitchFamily="34" charset="0"/>
              </a:defRPr>
            </a:lvl4pPr>
            <a:lvl5pPr>
              <a:lnSpc>
                <a:spcPct val="90000"/>
              </a:lnSpc>
              <a:spcBef>
                <a:spcPts val="500"/>
              </a:spcBef>
              <a:buFont typeface="Arial" pitchFamily="34" charset="0"/>
              <a:buChar char="•"/>
              <a:defRPr>
                <a:solidFill>
                  <a:schemeClr val="tx1"/>
                </a:solidFill>
                <a:latin typeface="Calibri" pitchFamily="34" charset="0"/>
              </a:defRPr>
            </a:lvl5pPr>
            <a:lvl6pPr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a:buFont typeface="Arial" pitchFamily="34" charset="0"/>
              <a:buNone/>
            </a:pPr>
            <a:r>
              <a:rPr lang="en-GB" altLang="en-US" sz="5400" b="1">
                <a:latin typeface="Times New Roman" pitchFamily="18" charset="0"/>
                <a:cs typeface="Times New Roman" pitchFamily="18" charset="0"/>
              </a:rPr>
              <a:t>“For this son of mine was dead and is alive again; </a:t>
            </a:r>
            <a:r>
              <a:rPr lang="en-GB" altLang="en-US" sz="5400" b="1">
                <a:solidFill>
                  <a:srgbClr val="0000CC"/>
                </a:solidFill>
                <a:latin typeface="Times New Roman" pitchFamily="18" charset="0"/>
                <a:cs typeface="Times New Roman" pitchFamily="18" charset="0"/>
              </a:rPr>
              <a:t>he was lost and is found</a:t>
            </a:r>
            <a:r>
              <a:rPr lang="en-GB" altLang="en-US" sz="5400" b="1">
                <a:latin typeface="Times New Roman" pitchFamily="18" charset="0"/>
                <a:cs typeface="Times New Roman" pitchFamily="18" charset="0"/>
              </a:rPr>
              <a:t>.’ So they began to celebrate”.</a:t>
            </a:r>
            <a:endParaRPr lang="en-GB" altLang="en-US" sz="54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Vertical)">
                                      <p:cBhvr>
                                        <p:cTn id="7" dur="500"/>
                                        <p:tgtEl>
                                          <p:spTgt spid="3">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614363" y="303213"/>
            <a:ext cx="4365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r>
              <a:rPr lang="en-GB" altLang="en-US" sz="6000" b="1">
                <a:solidFill>
                  <a:schemeClr val="bg1"/>
                </a:solidFill>
                <a:latin typeface="Times New Roman" pitchFamily="18" charset="0"/>
                <a:cs typeface="Times New Roman" pitchFamily="18" charset="0"/>
              </a:rPr>
              <a:t>Let’s Pray…</a:t>
            </a:r>
            <a:endParaRPr lang="en-GB" altLang="en-US" sz="6000" b="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148" name="Rectangle 3"/>
          <p:cNvSpPr>
            <a:spLocks noChangeArrowheads="1"/>
          </p:cNvSpPr>
          <p:nvPr/>
        </p:nvSpPr>
        <p:spPr bwMode="auto">
          <a:xfrm>
            <a:off x="3967163" y="493713"/>
            <a:ext cx="3235325" cy="768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a:lnSpc>
                <a:spcPct val="100000"/>
              </a:lnSpc>
              <a:spcBef>
                <a:spcPct val="0"/>
              </a:spcBef>
              <a:buFontTx/>
              <a:buNone/>
            </a:pPr>
            <a:r>
              <a:rPr lang="en-GB" altLang="en-US" sz="4400" b="1">
                <a:solidFill>
                  <a:srgbClr val="FF0000"/>
                </a:solidFill>
                <a:latin typeface="Times New Roman" pitchFamily="18" charset="0"/>
                <a:cs typeface="Times New Roman" pitchFamily="18" charset="0"/>
              </a:rPr>
              <a:t>Luke 15</a:t>
            </a:r>
          </a:p>
        </p:txBody>
      </p:sp>
      <p:sp>
        <p:nvSpPr>
          <p:cNvPr id="3" name="Rectangle 2"/>
          <p:cNvSpPr>
            <a:spLocks noChangeArrowheads="1"/>
          </p:cNvSpPr>
          <p:nvPr/>
        </p:nvSpPr>
        <p:spPr bwMode="auto">
          <a:xfrm>
            <a:off x="2219325" y="1782763"/>
            <a:ext cx="2634247"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r>
              <a:rPr lang="en-GB" altLang="en-US" sz="3600" dirty="0">
                <a:solidFill>
                  <a:srgbClr val="0000CC"/>
                </a:solidFill>
                <a:latin typeface="Times New Roman" pitchFamily="18" charset="0"/>
                <a:cs typeface="Calibri" pitchFamily="34" charset="0"/>
              </a:rPr>
              <a:t>A </a:t>
            </a:r>
            <a:r>
              <a:rPr lang="en-GB" altLang="en-US" sz="3600" dirty="0" smtClean="0">
                <a:solidFill>
                  <a:srgbClr val="0000CC"/>
                </a:solidFill>
                <a:latin typeface="Times New Roman" pitchFamily="18" charset="0"/>
                <a:cs typeface="Calibri" pitchFamily="34" charset="0"/>
              </a:rPr>
              <a:t>lost </a:t>
            </a:r>
            <a:r>
              <a:rPr lang="en-GB" altLang="en-US" sz="3600" dirty="0">
                <a:solidFill>
                  <a:srgbClr val="0000CC"/>
                </a:solidFill>
                <a:latin typeface="Times New Roman" pitchFamily="18" charset="0"/>
                <a:cs typeface="Calibri" pitchFamily="34" charset="0"/>
              </a:rPr>
              <a:t>Sheep.</a:t>
            </a:r>
            <a:endParaRPr lang="en-GB" altLang="en-US" sz="3600" dirty="0">
              <a:solidFill>
                <a:srgbClr val="0000CC"/>
              </a:solidFill>
            </a:endParaRPr>
          </a:p>
        </p:txBody>
      </p:sp>
      <p:sp>
        <p:nvSpPr>
          <p:cNvPr id="6" name="Rectangle 5"/>
          <p:cNvSpPr>
            <a:spLocks noChangeArrowheads="1"/>
          </p:cNvSpPr>
          <p:nvPr/>
        </p:nvSpPr>
        <p:spPr bwMode="auto">
          <a:xfrm>
            <a:off x="7073900" y="1782763"/>
            <a:ext cx="2403475"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r>
              <a:rPr lang="en-GB" altLang="en-US" sz="3600">
                <a:latin typeface="Times New Roman" pitchFamily="18" charset="0"/>
                <a:cs typeface="Calibri" pitchFamily="34" charset="0"/>
              </a:rPr>
              <a:t>A lost Coin.</a:t>
            </a:r>
            <a:endParaRPr lang="en-GB" altLang="en-US" sz="3600"/>
          </a:p>
        </p:txBody>
      </p:sp>
      <p:sp>
        <p:nvSpPr>
          <p:cNvPr id="7" name="Rectangle 6"/>
          <p:cNvSpPr>
            <a:spLocks noChangeArrowheads="1"/>
          </p:cNvSpPr>
          <p:nvPr/>
        </p:nvSpPr>
        <p:spPr bwMode="auto">
          <a:xfrm>
            <a:off x="2219325" y="2946400"/>
            <a:ext cx="3890963"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r>
              <a:rPr lang="en-GB" altLang="en-US" sz="3600">
                <a:solidFill>
                  <a:srgbClr val="00B050"/>
                </a:solidFill>
                <a:latin typeface="Times New Roman" pitchFamily="18" charset="0"/>
                <a:cs typeface="Calibri" pitchFamily="34" charset="0"/>
              </a:rPr>
              <a:t>A lost Younger Son.</a:t>
            </a:r>
            <a:endParaRPr lang="en-GB" altLang="en-US" sz="3600">
              <a:solidFill>
                <a:srgbClr val="00B050"/>
              </a:solidFill>
            </a:endParaRPr>
          </a:p>
        </p:txBody>
      </p:sp>
      <p:sp>
        <p:nvSpPr>
          <p:cNvPr id="8" name="Rectangle 7"/>
          <p:cNvSpPr>
            <a:spLocks noChangeArrowheads="1"/>
          </p:cNvSpPr>
          <p:nvPr/>
        </p:nvSpPr>
        <p:spPr bwMode="auto">
          <a:xfrm>
            <a:off x="7073900" y="2946400"/>
            <a:ext cx="3390900"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r>
              <a:rPr lang="en-GB" altLang="en-US" sz="3600">
                <a:solidFill>
                  <a:srgbClr val="C00000"/>
                </a:solidFill>
                <a:latin typeface="Times New Roman" pitchFamily="18" charset="0"/>
                <a:cs typeface="Calibri" pitchFamily="34" charset="0"/>
              </a:rPr>
              <a:t>A lost Older Son.</a:t>
            </a:r>
            <a:endParaRPr lang="en-GB" altLang="en-US" sz="3600">
              <a:solidFill>
                <a:srgbClr val="C00000"/>
              </a:solidFill>
            </a:endParaRPr>
          </a:p>
        </p:txBody>
      </p:sp>
      <p:sp>
        <p:nvSpPr>
          <p:cNvPr id="4" name="Rectangle 3"/>
          <p:cNvSpPr>
            <a:spLocks noChangeArrowheads="1"/>
          </p:cNvSpPr>
          <p:nvPr/>
        </p:nvSpPr>
        <p:spPr bwMode="auto">
          <a:xfrm>
            <a:off x="671513" y="4351338"/>
            <a:ext cx="1084738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ts val="1200"/>
              </a:lnSpc>
              <a:spcBef>
                <a:spcPts val="900"/>
              </a:spcBef>
              <a:spcAft>
                <a:spcPts val="200"/>
              </a:spcAft>
              <a:buFontTx/>
              <a:buNone/>
            </a:pPr>
            <a:r>
              <a:rPr lang="en-US" altLang="en-US" sz="3600" b="1">
                <a:solidFill>
                  <a:schemeClr val="bg1"/>
                </a:solidFill>
                <a:latin typeface="Times New Roman" pitchFamily="18" charset="0"/>
                <a:ea typeface="Times New Roman" pitchFamily="18" charset="0"/>
                <a:cs typeface="GillSansStd-Bold"/>
              </a:rPr>
              <a:t>These are parables of God’s sorrow (Luke 15:4, 8, 13).</a:t>
            </a:r>
            <a:endParaRPr lang="en-GB" altLang="en-US" sz="3600" b="1">
              <a:solidFill>
                <a:schemeClr val="bg1"/>
              </a:solidFill>
              <a:latin typeface="GillSansStd-Bold"/>
              <a:ea typeface="Times New Roman" pitchFamily="18" charset="0"/>
              <a:cs typeface="GillSansStd-Bold"/>
            </a:endParaRPr>
          </a:p>
        </p:txBody>
      </p:sp>
      <p:sp>
        <p:nvSpPr>
          <p:cNvPr id="9" name="Rectangle 8"/>
          <p:cNvSpPr>
            <a:spLocks noChangeArrowheads="1"/>
          </p:cNvSpPr>
          <p:nvPr/>
        </p:nvSpPr>
        <p:spPr bwMode="auto">
          <a:xfrm>
            <a:off x="671513" y="5153025"/>
            <a:ext cx="112395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ts val="1200"/>
              </a:lnSpc>
              <a:spcBef>
                <a:spcPts val="900"/>
              </a:spcBef>
              <a:spcAft>
                <a:spcPts val="200"/>
              </a:spcAft>
              <a:buFontTx/>
              <a:buNone/>
            </a:pPr>
            <a:r>
              <a:rPr lang="en-US" altLang="en-US" sz="3600" b="1">
                <a:solidFill>
                  <a:srgbClr val="FFFF00"/>
                </a:solidFill>
                <a:latin typeface="Times New Roman" pitchFamily="18" charset="0"/>
                <a:ea typeface="Times New Roman" pitchFamily="18" charset="0"/>
                <a:cs typeface="GillSansStd-Bold"/>
              </a:rPr>
              <a:t>These are parables of God’s struggles (Luke 15:6, 8, 23).</a:t>
            </a:r>
            <a:endParaRPr lang="en-GB" altLang="en-US" sz="3600" b="1">
              <a:solidFill>
                <a:srgbClr val="FFFF00"/>
              </a:solidFill>
              <a:latin typeface="GillSansStd-Bold"/>
              <a:ea typeface="Times New Roman" pitchFamily="18" charset="0"/>
              <a:cs typeface="GillSansStd-Bold"/>
            </a:endParaRPr>
          </a:p>
        </p:txBody>
      </p:sp>
      <p:sp>
        <p:nvSpPr>
          <p:cNvPr id="10" name="Rectangle 9"/>
          <p:cNvSpPr>
            <a:spLocks noChangeArrowheads="1"/>
          </p:cNvSpPr>
          <p:nvPr/>
        </p:nvSpPr>
        <p:spPr bwMode="auto">
          <a:xfrm>
            <a:off x="130175" y="6081713"/>
            <a:ext cx="1178083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ts val="1200"/>
              </a:lnSpc>
              <a:spcBef>
                <a:spcPts val="900"/>
              </a:spcBef>
              <a:spcAft>
                <a:spcPts val="200"/>
              </a:spcAft>
              <a:buFontTx/>
              <a:buNone/>
            </a:pPr>
            <a:r>
              <a:rPr lang="en-US" altLang="en-US" sz="3600" b="1">
                <a:solidFill>
                  <a:schemeClr val="bg1"/>
                </a:solidFill>
                <a:latin typeface="Times New Roman" pitchFamily="18" charset="0"/>
                <a:ea typeface="Times New Roman" pitchFamily="18" charset="0"/>
                <a:cs typeface="GillSansStd-Bold"/>
              </a:rPr>
              <a:t>Parables that portrait God’s joy (Luke 15:6, 10, 22–24, 32).</a:t>
            </a:r>
            <a:endParaRPr lang="en-GB" altLang="en-US" sz="3600" b="1">
              <a:solidFill>
                <a:schemeClr val="bg1"/>
              </a:solidFill>
              <a:latin typeface="GillSansStd-Bold"/>
              <a:ea typeface="Times New Roman" pitchFamily="18" charset="0"/>
              <a:cs typeface="GillSansStd-Bold"/>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barn(inVertical)">
                                      <p:cBhvr>
                                        <p:cTn id="7" dur="500"/>
                                        <p:tgtEl>
                                          <p:spTgt spid="6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arn(inVertical)">
                                      <p:cBhvr>
                                        <p:cTn id="32" dur="500"/>
                                        <p:tgtEl>
                                          <p:spTgt spid="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down)">
                                      <p:cBhvr>
                                        <p:cTn id="37" dur="500"/>
                                        <p:tgtEl>
                                          <p:spTgt spid="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additive="base">
                                        <p:cTn id="42" dur="500" fill="hold"/>
                                        <p:tgtEl>
                                          <p:spTgt spid="10"/>
                                        </p:tgtEl>
                                        <p:attrNameLst>
                                          <p:attrName>ppt_x</p:attrName>
                                        </p:attrNameLst>
                                      </p:cBhvr>
                                      <p:tavLst>
                                        <p:tav tm="0">
                                          <p:val>
                                            <p:strVal val="#ppt_x"/>
                                          </p:val>
                                        </p:tav>
                                        <p:tav tm="100000">
                                          <p:val>
                                            <p:strVal val="#ppt_x"/>
                                          </p:val>
                                        </p:tav>
                                      </p:tavLst>
                                    </p:anim>
                                    <p:anim calcmode="lin" valueType="num">
                                      <p:cBhvr additive="base">
                                        <p:cTn id="4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3" grpId="0" animBg="1"/>
      <p:bldP spid="6" grpId="0" animBg="1"/>
      <p:bldP spid="7" grpId="0" animBg="1"/>
      <p:bldP spid="8" grpId="0" animBg="1"/>
      <p:bldP spid="4"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46125" y="1522413"/>
            <a:ext cx="5919788"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buFont typeface="Arial" pitchFamily="34" charset="0"/>
              <a:buNone/>
            </a:pPr>
            <a:r>
              <a:rPr lang="en-GB" altLang="en-US" sz="4000" b="1">
                <a:solidFill>
                  <a:srgbClr val="FFFF00"/>
                </a:solidFill>
                <a:latin typeface="Times New Roman" pitchFamily="18" charset="0"/>
                <a:cs typeface="Times New Roman" pitchFamily="18" charset="0"/>
              </a:rPr>
              <a:t>I. The Rebellion of a Son.</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363538" y="2933700"/>
            <a:ext cx="11277600" cy="31702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11 </a:t>
            </a:r>
            <a:r>
              <a:rPr lang="en-GB" altLang="en-US" sz="4000">
                <a:latin typeface="Times New Roman" pitchFamily="18" charset="0"/>
                <a:cs typeface="Times New Roman" pitchFamily="18" charset="0"/>
              </a:rPr>
              <a:t>Jesus continued: “There was a man who had two sons. </a:t>
            </a:r>
            <a:r>
              <a:rPr lang="en-GB" altLang="en-US" sz="4000" b="1" baseline="30000">
                <a:latin typeface="Times New Roman" pitchFamily="18" charset="0"/>
                <a:cs typeface="Times New Roman" pitchFamily="18" charset="0"/>
              </a:rPr>
              <a:t>12 </a:t>
            </a:r>
            <a:r>
              <a:rPr lang="en-GB" altLang="en-US" sz="4000">
                <a:latin typeface="Times New Roman" pitchFamily="18" charset="0"/>
                <a:cs typeface="Times New Roman" pitchFamily="18" charset="0"/>
              </a:rPr>
              <a:t>The younger one said to his father, ‘Father, </a:t>
            </a:r>
            <a:r>
              <a:rPr lang="en-GB" altLang="en-US" sz="4000" b="1">
                <a:latin typeface="Times New Roman" pitchFamily="18" charset="0"/>
                <a:cs typeface="Times New Roman" pitchFamily="18" charset="0"/>
              </a:rPr>
              <a:t>give me my share</a:t>
            </a:r>
            <a:r>
              <a:rPr lang="en-GB" altLang="en-US" sz="4000">
                <a:latin typeface="Times New Roman" pitchFamily="18" charset="0"/>
                <a:cs typeface="Times New Roman" pitchFamily="18" charset="0"/>
              </a:rPr>
              <a:t> of the </a:t>
            </a:r>
            <a:r>
              <a:rPr lang="en-GB" altLang="en-US" sz="4000" b="1">
                <a:solidFill>
                  <a:srgbClr val="FF0000"/>
                </a:solidFill>
                <a:latin typeface="Times New Roman" pitchFamily="18" charset="0"/>
                <a:cs typeface="Times New Roman" pitchFamily="18" charset="0"/>
              </a:rPr>
              <a:t>estate.</a:t>
            </a:r>
            <a:r>
              <a:rPr lang="en-GB" altLang="en-US" sz="4000">
                <a:latin typeface="Times New Roman" pitchFamily="18" charset="0"/>
                <a:cs typeface="Times New Roman" pitchFamily="18" charset="0"/>
              </a:rPr>
              <a:t>’ So he divided his property between them.</a:t>
            </a:r>
          </a:p>
          <a:p>
            <a:pPr algn="just">
              <a:lnSpc>
                <a:spcPct val="100000"/>
              </a:lnSpc>
              <a:spcBef>
                <a:spcPct val="0"/>
              </a:spcBef>
              <a:buFontTx/>
              <a:buNone/>
            </a:pPr>
            <a:r>
              <a:rPr lang="en-GB" altLang="en-US" sz="4000" b="1">
                <a:solidFill>
                  <a:srgbClr val="0000CC"/>
                </a:solidFill>
                <a:latin typeface="Times New Roman" pitchFamily="18" charset="0"/>
                <a:cs typeface="Times New Roman" pitchFamily="18" charset="0"/>
              </a:rPr>
              <a:t>Luke 15:11-12 (NIV)</a:t>
            </a:r>
          </a:p>
        </p:txBody>
      </p:sp>
      <p:sp>
        <p:nvSpPr>
          <p:cNvPr id="6" name="Rectangle 5"/>
          <p:cNvSpPr>
            <a:spLocks noChangeArrowheads="1"/>
          </p:cNvSpPr>
          <p:nvPr/>
        </p:nvSpPr>
        <p:spPr bwMode="auto">
          <a:xfrm>
            <a:off x="2387600" y="331788"/>
            <a:ext cx="7786688"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pitchFamily="34"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pitchFamily="34"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pitchFamily="34"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pitchFamily="34"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9pPr>
          </a:lstStyle>
          <a:p>
            <a:pPr>
              <a:lnSpc>
                <a:spcPct val="107000"/>
              </a:lnSpc>
              <a:spcBef>
                <a:spcPct val="0"/>
              </a:spcBef>
              <a:spcAft>
                <a:spcPts val="400"/>
              </a:spcAft>
              <a:buFontTx/>
              <a:buNone/>
            </a:pPr>
            <a:r>
              <a:rPr lang="en-GB" altLang="en-US" sz="4400" b="1">
                <a:solidFill>
                  <a:schemeClr val="bg1"/>
                </a:solidFill>
                <a:latin typeface="Times New Roman" pitchFamily="18" charset="0"/>
                <a:ea typeface="Calibri" pitchFamily="34" charset="0"/>
                <a:cs typeface="Times New Roman" pitchFamily="18" charset="0"/>
              </a:rPr>
              <a:t>The Parable of a Loving Father</a:t>
            </a:r>
            <a:endParaRPr lang="en-GB" altLang="en-US" sz="4400">
              <a:solidFill>
                <a:schemeClr val="bg1"/>
              </a:solidFill>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5"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439738" y="1273175"/>
            <a:ext cx="11277600" cy="3786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13 </a:t>
            </a:r>
            <a:r>
              <a:rPr lang="en-GB" altLang="en-US" sz="4000">
                <a:latin typeface="Times New Roman" pitchFamily="18" charset="0"/>
                <a:cs typeface="Times New Roman" pitchFamily="18" charset="0"/>
              </a:rPr>
              <a:t>“Not long after that, the younger son got together all he had, set off for a distant country and there squandered his wealth in wild living.</a:t>
            </a:r>
            <a:r>
              <a:rPr lang="en-GB" altLang="en-US" sz="4000" b="1" baseline="30000">
                <a:latin typeface="Times New Roman" pitchFamily="18" charset="0"/>
                <a:cs typeface="Times New Roman" pitchFamily="18" charset="0"/>
              </a:rPr>
              <a:t>14 </a:t>
            </a:r>
            <a:r>
              <a:rPr lang="en-GB" altLang="en-US" sz="4000">
                <a:latin typeface="Times New Roman" pitchFamily="18" charset="0"/>
                <a:cs typeface="Times New Roman" pitchFamily="18" charset="0"/>
              </a:rPr>
              <a:t>After he had spent everything, there was a severe famine in that whole country, and he began to be in need.</a:t>
            </a:r>
          </a:p>
          <a:p>
            <a:pPr algn="just">
              <a:lnSpc>
                <a:spcPct val="100000"/>
              </a:lnSpc>
              <a:spcBef>
                <a:spcPct val="0"/>
              </a:spcBef>
              <a:buFontTx/>
              <a:buNone/>
            </a:pPr>
            <a:r>
              <a:rPr lang="en-GB" altLang="en-US" sz="4000" b="1">
                <a:solidFill>
                  <a:srgbClr val="0000CC"/>
                </a:solidFill>
                <a:latin typeface="Times New Roman" pitchFamily="18" charset="0"/>
                <a:cs typeface="Times New Roman" pitchFamily="18" charset="0"/>
              </a:rPr>
              <a:t>Luke 15:13-14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3"/>
          <p:cNvSpPr>
            <a:spLocks noChangeArrowheads="1"/>
          </p:cNvSpPr>
          <p:nvPr/>
        </p:nvSpPr>
        <p:spPr bwMode="auto">
          <a:xfrm>
            <a:off x="492125" y="1266825"/>
            <a:ext cx="11104563" cy="407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buFont typeface="Arial" pitchFamily="34" charset="0"/>
              <a:buNone/>
            </a:pPr>
            <a:r>
              <a:rPr lang="en-GB" altLang="en-US" sz="4400">
                <a:latin typeface="Times New Roman" pitchFamily="18" charset="0"/>
                <a:cs typeface="Times New Roman" pitchFamily="18" charset="0"/>
              </a:rPr>
              <a:t>“He wanted to sin beyond the range of all accountability, far away from his father and people who knew him…His action symbolizes the foolishness of the sinner trying to flee from God, to whom he does not want to be answerable.”</a:t>
            </a:r>
          </a:p>
          <a:p>
            <a:pPr algn="just">
              <a:buFont typeface="Arial" pitchFamily="34" charset="0"/>
              <a:buNone/>
            </a:pPr>
            <a:r>
              <a:rPr lang="en-GB" altLang="en-US" sz="1400" b="1">
                <a:solidFill>
                  <a:srgbClr val="000099"/>
                </a:solidFill>
                <a:latin typeface="Times New Roman" pitchFamily="18" charset="0"/>
                <a:cs typeface="Times New Roman" pitchFamily="18" charset="0"/>
              </a:rPr>
              <a:t>John MacArthur, </a:t>
            </a:r>
            <a:r>
              <a:rPr lang="en-GB" altLang="en-US" sz="1400" b="1" i="1">
                <a:solidFill>
                  <a:srgbClr val="000099"/>
                </a:solidFill>
                <a:latin typeface="Times New Roman" pitchFamily="18" charset="0"/>
                <a:cs typeface="Times New Roman" pitchFamily="18" charset="0"/>
              </a:rPr>
              <a:t>“The Gospel of Luke 11-17”, </a:t>
            </a:r>
            <a:r>
              <a:rPr lang="en-GB" altLang="en-US" sz="1400" b="1">
                <a:solidFill>
                  <a:srgbClr val="000099"/>
                </a:solidFill>
                <a:latin typeface="Times New Roman" pitchFamily="18" charset="0"/>
                <a:cs typeface="Times New Roman" pitchFamily="18" charset="0"/>
              </a:rPr>
              <a:t>p309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3"/>
          <p:cNvSpPr>
            <a:spLocks noChangeArrowheads="1"/>
          </p:cNvSpPr>
          <p:nvPr/>
        </p:nvSpPr>
        <p:spPr bwMode="auto">
          <a:xfrm>
            <a:off x="539750" y="296863"/>
            <a:ext cx="11104563" cy="2824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buFont typeface="Arial" pitchFamily="34" charset="0"/>
              <a:buNone/>
            </a:pPr>
            <a:r>
              <a:rPr lang="en-GB" altLang="en-US" sz="4800">
                <a:latin typeface="Times New Roman" pitchFamily="18" charset="0"/>
                <a:cs typeface="Times New Roman" pitchFamily="18" charset="0"/>
              </a:rPr>
              <a:t>“So he went and hired himself out to a citizen of that country, who sent him to his fields to feed pigs”.</a:t>
            </a:r>
          </a:p>
          <a:p>
            <a:pPr algn="just">
              <a:buFont typeface="Arial" pitchFamily="34" charset="0"/>
              <a:buNone/>
            </a:pPr>
            <a:r>
              <a:rPr lang="en-GB" altLang="en-US" sz="4400"/>
              <a:t> </a:t>
            </a:r>
            <a:r>
              <a:rPr lang="en-GB" altLang="en-US" sz="4400" b="1">
                <a:solidFill>
                  <a:srgbClr val="0000CC"/>
                </a:solidFill>
                <a:latin typeface="Times New Roman" pitchFamily="18" charset="0"/>
                <a:cs typeface="Times New Roman" pitchFamily="18" charset="0"/>
              </a:rPr>
              <a:t>Luke 15:15 (NIV)</a:t>
            </a:r>
            <a:endParaRPr lang="en-GB" altLang="en-US" sz="4400"/>
          </a:p>
        </p:txBody>
      </p:sp>
      <p:sp>
        <p:nvSpPr>
          <p:cNvPr id="4" name="Rectangle 3"/>
          <p:cNvSpPr>
            <a:spLocks noChangeArrowheads="1"/>
          </p:cNvSpPr>
          <p:nvPr/>
        </p:nvSpPr>
        <p:spPr bwMode="auto">
          <a:xfrm>
            <a:off x="539750" y="3565525"/>
            <a:ext cx="11104563" cy="28241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buFont typeface="Arial" pitchFamily="34" charset="0"/>
              <a:buNone/>
            </a:pPr>
            <a:r>
              <a:rPr lang="en-GB" altLang="en-US" sz="4800">
                <a:latin typeface="Times New Roman" pitchFamily="18" charset="0"/>
                <a:cs typeface="Times New Roman" pitchFamily="18" charset="0"/>
              </a:rPr>
              <a:t>“He longed to fill his stomach with the pods that the pigs were eating, but no one gave him anything”.</a:t>
            </a:r>
          </a:p>
          <a:p>
            <a:pPr algn="just">
              <a:buFont typeface="Arial" pitchFamily="34" charset="0"/>
              <a:buNone/>
            </a:pPr>
            <a:r>
              <a:rPr lang="en-GB" altLang="en-US" sz="4400"/>
              <a:t> </a:t>
            </a:r>
            <a:r>
              <a:rPr lang="en-GB" altLang="en-US" sz="4400" b="1">
                <a:solidFill>
                  <a:srgbClr val="0000CC"/>
                </a:solidFill>
                <a:latin typeface="Times New Roman" pitchFamily="18" charset="0"/>
                <a:cs typeface="Times New Roman" pitchFamily="18" charset="0"/>
              </a:rPr>
              <a:t>Luke 15:16 (NIV)</a:t>
            </a:r>
            <a:endParaRPr lang="en-GB" alt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746125" y="1522413"/>
            <a:ext cx="88138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buFont typeface="Arial" pitchFamily="34" charset="0"/>
              <a:buNone/>
            </a:pPr>
            <a:r>
              <a:rPr lang="en-GB" altLang="en-US" sz="4000" b="1">
                <a:solidFill>
                  <a:srgbClr val="FFFF00"/>
                </a:solidFill>
                <a:latin typeface="Times New Roman" pitchFamily="18" charset="0"/>
                <a:cs typeface="Times New Roman" pitchFamily="18" charset="0"/>
              </a:rPr>
              <a:t>II. The Repentance of a Rebellious Son.</a:t>
            </a:r>
            <a:endParaRPr lang="en-GB" altLang="en-US" sz="4000">
              <a:solidFill>
                <a:srgbClr val="FFFF00"/>
              </a:solidFill>
              <a:latin typeface="Times New Roman" pitchFamily="18" charset="0"/>
              <a:cs typeface="Times New Roman" pitchFamily="18" charset="0"/>
            </a:endParaRPr>
          </a:p>
        </p:txBody>
      </p:sp>
      <p:sp>
        <p:nvSpPr>
          <p:cNvPr id="5" name="Rectangle 4"/>
          <p:cNvSpPr>
            <a:spLocks noChangeArrowheads="1"/>
          </p:cNvSpPr>
          <p:nvPr/>
        </p:nvSpPr>
        <p:spPr bwMode="auto">
          <a:xfrm>
            <a:off x="388938" y="2566988"/>
            <a:ext cx="11277600" cy="2740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a:lnSpc>
                <a:spcPct val="100000"/>
              </a:lnSpc>
              <a:spcBef>
                <a:spcPct val="0"/>
              </a:spcBef>
              <a:buFontTx/>
              <a:buNone/>
            </a:pPr>
            <a:r>
              <a:rPr lang="en-GB" altLang="en-US" sz="4400">
                <a:latin typeface="Times New Roman" pitchFamily="18" charset="0"/>
                <a:cs typeface="Times New Roman" pitchFamily="18" charset="0"/>
              </a:rPr>
              <a:t>“When he </a:t>
            </a:r>
            <a:r>
              <a:rPr lang="en-GB" altLang="en-US" sz="4400" b="1">
                <a:solidFill>
                  <a:srgbClr val="FF0000"/>
                </a:solidFill>
                <a:latin typeface="Times New Roman" pitchFamily="18" charset="0"/>
                <a:cs typeface="Times New Roman" pitchFamily="18" charset="0"/>
              </a:rPr>
              <a:t>came to his senses</a:t>
            </a:r>
            <a:r>
              <a:rPr lang="en-GB" altLang="en-US" sz="4400">
                <a:latin typeface="Times New Roman" pitchFamily="18" charset="0"/>
                <a:cs typeface="Times New Roman" pitchFamily="18" charset="0"/>
              </a:rPr>
              <a:t>, he said, ‘How many of my father’s hired servants have food to spare, and here I am starving to death!”</a:t>
            </a:r>
          </a:p>
          <a:p>
            <a:pPr algn="just">
              <a:lnSpc>
                <a:spcPct val="100000"/>
              </a:lnSpc>
              <a:spcBef>
                <a:spcPct val="0"/>
              </a:spcBef>
              <a:buFontTx/>
              <a:buNone/>
            </a:pPr>
            <a:r>
              <a:rPr lang="en-GB" altLang="en-US" sz="4000" b="1">
                <a:solidFill>
                  <a:srgbClr val="0000CC"/>
                </a:solidFill>
                <a:latin typeface="Times New Roman" pitchFamily="18" charset="0"/>
                <a:cs typeface="Times New Roman" pitchFamily="18" charset="0"/>
              </a:rPr>
              <a:t>Luke 15:17 (NIV)</a:t>
            </a:r>
          </a:p>
        </p:txBody>
      </p:sp>
      <p:sp>
        <p:nvSpPr>
          <p:cNvPr id="6" name="Rectangle 5"/>
          <p:cNvSpPr>
            <a:spLocks noChangeArrowheads="1"/>
          </p:cNvSpPr>
          <p:nvPr/>
        </p:nvSpPr>
        <p:spPr bwMode="auto">
          <a:xfrm>
            <a:off x="2387600" y="331788"/>
            <a:ext cx="7786688"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tabLst>
                <a:tab pos="533400" algn="l"/>
              </a:tabLst>
              <a:defRPr sz="2800">
                <a:solidFill>
                  <a:schemeClr val="tx1"/>
                </a:solidFill>
                <a:latin typeface="Calibri" pitchFamily="34" charset="0"/>
              </a:defRPr>
            </a:lvl1pPr>
            <a:lvl2pPr marL="742950" indent="-285750">
              <a:lnSpc>
                <a:spcPct val="90000"/>
              </a:lnSpc>
              <a:spcBef>
                <a:spcPts val="500"/>
              </a:spcBef>
              <a:buFont typeface="Arial" pitchFamily="34" charset="0"/>
              <a:buChar char="•"/>
              <a:tabLst>
                <a:tab pos="533400" algn="l"/>
              </a:tabLst>
              <a:defRPr sz="2400">
                <a:solidFill>
                  <a:schemeClr val="tx1"/>
                </a:solidFill>
                <a:latin typeface="Calibri" pitchFamily="34" charset="0"/>
              </a:defRPr>
            </a:lvl2pPr>
            <a:lvl3pPr marL="1143000" indent="-228600">
              <a:lnSpc>
                <a:spcPct val="90000"/>
              </a:lnSpc>
              <a:spcBef>
                <a:spcPts val="500"/>
              </a:spcBef>
              <a:buFont typeface="Arial" pitchFamily="34" charset="0"/>
              <a:buChar char="•"/>
              <a:tabLst>
                <a:tab pos="533400" algn="l"/>
              </a:tabLst>
              <a:defRPr sz="2000">
                <a:solidFill>
                  <a:schemeClr val="tx1"/>
                </a:solidFill>
                <a:latin typeface="Calibri" pitchFamily="34" charset="0"/>
              </a:defRPr>
            </a:lvl3pPr>
            <a:lvl4pPr marL="1600200" indent="-228600">
              <a:lnSpc>
                <a:spcPct val="90000"/>
              </a:lnSpc>
              <a:spcBef>
                <a:spcPts val="500"/>
              </a:spcBef>
              <a:buFont typeface="Arial" pitchFamily="34" charset="0"/>
              <a:buChar char="•"/>
              <a:tabLst>
                <a:tab pos="533400" algn="l"/>
              </a:tabLst>
              <a:defRPr>
                <a:solidFill>
                  <a:schemeClr val="tx1"/>
                </a:solidFill>
                <a:latin typeface="Calibri" pitchFamily="34" charset="0"/>
              </a:defRPr>
            </a:lvl4pPr>
            <a:lvl5pPr marL="2057400" indent="-228600">
              <a:lnSpc>
                <a:spcPct val="90000"/>
              </a:lnSpc>
              <a:spcBef>
                <a:spcPts val="500"/>
              </a:spcBef>
              <a:buFont typeface="Arial" pitchFamily="34" charset="0"/>
              <a:buChar char="•"/>
              <a:tabLst>
                <a:tab pos="5334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tabLst>
                <a:tab pos="533400" algn="l"/>
              </a:tabLst>
              <a:defRPr>
                <a:solidFill>
                  <a:schemeClr val="tx1"/>
                </a:solidFill>
                <a:latin typeface="Calibri" pitchFamily="34" charset="0"/>
              </a:defRPr>
            </a:lvl9pPr>
          </a:lstStyle>
          <a:p>
            <a:pPr>
              <a:lnSpc>
                <a:spcPct val="107000"/>
              </a:lnSpc>
              <a:spcBef>
                <a:spcPct val="0"/>
              </a:spcBef>
              <a:spcAft>
                <a:spcPts val="400"/>
              </a:spcAft>
              <a:buFontTx/>
              <a:buNone/>
            </a:pPr>
            <a:r>
              <a:rPr lang="en-GB" altLang="en-US" sz="4400" b="1">
                <a:solidFill>
                  <a:schemeClr val="bg1"/>
                </a:solidFill>
                <a:latin typeface="Times New Roman" pitchFamily="18" charset="0"/>
                <a:ea typeface="Calibri" pitchFamily="34" charset="0"/>
                <a:cs typeface="Times New Roman" pitchFamily="18" charset="0"/>
              </a:rPr>
              <a:t>The Parable of a Loving Father</a:t>
            </a:r>
            <a:endParaRPr lang="en-GB" altLang="en-US" sz="4400">
              <a:solidFill>
                <a:schemeClr val="bg1"/>
              </a:solidFill>
              <a:ea typeface="Calibri" pitchFamily="34" charset="0"/>
              <a:cs typeface="Times New Roman" pitchFamily="18" charset="0"/>
            </a:endParaRPr>
          </a:p>
        </p:txBody>
      </p:sp>
      <p:sp>
        <p:nvSpPr>
          <p:cNvPr id="3" name="Rectangle 2"/>
          <p:cNvSpPr>
            <a:spLocks noChangeArrowheads="1"/>
          </p:cNvSpPr>
          <p:nvPr/>
        </p:nvSpPr>
        <p:spPr bwMode="auto">
          <a:xfrm>
            <a:off x="2101850" y="5795963"/>
            <a:ext cx="7656513"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itchFamily="34" charset="0"/>
              <a:buChar char="•"/>
              <a:defRPr sz="2800">
                <a:solidFill>
                  <a:schemeClr val="tx1"/>
                </a:solidFill>
                <a:latin typeface="Calibri" pitchFamily="34" charset="0"/>
              </a:defRPr>
            </a:lvl1pPr>
            <a:lvl2pPr marL="742950" indent="-285750">
              <a:lnSpc>
                <a:spcPct val="90000"/>
              </a:lnSpc>
              <a:spcBef>
                <a:spcPts val="500"/>
              </a:spcBef>
              <a:buFont typeface="Arial" pitchFamily="34" charset="0"/>
              <a:buChar char="•"/>
              <a:defRPr sz="2400">
                <a:solidFill>
                  <a:schemeClr val="tx1"/>
                </a:solidFill>
                <a:latin typeface="Calibri" pitchFamily="34" charset="0"/>
              </a:defRPr>
            </a:lvl2pPr>
            <a:lvl3pPr marL="1143000" indent="-228600">
              <a:lnSpc>
                <a:spcPct val="90000"/>
              </a:lnSpc>
              <a:spcBef>
                <a:spcPts val="500"/>
              </a:spcBef>
              <a:buFont typeface="Arial" pitchFamily="34" charset="0"/>
              <a:buChar char="•"/>
              <a:defRPr sz="2000">
                <a:solidFill>
                  <a:schemeClr val="tx1"/>
                </a:solidFill>
                <a:latin typeface="Calibri" pitchFamily="34" charset="0"/>
              </a:defRPr>
            </a:lvl3pPr>
            <a:lvl4pPr marL="1600200" indent="-228600">
              <a:lnSpc>
                <a:spcPct val="90000"/>
              </a:lnSpc>
              <a:spcBef>
                <a:spcPts val="500"/>
              </a:spcBef>
              <a:buFont typeface="Arial" pitchFamily="34" charset="0"/>
              <a:buChar char="•"/>
              <a:defRPr>
                <a:solidFill>
                  <a:schemeClr val="tx1"/>
                </a:solidFill>
                <a:latin typeface="Calibri" pitchFamily="34" charset="0"/>
              </a:defRPr>
            </a:lvl4pPr>
            <a:lvl5pPr marL="2057400" indent="-22860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chemeClr val="bg1"/>
                </a:solidFill>
                <a:latin typeface="Times New Roman" pitchFamily="18" charset="0"/>
                <a:ea typeface="Calibri" pitchFamily="34" charset="0"/>
                <a:cs typeface="Times New Roman" pitchFamily="18" charset="0"/>
              </a:rPr>
              <a:t>“The first step to Repentance”.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arn(inVertical)">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5" grpId="0" animBg="1"/>
      <p:bldP spid="6"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2649</TotalTime>
  <Words>595</Words>
  <Application>Microsoft Office PowerPoint</Application>
  <PresentationFormat>Custom</PresentationFormat>
  <Paragraphs>65</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Calibri</vt:lpstr>
      <vt:lpstr>Arial</vt:lpstr>
      <vt:lpstr>Calibri Light</vt:lpstr>
      <vt:lpstr>Times New Roman</vt:lpstr>
      <vt:lpstr>GillSansStd-Bold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219</cp:revision>
  <dcterms:created xsi:type="dcterms:W3CDTF">2014-04-17T11:47:44Z</dcterms:created>
  <dcterms:modified xsi:type="dcterms:W3CDTF">2019-03-28T13:10:57Z</dcterms:modified>
</cp:coreProperties>
</file>