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0" r:id="rId3"/>
    <p:sldId id="258" r:id="rId4"/>
    <p:sldId id="324" r:id="rId5"/>
    <p:sldId id="292" r:id="rId6"/>
    <p:sldId id="326" r:id="rId7"/>
    <p:sldId id="327" r:id="rId8"/>
    <p:sldId id="297" r:id="rId9"/>
    <p:sldId id="302" r:id="rId10"/>
    <p:sldId id="320" r:id="rId11"/>
    <p:sldId id="305" r:id="rId12"/>
    <p:sldId id="329" r:id="rId13"/>
    <p:sldId id="328" r:id="rId14"/>
    <p:sldId id="330" r:id="rId15"/>
    <p:sldId id="325" r:id="rId16"/>
    <p:sldId id="331" r:id="rId17"/>
    <p:sldId id="332" r:id="rId18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-114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179D22-76D4-4C65-BC70-1CF95DAD65AD}" type="datetimeFigureOut">
              <a:rPr lang="en-GB" altLang="en-US"/>
              <a:pPr/>
              <a:t>12/03/2019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AB943-4B15-4F2C-BAA4-89FC1C6917D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3124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2088FA-409E-45D3-A0B0-8C65CB78B13B}" type="datetimeFigureOut">
              <a:rPr lang="en-GB" altLang="en-US"/>
              <a:pPr/>
              <a:t>12/03/2019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821C41-EABF-47F6-9F18-5AC9C9B48FF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4674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7E39D0-505D-49AD-9A1D-B3EB5A8A8AC9}" type="datetimeFigureOut">
              <a:rPr lang="en-GB" altLang="en-US"/>
              <a:pPr/>
              <a:t>12/03/2019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E18FF8-2062-4E10-8B27-88A9927F43D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5888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85D86F-7CAC-4B64-A58A-C63B7D45639A}" type="datetimeFigureOut">
              <a:rPr lang="en-GB" altLang="en-US"/>
              <a:pPr/>
              <a:t>12/03/2019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5C6267-B791-4973-BAC9-C054CC7B0E8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89622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948E9D-F89B-4FF9-9B46-F85C7928DB6F}" type="datetimeFigureOut">
              <a:rPr lang="en-GB" altLang="en-US"/>
              <a:pPr/>
              <a:t>12/03/2019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71505F-1398-4BFC-A85D-B9D3F00FA8F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70087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1DE6C2-A9E9-4474-9BDA-5F57C0FD41C8}" type="datetimeFigureOut">
              <a:rPr lang="en-GB" altLang="en-US"/>
              <a:pPr/>
              <a:t>12/03/2019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175B6E-6110-414F-9FC3-86F55636321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5904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7645DE-E147-474E-AA48-BD8272836E19}" type="datetimeFigureOut">
              <a:rPr lang="en-GB" altLang="en-US"/>
              <a:pPr/>
              <a:t>12/03/2019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2E3C89-0CD5-490A-B76E-9A8D828DC8C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1464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4C9392-7428-43D0-89C0-CD6CBB3C1704}" type="datetimeFigureOut">
              <a:rPr lang="en-GB" altLang="en-US"/>
              <a:pPr/>
              <a:t>12/03/2019</a:t>
            </a:fld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0491B1-3849-4166-8495-4078B7734EC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501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0ECBA0-736C-4B1B-A963-A91371FEEAF4}" type="datetimeFigureOut">
              <a:rPr lang="en-GB" altLang="en-US"/>
              <a:pPr/>
              <a:t>12/03/2019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07738A-2855-4A18-9D02-D9569D68D39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9020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9948A1-E424-49BC-9140-6C1D1FF408BD}" type="datetimeFigureOut">
              <a:rPr lang="en-GB" altLang="en-US"/>
              <a:pPr/>
              <a:t>12/03/2019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E66045-CF49-4A09-8E8A-F2323085A33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3504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B8B61D-5494-4CB2-8F6D-5CD240A4D491}" type="datetimeFigureOut">
              <a:rPr lang="en-GB" altLang="en-US"/>
              <a:pPr/>
              <a:t>12/03/2019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033478-E8D4-411D-A805-D16C65DB1C3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369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E2B85304-BD8B-4BBA-A9F0-B6FE9DC9413A}" type="datetimeFigureOut">
              <a:rPr lang="en-GB" altLang="en-US"/>
              <a:pPr/>
              <a:t>12/03/2019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8ECA641B-AE30-4500-8925-5016EEDEAA4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2216150" y="368300"/>
            <a:ext cx="67532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Lessons from Psalms #23</a:t>
            </a:r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881063" y="1649413"/>
            <a:ext cx="102171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6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The Goodness of God’s </a:t>
            </a:r>
            <a:r>
              <a:rPr lang="en-GB" altLang="en-US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Word</a:t>
            </a:r>
            <a:endParaRPr lang="en-GB" altLang="en-US" sz="6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03675" y="3922713"/>
            <a:ext cx="3500438" cy="64611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Psalm 119:65-72</a:t>
            </a:r>
            <a:endParaRPr lang="en-GB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22238" y="1517650"/>
            <a:ext cx="11864975" cy="1938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200">
                <a:latin typeface="Times New Roman" pitchFamily="18" charset="0"/>
                <a:cs typeface="Times New Roman" pitchFamily="18" charset="0"/>
              </a:rPr>
              <a:t>“The proud have forged a lie against me,</a:t>
            </a:r>
            <a:br>
              <a:rPr lang="en-GB" altLang="en-US" sz="4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200" i="1">
                <a:latin typeface="Times New Roman" pitchFamily="18" charset="0"/>
                <a:cs typeface="Times New Roman" pitchFamily="18" charset="0"/>
              </a:rPr>
              <a:t>But</a:t>
            </a:r>
            <a:r>
              <a:rPr lang="en-GB" altLang="en-US" sz="4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4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will keep Your precepts </a:t>
            </a:r>
            <a:r>
              <a:rPr lang="en-GB" altLang="en-US" sz="420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GB" altLang="en-US" sz="4200" i="1">
                <a:latin typeface="Times New Roman" pitchFamily="18" charset="0"/>
                <a:cs typeface="Times New Roman" pitchFamily="18" charset="0"/>
              </a:rPr>
              <a:t>my</a:t>
            </a:r>
            <a:r>
              <a:rPr lang="en-GB" altLang="en-US" sz="4200">
                <a:latin typeface="Times New Roman" pitchFamily="18" charset="0"/>
                <a:cs typeface="Times New Roman" pitchFamily="18" charset="0"/>
              </a:rPr>
              <a:t> whole heart”.</a:t>
            </a:r>
          </a:p>
          <a:p>
            <a:pPr>
              <a:buFont typeface="Arial" charset="0"/>
              <a:buNone/>
            </a:pPr>
            <a:r>
              <a:rPr lang="en-GB" altLang="en-US" sz="40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Psalm 119:69 (NKJV)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27025" y="306388"/>
            <a:ext cx="111379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III. The psalmist trust during his affliction (v 69-70).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27025" y="4838700"/>
            <a:ext cx="11336338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ts val="1725"/>
              </a:lnSpc>
              <a:spcAft>
                <a:spcPts val="1075"/>
              </a:spcAft>
            </a:pPr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WE FOCUS ON GOD’S LAW… HIS WORD!</a:t>
            </a:r>
            <a:endParaRPr lang="en-GB" altLang="en-US" sz="440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76250" y="438150"/>
            <a:ext cx="11014075" cy="40322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“He who dwells in the secret place of the Most High Shall abide under the shadow of the Almighty….</a:t>
            </a: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5 </a:t>
            </a: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You shall not be afraid of the terror by night,…</a:t>
            </a:r>
            <a:r>
              <a:rPr lang="en-GB" altLang="en-US" sz="4000" baseline="30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9 </a:t>
            </a: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Because you have made the LORD, </a:t>
            </a:r>
            <a:r>
              <a:rPr lang="en-GB" altLang="en-US" sz="4000" b="1" i="1">
                <a:latin typeface="Times New Roman" pitchFamily="18" charset="0"/>
                <a:cs typeface="Times New Roman" pitchFamily="18" charset="0"/>
              </a:rPr>
              <a:t>who is</a:t>
            </a: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 my refuge, </a:t>
            </a:r>
            <a:r>
              <a:rPr lang="en-GB" altLang="en-US" sz="4000" b="1" i="1">
                <a:latin typeface="Times New Roman" pitchFamily="18" charset="0"/>
                <a:cs typeface="Times New Roman" pitchFamily="18" charset="0"/>
              </a:rPr>
              <a:t>Even</a:t>
            </a: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 the Most High, your dwelling place, </a:t>
            </a: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10 </a:t>
            </a: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No evil shall befall you,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Psalm 91:1, 5, 9-10 (NIV)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76250" y="5657850"/>
            <a:ext cx="11688763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ts val="1725"/>
              </a:lnSpc>
              <a:spcAft>
                <a:spcPts val="1075"/>
              </a:spcAft>
            </a:pPr>
            <a:r>
              <a:rPr lang="en-GB" altLang="en-US" sz="40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PSALMIST TRUST DURING HIS AFLICTION</a:t>
            </a:r>
            <a:endParaRPr lang="en-GB" altLang="en-US" sz="4000" b="1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49225" y="320675"/>
            <a:ext cx="11864975" cy="1881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“Their heart is as fat as grease,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 i="1">
                <a:latin typeface="Times New Roman" pitchFamily="18" charset="0"/>
                <a:cs typeface="Times New Roman" pitchFamily="18" charset="0"/>
              </a:rPr>
              <a:t>But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 I delight in Your law.”.</a:t>
            </a:r>
          </a:p>
          <a:p>
            <a:pPr>
              <a:buFont typeface="Arial" charset="0"/>
              <a:buNone/>
            </a:pPr>
            <a:r>
              <a:rPr lang="en-GB" altLang="en-US" sz="4000" b="1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Psalm 119:70 (NKJV)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759200" y="2419350"/>
            <a:ext cx="353536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Aft>
                <a:spcPts val="750"/>
              </a:spcAft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 fatty heart. 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82575" y="3575050"/>
            <a:ext cx="11731625" cy="30162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GB" altLang="en-US" sz="38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26 </a:t>
            </a:r>
            <a:r>
              <a:rPr lang="en-GB" altLang="en-US" sz="3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 will give you a </a:t>
            </a:r>
            <a:r>
              <a:rPr lang="en-GB" altLang="en-US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new heart </a:t>
            </a:r>
            <a:r>
              <a:rPr lang="en-GB" altLang="en-US" sz="3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GB" altLang="en-US" sz="3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put a new spirit in you</a:t>
            </a:r>
            <a:r>
              <a:rPr lang="en-GB" altLang="en-US" sz="3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 I will remove from you your heart of stone and give you a </a:t>
            </a:r>
            <a:r>
              <a:rPr lang="en-GB" altLang="en-US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heart of flesh.</a:t>
            </a:r>
            <a:r>
              <a:rPr lang="en-GB" altLang="en-US" sz="3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38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27 </a:t>
            </a:r>
            <a:r>
              <a:rPr lang="en-GB" altLang="en-US" sz="3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 I will put my Spirit in you and move you to follow my decrees and be careful to keep my laws.</a:t>
            </a:r>
          </a:p>
          <a:p>
            <a:pPr algn="just"/>
            <a:r>
              <a:rPr lang="en-GB" altLang="en-US" sz="3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Ezekiel 36:26-27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41338" y="1238250"/>
            <a:ext cx="11014075" cy="1939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altLang="en-US" sz="4000" i="1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GB" altLang="en-US" sz="4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good for me 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that I have been afflicted,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That I may learn Your statutes”.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Psalm 119:71 (NKJV)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41338" y="595313"/>
            <a:ext cx="815340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ts val="1725"/>
              </a:lnSpc>
              <a:spcBef>
                <a:spcPct val="0"/>
              </a:spcBef>
              <a:spcAft>
                <a:spcPts val="1075"/>
              </a:spcAft>
              <a:buFontTx/>
              <a:buNone/>
            </a:pPr>
            <a:r>
              <a:rPr lang="en-GB" alt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IV. A Good Result of Affliction. (v71-72)</a:t>
            </a:r>
            <a:endParaRPr lang="en-GB" altLang="en-US" sz="36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8838" y="3408363"/>
            <a:ext cx="5295900" cy="317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39750" y="260350"/>
            <a:ext cx="11014075" cy="20621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“The law of Your mouth </a:t>
            </a:r>
            <a:r>
              <a:rPr lang="en-GB" altLang="en-US" sz="4400" i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 better to me</a:t>
            </a:r>
            <a:br>
              <a:rPr lang="en-GB" altLang="en-US" sz="44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Than thousands of </a:t>
            </a:r>
            <a:r>
              <a:rPr lang="en-GB" altLang="en-US" sz="4400" i="1">
                <a:latin typeface="Times New Roman" pitchFamily="18" charset="0"/>
                <a:cs typeface="Times New Roman" pitchFamily="18" charset="0"/>
              </a:rPr>
              <a:t>coins of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 gold and silver”.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Psalm 119:72 (NKJV)</a:t>
            </a:r>
          </a:p>
        </p:txBody>
      </p:sp>
      <p:pic>
        <p:nvPicPr>
          <p:cNvPr id="5" name="Picture 6" descr="Image result for Holy Bib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3488" y="2535238"/>
            <a:ext cx="6729412" cy="424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54038" y="474663"/>
            <a:ext cx="109045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“Now Thank </a:t>
            </a:r>
            <a:r>
              <a:rPr lang="en-GB" altLang="en-US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GB" alt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All Our God”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438" y="2474913"/>
            <a:ext cx="2454275" cy="368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76738" y="1473200"/>
            <a:ext cx="37480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Martin Rinkart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54038" y="250825"/>
            <a:ext cx="1090453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“Now Thank </a:t>
            </a:r>
            <a:r>
              <a:rPr lang="en-GB" altLang="en-US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GB" alt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All Our God”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11325" y="1182688"/>
            <a:ext cx="8589963" cy="53625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7000"/>
              </a:lnSpc>
            </a:pPr>
            <a: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“Now thank we all our God, </a:t>
            </a:r>
            <a:b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with heart and hands and voices,</a:t>
            </a:r>
            <a:b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Who wondrous things has done, </a:t>
            </a:r>
            <a:b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 Whom this world rejoices;</a:t>
            </a:r>
            <a:b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Who from our mothers’ arms </a:t>
            </a:r>
            <a:b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has blessed us on our way</a:t>
            </a:r>
            <a:b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With countless gifts of love,</a:t>
            </a:r>
            <a:b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and still is ours today”.</a:t>
            </a:r>
            <a:endParaRPr lang="en-GB" altLang="en-US" sz="40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3678238" y="368300"/>
            <a:ext cx="38290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Lessons from </a:t>
            </a:r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809625" y="2549525"/>
            <a:ext cx="102187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6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The Goodness of God’s Word.</a:t>
            </a:r>
          </a:p>
        </p:txBody>
      </p:sp>
      <p:sp>
        <p:nvSpPr>
          <p:cNvPr id="8" name="Rectangle 7"/>
          <p:cNvSpPr/>
          <p:nvPr/>
        </p:nvSpPr>
        <p:spPr>
          <a:xfrm>
            <a:off x="3843338" y="1411288"/>
            <a:ext cx="3498850" cy="64611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Psalm 119:65-72</a:t>
            </a:r>
            <a:endParaRPr lang="en-GB" altLang="en-US" sz="3600" b="1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88950" y="4057650"/>
            <a:ext cx="10860088" cy="21066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ts val="1725"/>
              </a:lnSpc>
              <a:spcAft>
                <a:spcPts val="1075"/>
              </a:spcAft>
            </a:pP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725"/>
              </a:lnSpc>
              <a:spcAft>
                <a:spcPts val="1075"/>
              </a:spcAft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Remember, </a:t>
            </a:r>
          </a:p>
          <a:p>
            <a:pPr>
              <a:lnSpc>
                <a:spcPts val="1725"/>
              </a:lnSpc>
              <a:spcAft>
                <a:spcPts val="1075"/>
              </a:spcAft>
            </a:pPr>
            <a:endParaRPr lang="en-GB" altLang="en-US" sz="4000" b="1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1725"/>
              </a:lnSpc>
              <a:spcAft>
                <a:spcPts val="1075"/>
              </a:spcAft>
            </a:pP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our afflictions are not designed to break us</a:t>
            </a:r>
          </a:p>
          <a:p>
            <a:pPr algn="ctr">
              <a:lnSpc>
                <a:spcPts val="1725"/>
              </a:lnSpc>
              <a:spcAft>
                <a:spcPts val="1075"/>
              </a:spcAft>
            </a:pP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ts val="1725"/>
              </a:lnSpc>
              <a:spcAft>
                <a:spcPts val="1075"/>
              </a:spcAft>
            </a:pP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but to bring us to God.</a:t>
            </a:r>
            <a:endParaRPr lang="en-GB" altLang="en-US" sz="40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73063" y="1143000"/>
            <a:ext cx="4327525" cy="922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 typeface="Arial" charset="0"/>
              <a:buNone/>
            </a:pPr>
            <a:r>
              <a:rPr lang="en-GB" altLang="en-US" sz="5400" b="1">
                <a:latin typeface="Times New Roman" pitchFamily="18" charset="0"/>
                <a:cs typeface="Times New Roman" pitchFamily="18" charset="0"/>
              </a:rPr>
              <a:t>Let’s Pray…</a:t>
            </a:r>
            <a:endParaRPr lang="en-GB" altLang="en-US" sz="54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2100" y="2154238"/>
            <a:ext cx="11768138" cy="1938337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“You have dealt well with Your servant,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O LORD, according to Your word”.</a:t>
            </a:r>
          </a:p>
          <a:p>
            <a:r>
              <a:rPr lang="en-GB" altLang="en-US" sz="4000" b="1" i="1">
                <a:latin typeface="Times New Roman" pitchFamily="18" charset="0"/>
                <a:cs typeface="Times New Roman" pitchFamily="18" charset="0"/>
              </a:rPr>
              <a:t>Psalm 119:65 (NKJV)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1216025"/>
            <a:ext cx="106203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I. A Thankful Acknowledgment of God’s Grace.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349500" y="217488"/>
            <a:ext cx="74136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Goodness of God’s Word.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41463" y="5129213"/>
            <a:ext cx="85836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God is good and what He does is good.</a:t>
            </a:r>
            <a:endParaRPr lang="en-GB" altLang="en-US" sz="4000" b="1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92100" y="962025"/>
            <a:ext cx="11768138" cy="25542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When upon life’s billows you are tempest-tossed,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When you are discouraged, thinking all is lost,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Count your many blessings, name them one by one,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And it will surprise you what the Lord has done. </a:t>
            </a:r>
            <a:endParaRPr lang="en-GB" altLang="en-US" sz="40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003550" y="0"/>
            <a:ext cx="671353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Count your many blessings</a:t>
            </a:r>
            <a:endParaRPr lang="en-GB" altLang="en-US" sz="4400" b="1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92100" y="3836988"/>
            <a:ext cx="11768138" cy="2862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Count your blessings, name them one by one,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Count your blessings, see what God has done!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Count your blessings, name them one by one,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Count your many blessings, see what God has done.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[And it will surprise you what the Lord has done.]</a:t>
            </a:r>
            <a:endParaRPr lang="en-GB" altLang="en-US" sz="3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2771775"/>
            <a:ext cx="5873750" cy="306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292225" y="166688"/>
            <a:ext cx="941546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You have dealt well with Your servant.</a:t>
            </a:r>
            <a:endParaRPr lang="en-GB" altLang="en-US" sz="4400" b="1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352550"/>
            <a:ext cx="7018338" cy="646113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 LORD, according to Your word”.</a:t>
            </a:r>
            <a:endParaRPr lang="en-GB" altLang="en-US" sz="3600" b="1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297613" y="2414588"/>
            <a:ext cx="5783262" cy="37814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altLang="en-US" sz="4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Lord is not delivering the psalmist from all trial,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altLang="en-US" sz="4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but is sending him the promises in His Word. </a:t>
            </a:r>
            <a:endParaRPr lang="en-GB" altLang="en-US" sz="44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49263" y="355600"/>
            <a:ext cx="111140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II. The psalmist seeks good discernment (v 66-68).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95363" y="1293813"/>
            <a:ext cx="9767887" cy="1938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altLang="en-US" sz="4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Teach me 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good judgment and knowledge,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For I believe Your commandments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Psalm 119:66 (NKJV)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150" y="3354388"/>
            <a:ext cx="4821238" cy="339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6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5263" y="771525"/>
            <a:ext cx="32543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3200" b="1">
                <a:solidFill>
                  <a:schemeClr val="bg1"/>
                </a:solidFill>
                <a:latin typeface="Times New Roman" pitchFamily="18" charset="0"/>
                <a:cs typeface="Calibri" pitchFamily="34" charset="0"/>
              </a:rPr>
              <a:t>The psalmist </a:t>
            </a:r>
          </a:p>
          <a:p>
            <a:r>
              <a:rPr lang="en-GB" altLang="en-US" sz="3200" b="1">
                <a:solidFill>
                  <a:schemeClr val="bg1"/>
                </a:solidFill>
                <a:latin typeface="Times New Roman" pitchFamily="18" charset="0"/>
                <a:cs typeface="Calibri" pitchFamily="34" charset="0"/>
              </a:rPr>
              <a:t>declares his Faith</a:t>
            </a:r>
            <a:endParaRPr lang="en-GB" altLang="en-US" sz="3200" b="1">
              <a:solidFill>
                <a:schemeClr val="bg1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316413" y="925513"/>
            <a:ext cx="5794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5400" b="1">
                <a:solidFill>
                  <a:srgbClr val="FFFF00"/>
                </a:solidFill>
                <a:latin typeface="Times New Roman" pitchFamily="18" charset="0"/>
                <a:cs typeface="Calibri" pitchFamily="34" charset="0"/>
              </a:rPr>
              <a:t>=</a:t>
            </a:r>
            <a:endParaRPr lang="en-GB" altLang="en-US" sz="5400" b="1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761038" y="925513"/>
            <a:ext cx="5408612" cy="11064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ts val="1725"/>
              </a:lnSpc>
              <a:spcAft>
                <a:spcPts val="1075"/>
              </a:spcAft>
            </a:pPr>
            <a:endParaRPr lang="en-GB" altLang="en-US" sz="4000" b="1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1725"/>
              </a:lnSpc>
              <a:spcAft>
                <a:spcPts val="1075"/>
              </a:spcAft>
            </a:pP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"I have believed </a:t>
            </a:r>
          </a:p>
          <a:p>
            <a:pPr algn="ctr">
              <a:lnSpc>
                <a:spcPts val="1725"/>
              </a:lnSpc>
              <a:spcAft>
                <a:spcPts val="1075"/>
              </a:spcAft>
            </a:pPr>
            <a:r>
              <a:rPr lang="en-GB" altLang="en-US" sz="4000" b="1">
                <a:latin typeface="Times New Roman" pitchFamily="18" charset="0"/>
                <a:cs typeface="Times New Roman" pitchFamily="18" charset="0"/>
              </a:rPr>
              <a:t>Your commandments." </a:t>
            </a:r>
            <a:endParaRPr lang="en-GB" altLang="en-US" sz="40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95263" y="2806700"/>
            <a:ext cx="3608387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And there is </a:t>
            </a:r>
          </a:p>
          <a:p>
            <a:pPr algn="ctr"/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special petition </a:t>
            </a:r>
          </a:p>
          <a:p>
            <a:pPr algn="ctr"/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based upon it: </a:t>
            </a:r>
            <a:endParaRPr lang="en-GB" altLang="en-US" sz="360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497388" y="3222625"/>
            <a:ext cx="579437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5400" b="1">
                <a:solidFill>
                  <a:srgbClr val="FFFF00"/>
                </a:solidFill>
                <a:latin typeface="Times New Roman" pitchFamily="18" charset="0"/>
                <a:cs typeface="Calibri" pitchFamily="34" charset="0"/>
              </a:rPr>
              <a:t>=</a:t>
            </a:r>
            <a:endParaRPr lang="en-GB" altLang="en-US" sz="5400" b="1">
              <a:solidFill>
                <a:srgbClr val="FFFF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8113" y="2386013"/>
            <a:ext cx="4392612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 animBg="1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36600" y="314325"/>
            <a:ext cx="9767888" cy="1938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Before I was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afflicted 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I went astray,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But now I keep Your word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Psalm 119:67 (NKJV)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36600" y="3086100"/>
            <a:ext cx="9767888" cy="26812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altLang="en-US" sz="4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“By affliction God separates the sin which he hates from the soul which he loves”.</a:t>
            </a:r>
            <a:r>
              <a:rPr lang="en-GB" altLang="en-US" sz="4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altLang="en-US" sz="2000" b="1">
                <a:solidFill>
                  <a:srgbClr val="0000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John Mason.</a:t>
            </a:r>
            <a:endParaRPr lang="en-GB" altLang="en-US" sz="2000" b="1">
              <a:solidFill>
                <a:srgbClr val="000099"/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utoUpdateAnimBg="0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66775" y="369888"/>
            <a:ext cx="9766300" cy="20621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“You </a:t>
            </a:r>
            <a:r>
              <a:rPr lang="en-GB" altLang="en-US" sz="4400" i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 good, </a:t>
            </a:r>
            <a:r>
              <a:rPr lang="en-GB" alt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 do good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en-GB" altLang="en-US" sz="44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Teach me 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Your statutes”.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Psalm 119:68 (NKJV)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07975" y="3787775"/>
            <a:ext cx="11841163" cy="75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psalmist was a learner, he was delighted to learn.</a:t>
            </a:r>
            <a:endParaRPr lang="en-GB" altLang="en-US" sz="4000" b="1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2417</TotalTime>
  <Words>363</Words>
  <Application>Microsoft Office PowerPoint</Application>
  <PresentationFormat>Custom</PresentationFormat>
  <Paragraphs>66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Arial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204</cp:revision>
  <dcterms:created xsi:type="dcterms:W3CDTF">2014-04-17T11:47:44Z</dcterms:created>
  <dcterms:modified xsi:type="dcterms:W3CDTF">2019-03-12T12:38:24Z</dcterms:modified>
</cp:coreProperties>
</file>