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3" r:id="rId2"/>
    <p:sldId id="314" r:id="rId3"/>
    <p:sldId id="318" r:id="rId4"/>
    <p:sldId id="319" r:id="rId5"/>
    <p:sldId id="320" r:id="rId6"/>
    <p:sldId id="321" r:id="rId7"/>
    <p:sldId id="322" r:id="rId8"/>
    <p:sldId id="304" r:id="rId9"/>
    <p:sldId id="323" r:id="rId10"/>
    <p:sldId id="315" r:id="rId11"/>
    <p:sldId id="269" r:id="rId12"/>
    <p:sldId id="324" r:id="rId13"/>
    <p:sldId id="325" r:id="rId14"/>
    <p:sldId id="306" r:id="rId15"/>
    <p:sldId id="309" r:id="rId16"/>
    <p:sldId id="326" r:id="rId17"/>
    <p:sldId id="327" r:id="rId18"/>
    <p:sldId id="286" r:id="rId19"/>
    <p:sldId id="271" r:id="rId20"/>
    <p:sldId id="272" r:id="rId21"/>
    <p:sldId id="328" r:id="rId22"/>
    <p:sldId id="329"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B0DD7F"/>
    <a:srgbClr val="0000CC"/>
    <a:srgbClr val="000099"/>
    <a:srgbClr val="CC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p:nvPr/>
        </p:nvSpPr>
        <p:spPr>
          <a:xfrm>
            <a:off x="0" y="5292725"/>
            <a:ext cx="12192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p>
        </p:txBody>
      </p:sp>
      <p:sp>
        <p:nvSpPr>
          <p:cNvPr id="5" name="Freeform 4"/>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altLang="en-US" b="1">
              <a:solidFill>
                <a:srgbClr val="FFFFFF"/>
              </a:solidFill>
              <a:latin typeface="Gill Sans MT" pitchFamily="34" charset="0"/>
            </a:endParaRPr>
          </a:p>
        </p:txBody>
      </p:sp>
      <p:sp>
        <p:nvSpPr>
          <p:cNvPr id="6" name="Freeform 5"/>
          <p:cNvSpPr/>
          <p:nvPr/>
        </p:nvSpPr>
        <p:spPr>
          <a:xfrm>
            <a:off x="0" y="5546725"/>
            <a:ext cx="12195175" cy="131445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7" name="Rectangle 6"/>
          <p:cNvSpPr/>
          <p:nvPr/>
        </p:nvSpPr>
        <p:spPr>
          <a:xfrm>
            <a:off x="0" y="5262563"/>
            <a:ext cx="12192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endParaRPr lang="en-US" altLang="en-US">
              <a:solidFill>
                <a:srgbClr val="FFFFFF"/>
              </a:solidFill>
              <a:latin typeface="Gill Sans MT" pitchFamily="34" charset="0"/>
            </a:endParaRPr>
          </a:p>
        </p:txBody>
      </p:sp>
      <p:sp>
        <p:nvSpPr>
          <p:cNvPr id="8" name="Freeform 7"/>
          <p:cNvSpPr/>
          <p:nvPr/>
        </p:nvSpPr>
        <p:spPr>
          <a:xfrm>
            <a:off x="0" y="5502275"/>
            <a:ext cx="12192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6096000" y="1676400"/>
            <a:ext cx="51816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fld id="{64331BF9-AD35-4278-8875-E75C5FA6117B}" type="datetimeFigureOut">
              <a:rPr lang="en-GB" altLang="en-US"/>
              <a:pPr/>
              <a:t>12/03/2019</a:t>
            </a:fld>
            <a:endParaRPr lang="en-GB" altLang="en-US"/>
          </a:p>
        </p:txBody>
      </p:sp>
      <p:sp>
        <p:nvSpPr>
          <p:cNvPr id="10" name="Footer Placeholder 4"/>
          <p:cNvSpPr>
            <a:spLocks noGrp="1"/>
          </p:cNvSpPr>
          <p:nvPr>
            <p:ph type="ftr" sz="quarter" idx="11"/>
          </p:nvPr>
        </p:nvSpPr>
        <p:spPr/>
        <p:txBody>
          <a:bodyPr/>
          <a:lstStyle>
            <a:lvl1pPr>
              <a:defRPr/>
            </a:lvl1pPr>
          </a:lstStyle>
          <a:p>
            <a:endParaRPr lang="en-GB" altLang="en-US"/>
          </a:p>
        </p:txBody>
      </p:sp>
      <p:sp>
        <p:nvSpPr>
          <p:cNvPr id="11" name="Slide Number Placeholder 5"/>
          <p:cNvSpPr>
            <a:spLocks noGrp="1"/>
          </p:cNvSpPr>
          <p:nvPr>
            <p:ph type="sldNum" sz="quarter" idx="12"/>
          </p:nvPr>
        </p:nvSpPr>
        <p:spPr/>
        <p:txBody>
          <a:bodyPr>
            <a:normAutofit/>
          </a:bodyPr>
          <a:lstStyle>
            <a:lvl1pPr>
              <a:defRPr/>
            </a:lvl1pPr>
          </a:lstStyle>
          <a:p>
            <a:fld id="{7A81B473-1217-4710-BA87-17BA93A40D87}" type="slidenum">
              <a:rPr lang="en-GB" altLang="en-US"/>
              <a:pPr/>
              <a:t>‹#›</a:t>
            </a:fld>
            <a:endParaRPr lang="en-GB" altLang="en-US"/>
          </a:p>
        </p:txBody>
      </p:sp>
    </p:spTree>
    <p:extLst>
      <p:ext uri="{BB962C8B-B14F-4D97-AF65-F5344CB8AC3E}">
        <p14:creationId xmlns:p14="http://schemas.microsoft.com/office/powerpoint/2010/main" val="186935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D852A127-B948-4CB8-982D-FE0ED9432E42}" type="datetimeFigureOut">
              <a:rPr lang="en-GB" altLang="en-US"/>
              <a:pPr/>
              <a:t>12/03/2019</a:t>
            </a:fld>
            <a:endParaRPr lang="en-GB" altLang="en-US"/>
          </a:p>
        </p:txBody>
      </p:sp>
      <p:sp>
        <p:nvSpPr>
          <p:cNvPr id="9" name="Footer Placeholder 4"/>
          <p:cNvSpPr>
            <a:spLocks noGrp="1"/>
          </p:cNvSpPr>
          <p:nvPr>
            <p:ph type="ftr" sz="quarter" idx="11"/>
          </p:nvPr>
        </p:nvSpPr>
        <p:spPr/>
        <p:txBody>
          <a:bodyPr/>
          <a:lstStyle>
            <a:lvl1pPr>
              <a:defRPr/>
            </a:lvl1pPr>
          </a:lstStyle>
          <a:p>
            <a:endParaRPr lang="en-GB" altLang="en-US"/>
          </a:p>
        </p:txBody>
      </p:sp>
      <p:sp>
        <p:nvSpPr>
          <p:cNvPr id="10" name="Slide Number Placeholder 5"/>
          <p:cNvSpPr>
            <a:spLocks noGrp="1"/>
          </p:cNvSpPr>
          <p:nvPr>
            <p:ph type="sldNum" sz="quarter" idx="12"/>
          </p:nvPr>
        </p:nvSpPr>
        <p:spPr/>
        <p:txBody>
          <a:bodyPr/>
          <a:lstStyle>
            <a:lvl1pPr>
              <a:defRPr/>
            </a:lvl1pPr>
          </a:lstStyle>
          <a:p>
            <a:fld id="{F56B3E4C-36FF-4CF1-8A4B-50A9B49A1AE0}" type="slidenum">
              <a:rPr lang="en-GB" altLang="en-US"/>
              <a:pPr/>
              <a:t>‹#›</a:t>
            </a:fld>
            <a:endParaRPr lang="en-GB" altLang="en-US"/>
          </a:p>
        </p:txBody>
      </p:sp>
    </p:spTree>
    <p:extLst>
      <p:ext uri="{BB962C8B-B14F-4D97-AF65-F5344CB8AC3E}">
        <p14:creationId xmlns:p14="http://schemas.microsoft.com/office/powerpoint/2010/main" val="204706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AB876A86-9022-43D4-A1BC-CF55C287EBC7}" type="datetimeFigureOut">
              <a:rPr lang="en-GB" altLang="en-US"/>
              <a:pPr/>
              <a:t>12/03/2019</a:t>
            </a:fld>
            <a:endParaRPr lang="en-GB" altLang="en-US"/>
          </a:p>
        </p:txBody>
      </p:sp>
      <p:sp>
        <p:nvSpPr>
          <p:cNvPr id="9" name="Footer Placeholder 4"/>
          <p:cNvSpPr>
            <a:spLocks noGrp="1"/>
          </p:cNvSpPr>
          <p:nvPr>
            <p:ph type="ftr" sz="quarter" idx="11"/>
          </p:nvPr>
        </p:nvSpPr>
        <p:spPr/>
        <p:txBody>
          <a:bodyPr/>
          <a:lstStyle>
            <a:lvl1pPr>
              <a:defRPr/>
            </a:lvl1pPr>
          </a:lstStyle>
          <a:p>
            <a:endParaRPr lang="en-GB" altLang="en-US"/>
          </a:p>
        </p:txBody>
      </p:sp>
      <p:sp>
        <p:nvSpPr>
          <p:cNvPr id="10" name="Slide Number Placeholder 5"/>
          <p:cNvSpPr>
            <a:spLocks noGrp="1"/>
          </p:cNvSpPr>
          <p:nvPr>
            <p:ph type="sldNum" sz="quarter" idx="12"/>
          </p:nvPr>
        </p:nvSpPr>
        <p:spPr/>
        <p:txBody>
          <a:bodyPr/>
          <a:lstStyle>
            <a:lvl1pPr>
              <a:defRPr/>
            </a:lvl1pPr>
          </a:lstStyle>
          <a:p>
            <a:fld id="{84B3B90A-6666-4546-A3E8-09E70B0B7BB6}" type="slidenum">
              <a:rPr lang="en-GB" altLang="en-US"/>
              <a:pPr/>
              <a:t>‹#›</a:t>
            </a:fld>
            <a:endParaRPr lang="en-GB" altLang="en-US"/>
          </a:p>
        </p:txBody>
      </p:sp>
    </p:spTree>
    <p:extLst>
      <p:ext uri="{BB962C8B-B14F-4D97-AF65-F5344CB8AC3E}">
        <p14:creationId xmlns:p14="http://schemas.microsoft.com/office/powerpoint/2010/main" val="1934281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914400" y="1600201"/>
            <a:ext cx="103632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FE23375D-F3EF-46F4-BE52-0249CB29864B}" type="datetimeFigureOut">
              <a:rPr lang="en-GB" altLang="en-US"/>
              <a:pPr/>
              <a:t>12/03/2019</a:t>
            </a:fld>
            <a:endParaRPr lang="en-GB" altLang="en-US"/>
          </a:p>
        </p:txBody>
      </p:sp>
      <p:sp>
        <p:nvSpPr>
          <p:cNvPr id="9" name="Footer Placeholder 4"/>
          <p:cNvSpPr>
            <a:spLocks noGrp="1"/>
          </p:cNvSpPr>
          <p:nvPr>
            <p:ph type="ftr" sz="quarter" idx="11"/>
          </p:nvPr>
        </p:nvSpPr>
        <p:spPr/>
        <p:txBody>
          <a:bodyPr/>
          <a:lstStyle>
            <a:lvl1pPr>
              <a:defRPr/>
            </a:lvl1pPr>
          </a:lstStyle>
          <a:p>
            <a:endParaRPr lang="en-GB" altLang="en-US"/>
          </a:p>
        </p:txBody>
      </p:sp>
      <p:sp>
        <p:nvSpPr>
          <p:cNvPr id="10" name="Slide Number Placeholder 5"/>
          <p:cNvSpPr>
            <a:spLocks noGrp="1"/>
          </p:cNvSpPr>
          <p:nvPr>
            <p:ph type="sldNum" sz="quarter" idx="12"/>
          </p:nvPr>
        </p:nvSpPr>
        <p:spPr/>
        <p:txBody>
          <a:bodyPr/>
          <a:lstStyle>
            <a:lvl1pPr>
              <a:defRPr/>
            </a:lvl1pPr>
          </a:lstStyle>
          <a:p>
            <a:fld id="{770D8FA1-A6B8-4441-9C23-E92332493F76}" type="slidenum">
              <a:rPr lang="en-GB" altLang="en-US"/>
              <a:pPr/>
              <a:t>‹#›</a:t>
            </a:fld>
            <a:endParaRPr lang="en-GB" altLang="en-US"/>
          </a:p>
        </p:txBody>
      </p:sp>
    </p:spTree>
    <p:extLst>
      <p:ext uri="{BB962C8B-B14F-4D97-AF65-F5344CB8AC3E}">
        <p14:creationId xmlns:p14="http://schemas.microsoft.com/office/powerpoint/2010/main" val="355506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p:nvPr/>
        </p:nvSpPr>
        <p:spPr>
          <a:xfrm>
            <a:off x="0" y="5546725"/>
            <a:ext cx="12195175" cy="1314450"/>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5292725"/>
            <a:ext cx="12192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altLang="en-US">
              <a:solidFill>
                <a:srgbClr val="FFFFFF"/>
              </a:solidFill>
              <a:latin typeface="Gill Sans MT" pitchFamily="34" charset="0"/>
            </a:endParaRPr>
          </a:p>
        </p:txBody>
      </p:sp>
      <p:sp>
        <p:nvSpPr>
          <p:cNvPr id="7" name="Rectangle 6"/>
          <p:cNvSpPr/>
          <p:nvPr/>
        </p:nvSpPr>
        <p:spPr>
          <a:xfrm>
            <a:off x="0" y="5262563"/>
            <a:ext cx="12192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endParaRPr lang="en-US" altLang="en-US">
              <a:solidFill>
                <a:srgbClr val="FFFFFF"/>
              </a:solidFill>
              <a:latin typeface="Gill Sans MT" pitchFamily="34" charset="0"/>
            </a:endParaRPr>
          </a:p>
        </p:txBody>
      </p:sp>
      <p:sp>
        <p:nvSpPr>
          <p:cNvPr id="8" name="Freeform 7"/>
          <p:cNvSpPr/>
          <p:nvPr/>
        </p:nvSpPr>
        <p:spPr>
          <a:xfrm>
            <a:off x="0" y="5502275"/>
            <a:ext cx="12192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63084" y="3633788"/>
            <a:ext cx="103632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63084" y="2133601"/>
            <a:ext cx="103632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fld id="{3AD13482-AF5F-4870-9939-32616717E0DC}" type="datetimeFigureOut">
              <a:rPr lang="en-GB" altLang="en-US"/>
              <a:pPr/>
              <a:t>12/03/2019</a:t>
            </a:fld>
            <a:endParaRPr lang="en-GB" altLang="en-US"/>
          </a:p>
        </p:txBody>
      </p:sp>
      <p:sp>
        <p:nvSpPr>
          <p:cNvPr id="10" name="Footer Placeholder 4"/>
          <p:cNvSpPr>
            <a:spLocks noGrp="1"/>
          </p:cNvSpPr>
          <p:nvPr>
            <p:ph type="ftr" sz="quarter" idx="11"/>
          </p:nvPr>
        </p:nvSpPr>
        <p:spPr/>
        <p:txBody>
          <a:bodyPr/>
          <a:lstStyle>
            <a:lvl1pPr>
              <a:defRPr/>
            </a:lvl1pPr>
          </a:lstStyle>
          <a:p>
            <a:endParaRPr lang="en-GB" altLang="en-US"/>
          </a:p>
        </p:txBody>
      </p:sp>
      <p:sp>
        <p:nvSpPr>
          <p:cNvPr id="11" name="Slide Number Placeholder 5"/>
          <p:cNvSpPr>
            <a:spLocks noGrp="1"/>
          </p:cNvSpPr>
          <p:nvPr>
            <p:ph type="sldNum" sz="quarter" idx="12"/>
          </p:nvPr>
        </p:nvSpPr>
        <p:spPr/>
        <p:txBody>
          <a:bodyPr/>
          <a:lstStyle>
            <a:lvl1pPr>
              <a:defRPr/>
            </a:lvl1pPr>
          </a:lstStyle>
          <a:p>
            <a:fld id="{B28BC7CE-F4DD-44C3-B1C9-84BB2CFEB4AF}" type="slidenum">
              <a:rPr lang="en-GB" altLang="en-US"/>
              <a:pPr/>
              <a:t>‹#›</a:t>
            </a:fld>
            <a:endParaRPr lang="en-GB" altLang="en-US"/>
          </a:p>
        </p:txBody>
      </p:sp>
    </p:spTree>
    <p:extLst>
      <p:ext uri="{BB962C8B-B14F-4D97-AF65-F5344CB8AC3E}">
        <p14:creationId xmlns:p14="http://schemas.microsoft.com/office/powerpoint/2010/main" val="185199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13" name="Content Placeholder 12"/>
          <p:cNvSpPr>
            <a:spLocks noGrp="1"/>
          </p:cNvSpPr>
          <p:nvPr>
            <p:ph sz="quarter" idx="13"/>
          </p:nvPr>
        </p:nvSpPr>
        <p:spPr>
          <a:xfrm>
            <a:off x="914400" y="1536192"/>
            <a:ext cx="48768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6400800" y="1536192"/>
            <a:ext cx="48768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5"/>
          </p:nvPr>
        </p:nvSpPr>
        <p:spPr/>
        <p:txBody>
          <a:bodyPr/>
          <a:lstStyle>
            <a:lvl1pPr>
              <a:defRPr/>
            </a:lvl1pPr>
          </a:lstStyle>
          <a:p>
            <a:fld id="{BA1BEDE3-EB01-46A7-B3D9-A3F8BE3AF8FC}" type="datetimeFigureOut">
              <a:rPr lang="en-GB" altLang="en-US"/>
              <a:pPr/>
              <a:t>12/03/2019</a:t>
            </a:fld>
            <a:endParaRPr lang="en-GB" altLang="en-US"/>
          </a:p>
        </p:txBody>
      </p:sp>
      <p:sp>
        <p:nvSpPr>
          <p:cNvPr id="10" name="Footer Placeholder 5"/>
          <p:cNvSpPr>
            <a:spLocks noGrp="1"/>
          </p:cNvSpPr>
          <p:nvPr>
            <p:ph type="ftr" sz="quarter" idx="16"/>
          </p:nvPr>
        </p:nvSpPr>
        <p:spPr/>
        <p:txBody>
          <a:bodyPr/>
          <a:lstStyle>
            <a:lvl1pPr>
              <a:defRPr/>
            </a:lvl1pPr>
          </a:lstStyle>
          <a:p>
            <a:endParaRPr lang="en-GB" altLang="en-US"/>
          </a:p>
        </p:txBody>
      </p:sp>
      <p:sp>
        <p:nvSpPr>
          <p:cNvPr id="11" name="Slide Number Placeholder 6"/>
          <p:cNvSpPr>
            <a:spLocks noGrp="1"/>
          </p:cNvSpPr>
          <p:nvPr>
            <p:ph type="sldNum" sz="quarter" idx="17"/>
          </p:nvPr>
        </p:nvSpPr>
        <p:spPr/>
        <p:txBody>
          <a:bodyPr/>
          <a:lstStyle>
            <a:lvl1pPr>
              <a:defRPr/>
            </a:lvl1pPr>
          </a:lstStyle>
          <a:p>
            <a:fld id="{6947C471-B7F9-4575-9A2E-FFE1ECACC181}" type="slidenum">
              <a:rPr lang="en-GB" altLang="en-US"/>
              <a:pPr/>
              <a:t>‹#›</a:t>
            </a:fld>
            <a:endParaRPr lang="en-GB" altLang="en-US"/>
          </a:p>
        </p:txBody>
      </p:sp>
    </p:spTree>
    <p:extLst>
      <p:ext uri="{BB962C8B-B14F-4D97-AF65-F5344CB8AC3E}">
        <p14:creationId xmlns:p14="http://schemas.microsoft.com/office/powerpoint/2010/main" val="334555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reeform 7"/>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Freeform 8"/>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reeform 9"/>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535113"/>
            <a:ext cx="48768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0800" y="1535113"/>
            <a:ext cx="48768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14"/>
          <p:cNvSpPr>
            <a:spLocks noGrp="1"/>
          </p:cNvSpPr>
          <p:nvPr>
            <p:ph sz="quarter" idx="13"/>
          </p:nvPr>
        </p:nvSpPr>
        <p:spPr>
          <a:xfrm>
            <a:off x="914400" y="2209800"/>
            <a:ext cx="48768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6400800" y="2209800"/>
            <a:ext cx="48768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5"/>
          </p:nvPr>
        </p:nvSpPr>
        <p:spPr/>
        <p:txBody>
          <a:bodyPr/>
          <a:lstStyle>
            <a:lvl1pPr>
              <a:defRPr/>
            </a:lvl1pPr>
          </a:lstStyle>
          <a:p>
            <a:fld id="{80B09B15-C38F-4EE5-8164-6099709C7490}" type="datetimeFigureOut">
              <a:rPr lang="en-GB" altLang="en-US"/>
              <a:pPr/>
              <a:t>12/03/2019</a:t>
            </a:fld>
            <a:endParaRPr lang="en-GB" altLang="en-US"/>
          </a:p>
        </p:txBody>
      </p:sp>
      <p:sp>
        <p:nvSpPr>
          <p:cNvPr id="12" name="Footer Placeholder 7"/>
          <p:cNvSpPr>
            <a:spLocks noGrp="1"/>
          </p:cNvSpPr>
          <p:nvPr>
            <p:ph type="ftr" sz="quarter" idx="16"/>
          </p:nvPr>
        </p:nvSpPr>
        <p:spPr/>
        <p:txBody>
          <a:bodyPr/>
          <a:lstStyle>
            <a:lvl1pPr>
              <a:defRPr/>
            </a:lvl1pPr>
          </a:lstStyle>
          <a:p>
            <a:endParaRPr lang="en-GB" altLang="en-US"/>
          </a:p>
        </p:txBody>
      </p:sp>
      <p:sp>
        <p:nvSpPr>
          <p:cNvPr id="13" name="Slide Number Placeholder 8"/>
          <p:cNvSpPr>
            <a:spLocks noGrp="1"/>
          </p:cNvSpPr>
          <p:nvPr>
            <p:ph type="sldNum" sz="quarter" idx="17"/>
          </p:nvPr>
        </p:nvSpPr>
        <p:spPr/>
        <p:txBody>
          <a:bodyPr/>
          <a:lstStyle>
            <a:lvl1pPr>
              <a:defRPr/>
            </a:lvl1pPr>
          </a:lstStyle>
          <a:p>
            <a:fld id="{27ED3926-3404-45A9-AFDF-6D93D118143A}" type="slidenum">
              <a:rPr lang="en-GB" altLang="en-US"/>
              <a:pPr/>
              <a:t>‹#›</a:t>
            </a:fld>
            <a:endParaRPr lang="en-GB" altLang="en-US"/>
          </a:p>
        </p:txBody>
      </p:sp>
    </p:spTree>
    <p:extLst>
      <p:ext uri="{BB962C8B-B14F-4D97-AF65-F5344CB8AC3E}">
        <p14:creationId xmlns:p14="http://schemas.microsoft.com/office/powerpoint/2010/main" val="92295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p:nvPr/>
        </p:nvSpPr>
        <p:spPr>
          <a:xfrm>
            <a:off x="0" y="5010150"/>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p:cNvSpPr/>
          <p:nvPr/>
        </p:nvSpPr>
        <p:spPr>
          <a:xfrm>
            <a:off x="0" y="4973638"/>
            <a:ext cx="10233025"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fld id="{0BC4ABA8-F525-43F1-9399-F8AC047F0652}" type="datetimeFigureOut">
              <a:rPr lang="en-GB" altLang="en-US"/>
              <a:pPr/>
              <a:t>12/03/2019</a:t>
            </a:fld>
            <a:endParaRPr lang="en-GB" altLang="en-US"/>
          </a:p>
        </p:txBody>
      </p:sp>
      <p:sp>
        <p:nvSpPr>
          <p:cNvPr id="8" name="Footer Placeholder 3"/>
          <p:cNvSpPr>
            <a:spLocks noGrp="1"/>
          </p:cNvSpPr>
          <p:nvPr>
            <p:ph type="ftr" sz="quarter" idx="11"/>
          </p:nvPr>
        </p:nvSpPr>
        <p:spPr/>
        <p:txBody>
          <a:bodyPr/>
          <a:lstStyle>
            <a:lvl1pPr>
              <a:defRPr/>
            </a:lvl1pPr>
          </a:lstStyle>
          <a:p>
            <a:endParaRPr lang="en-GB" altLang="en-US"/>
          </a:p>
        </p:txBody>
      </p:sp>
      <p:sp>
        <p:nvSpPr>
          <p:cNvPr id="9" name="Slide Number Placeholder 4"/>
          <p:cNvSpPr>
            <a:spLocks noGrp="1"/>
          </p:cNvSpPr>
          <p:nvPr>
            <p:ph type="sldNum" sz="quarter" idx="12"/>
          </p:nvPr>
        </p:nvSpPr>
        <p:spPr/>
        <p:txBody>
          <a:bodyPr/>
          <a:lstStyle>
            <a:lvl1pPr>
              <a:defRPr/>
            </a:lvl1pPr>
          </a:lstStyle>
          <a:p>
            <a:fld id="{1F3A9E54-1E46-4CD3-A1FF-131C64A97DC0}" type="slidenum">
              <a:rPr lang="en-GB" altLang="en-US"/>
              <a:pPr/>
              <a:t>‹#›</a:t>
            </a:fld>
            <a:endParaRPr lang="en-GB" altLang="en-US"/>
          </a:p>
        </p:txBody>
      </p:sp>
    </p:spTree>
    <p:extLst>
      <p:ext uri="{BB962C8B-B14F-4D97-AF65-F5344CB8AC3E}">
        <p14:creationId xmlns:p14="http://schemas.microsoft.com/office/powerpoint/2010/main" val="63833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Freeform 2"/>
          <p:cNvSpPr/>
          <p:nvPr/>
        </p:nvSpPr>
        <p:spPr>
          <a:xfrm>
            <a:off x="0" y="5381625"/>
            <a:ext cx="4381500"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Freeform 3"/>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4"/>
          <p:cNvSpPr/>
          <p:nvPr/>
        </p:nvSpPr>
        <p:spPr>
          <a:xfrm>
            <a:off x="0" y="5346700"/>
            <a:ext cx="4568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ate Placeholder 1"/>
          <p:cNvSpPr>
            <a:spLocks noGrp="1"/>
          </p:cNvSpPr>
          <p:nvPr>
            <p:ph type="dt" sz="half" idx="10"/>
          </p:nvPr>
        </p:nvSpPr>
        <p:spPr/>
        <p:txBody>
          <a:bodyPr/>
          <a:lstStyle>
            <a:lvl1pPr>
              <a:defRPr/>
            </a:lvl1pPr>
          </a:lstStyle>
          <a:p>
            <a:fld id="{EB49EF2B-AC46-49F0-BA9F-3FF6E11E9719}" type="datetimeFigureOut">
              <a:rPr lang="en-GB" altLang="en-US"/>
              <a:pPr/>
              <a:t>12/03/2019</a:t>
            </a:fld>
            <a:endParaRPr lang="en-GB" altLang="en-US"/>
          </a:p>
        </p:txBody>
      </p:sp>
      <p:sp>
        <p:nvSpPr>
          <p:cNvPr id="7" name="Footer Placeholder 2"/>
          <p:cNvSpPr>
            <a:spLocks noGrp="1"/>
          </p:cNvSpPr>
          <p:nvPr>
            <p:ph type="ftr" sz="quarter" idx="11"/>
          </p:nvPr>
        </p:nvSpPr>
        <p:spPr/>
        <p:txBody>
          <a:bodyPr/>
          <a:lstStyle>
            <a:lvl1pPr>
              <a:defRPr/>
            </a:lvl1pPr>
          </a:lstStyle>
          <a:p>
            <a:endParaRPr lang="en-GB" altLang="en-US"/>
          </a:p>
        </p:txBody>
      </p:sp>
      <p:sp>
        <p:nvSpPr>
          <p:cNvPr id="8" name="Slide Number Placeholder 3"/>
          <p:cNvSpPr>
            <a:spLocks noGrp="1"/>
          </p:cNvSpPr>
          <p:nvPr>
            <p:ph type="sldNum" sz="quarter" idx="12"/>
          </p:nvPr>
        </p:nvSpPr>
        <p:spPr/>
        <p:txBody>
          <a:bodyPr/>
          <a:lstStyle>
            <a:lvl1pPr>
              <a:defRPr/>
            </a:lvl1pPr>
          </a:lstStyle>
          <a:p>
            <a:fld id="{EC3B75D5-7DE4-4C01-A7E0-A6B3F81619D9}" type="slidenum">
              <a:rPr lang="en-GB" altLang="en-US"/>
              <a:pPr/>
              <a:t>‹#›</a:t>
            </a:fld>
            <a:endParaRPr lang="en-GB" altLang="en-US"/>
          </a:p>
        </p:txBody>
      </p:sp>
    </p:spTree>
    <p:extLst>
      <p:ext uri="{BB962C8B-B14F-4D97-AF65-F5344CB8AC3E}">
        <p14:creationId xmlns:p14="http://schemas.microsoft.com/office/powerpoint/2010/main" val="70513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4"/>
          <p:cNvSpPr/>
          <p:nvPr/>
        </p:nvSpPr>
        <p:spPr>
          <a:xfrm>
            <a:off x="0" y="5010150"/>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5"/>
          <p:cNvSpPr/>
          <p:nvPr/>
        </p:nvSpPr>
        <p:spPr>
          <a:xfrm>
            <a:off x="0" y="5730875"/>
            <a:ext cx="12196763"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4973638"/>
            <a:ext cx="10233025"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3175" y="5695950"/>
            <a:ext cx="12195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3" name="Content Placeholder 12"/>
          <p:cNvSpPr>
            <a:spLocks noGrp="1"/>
          </p:cNvSpPr>
          <p:nvPr>
            <p:ph sz="quarter" idx="13"/>
          </p:nvPr>
        </p:nvSpPr>
        <p:spPr>
          <a:xfrm>
            <a:off x="6096000" y="609600"/>
            <a:ext cx="5181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901699" y="1527048"/>
            <a:ext cx="451104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fld id="{FC2D9BCA-38C6-4A5E-BFFA-0E9422B0D945}" type="datetimeFigureOut">
              <a:rPr lang="en-GB" altLang="en-US"/>
              <a:pPr/>
              <a:t>12/03/2019</a:t>
            </a:fld>
            <a:endParaRPr lang="en-GB" altLang="en-US"/>
          </a:p>
        </p:txBody>
      </p:sp>
      <p:sp>
        <p:nvSpPr>
          <p:cNvPr id="10" name="Footer Placeholder 5"/>
          <p:cNvSpPr>
            <a:spLocks noGrp="1"/>
          </p:cNvSpPr>
          <p:nvPr>
            <p:ph type="ftr" sz="quarter" idx="16"/>
          </p:nvPr>
        </p:nvSpPr>
        <p:spPr/>
        <p:txBody>
          <a:bodyPr/>
          <a:lstStyle>
            <a:lvl1pPr>
              <a:defRPr/>
            </a:lvl1pPr>
          </a:lstStyle>
          <a:p>
            <a:endParaRPr lang="en-GB" altLang="en-US"/>
          </a:p>
        </p:txBody>
      </p:sp>
      <p:sp>
        <p:nvSpPr>
          <p:cNvPr id="11" name="Slide Number Placeholder 6"/>
          <p:cNvSpPr>
            <a:spLocks noGrp="1"/>
          </p:cNvSpPr>
          <p:nvPr>
            <p:ph type="sldNum" sz="quarter" idx="17"/>
          </p:nvPr>
        </p:nvSpPr>
        <p:spPr/>
        <p:txBody>
          <a:bodyPr/>
          <a:lstStyle>
            <a:lvl1pPr>
              <a:defRPr/>
            </a:lvl1pPr>
          </a:lstStyle>
          <a:p>
            <a:fld id="{BFC08686-DDF4-4CD3-9CA9-4D9F2AF029CE}" type="slidenum">
              <a:rPr lang="en-GB" altLang="en-US"/>
              <a:pPr/>
              <a:t>‹#›</a:t>
            </a:fld>
            <a:endParaRPr lang="en-GB" altLang="en-US"/>
          </a:p>
        </p:txBody>
      </p:sp>
    </p:spTree>
    <p:extLst>
      <p:ext uri="{BB962C8B-B14F-4D97-AF65-F5344CB8AC3E}">
        <p14:creationId xmlns:p14="http://schemas.microsoft.com/office/powerpoint/2010/main" val="49383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p:nvPr/>
        </p:nvSpPr>
        <p:spPr>
          <a:xfrm>
            <a:off x="2409825" y="6148388"/>
            <a:ext cx="9785350"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Freeform 5"/>
          <p:cNvSpPr/>
          <p:nvPr/>
        </p:nvSpPr>
        <p:spPr>
          <a:xfrm>
            <a:off x="0" y="5457825"/>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p:nvPr/>
        </p:nvSpPr>
        <p:spPr>
          <a:xfrm>
            <a:off x="0" y="5411788"/>
            <a:ext cx="10140950"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2241550" y="6116638"/>
            <a:ext cx="99536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096000" y="609601"/>
            <a:ext cx="51816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4"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902209" y="1524000"/>
            <a:ext cx="4508500"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
        <p:nvSpPr>
          <p:cNvPr id="9" name="Date Placeholder 4"/>
          <p:cNvSpPr>
            <a:spLocks noGrp="1"/>
          </p:cNvSpPr>
          <p:nvPr>
            <p:ph type="dt" sz="half" idx="15"/>
          </p:nvPr>
        </p:nvSpPr>
        <p:spPr/>
        <p:txBody>
          <a:bodyPr/>
          <a:lstStyle>
            <a:lvl1pPr>
              <a:defRPr/>
            </a:lvl1pPr>
          </a:lstStyle>
          <a:p>
            <a:fld id="{631B8DD5-C869-49CE-AC2F-548017067EF3}" type="datetimeFigureOut">
              <a:rPr lang="en-GB" altLang="en-US"/>
              <a:pPr/>
              <a:t>12/03/2019</a:t>
            </a:fld>
            <a:endParaRPr lang="en-GB" altLang="en-US"/>
          </a:p>
        </p:txBody>
      </p:sp>
      <p:sp>
        <p:nvSpPr>
          <p:cNvPr id="10" name="Footer Placeholder 5"/>
          <p:cNvSpPr>
            <a:spLocks noGrp="1"/>
          </p:cNvSpPr>
          <p:nvPr>
            <p:ph type="ftr" sz="quarter" idx="16"/>
          </p:nvPr>
        </p:nvSpPr>
        <p:spPr/>
        <p:txBody>
          <a:bodyPr/>
          <a:lstStyle>
            <a:lvl1pPr>
              <a:defRPr/>
            </a:lvl1pPr>
          </a:lstStyle>
          <a:p>
            <a:endParaRPr lang="en-GB" altLang="en-US"/>
          </a:p>
        </p:txBody>
      </p:sp>
      <p:sp>
        <p:nvSpPr>
          <p:cNvPr id="11" name="Slide Number Placeholder 6"/>
          <p:cNvSpPr>
            <a:spLocks noGrp="1"/>
          </p:cNvSpPr>
          <p:nvPr>
            <p:ph type="sldNum" sz="quarter" idx="17"/>
          </p:nvPr>
        </p:nvSpPr>
        <p:spPr/>
        <p:txBody>
          <a:bodyPr/>
          <a:lstStyle>
            <a:lvl1pPr>
              <a:defRPr/>
            </a:lvl1pPr>
          </a:lstStyle>
          <a:p>
            <a:fld id="{02061F96-E630-4AAE-A125-962F61607A1B}" type="slidenum">
              <a:rPr lang="en-GB" altLang="en-US"/>
              <a:pPr/>
              <a:t>‹#›</a:t>
            </a:fld>
            <a:endParaRPr lang="en-GB" altLang="en-US"/>
          </a:p>
        </p:txBody>
      </p:sp>
    </p:spTree>
    <p:extLst>
      <p:ext uri="{BB962C8B-B14F-4D97-AF65-F5344CB8AC3E}">
        <p14:creationId xmlns:p14="http://schemas.microsoft.com/office/powerpoint/2010/main" val="300041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endParaRPr lang="en-US" altLang="en-US">
              <a:solidFill>
                <a:srgbClr val="FFFFFF"/>
              </a:solidFill>
              <a:latin typeface="Gill Sans MT" pitchFamily="34" charset="0"/>
            </a:endParaRPr>
          </a:p>
        </p:txBody>
      </p:sp>
      <p:sp>
        <p:nvSpPr>
          <p:cNvPr id="2" name="Title Placeholder 1"/>
          <p:cNvSpPr>
            <a:spLocks noGrp="1"/>
          </p:cNvSpPr>
          <p:nvPr>
            <p:ph type="title"/>
          </p:nvPr>
        </p:nvSpPr>
        <p:spPr>
          <a:xfrm>
            <a:off x="914400" y="274638"/>
            <a:ext cx="103632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1030" name="Text Placeholder 2"/>
          <p:cNvSpPr>
            <a:spLocks noGrp="1"/>
          </p:cNvSpPr>
          <p:nvPr>
            <p:ph type="body" idx="1"/>
          </p:nvPr>
        </p:nvSpPr>
        <p:spPr bwMode="auto">
          <a:xfrm>
            <a:off x="914400" y="1600200"/>
            <a:ext cx="10363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534400" y="6416675"/>
            <a:ext cx="2641600" cy="365125"/>
          </a:xfrm>
          <a:prstGeom prst="rect">
            <a:avLst/>
          </a:prstGeom>
        </p:spPr>
        <p:txBody>
          <a:bodyPr vert="horz" wrap="square" lIns="0" tIns="45720" rIns="0" bIns="0" numCol="1" anchor="b" anchorCtr="0" compatLnSpc="1">
            <a:prstTxWarp prst="textNoShape">
              <a:avLst/>
            </a:prstTxWarp>
          </a:bodyPr>
          <a:lstStyle>
            <a:lvl1pPr algn="r">
              <a:defRPr sz="900">
                <a:solidFill>
                  <a:srgbClr val="4D4D4D"/>
                </a:solidFill>
                <a:latin typeface="Gill Sans MT" pitchFamily="34" charset="0"/>
              </a:defRPr>
            </a:lvl1pPr>
          </a:lstStyle>
          <a:p>
            <a:fld id="{386C3286-9BD3-474C-B018-7F6BA1F3214A}" type="datetimeFigureOut">
              <a:rPr lang="en-GB" altLang="en-US"/>
              <a:pPr/>
              <a:t>12/03/2019</a:t>
            </a:fld>
            <a:endParaRPr lang="en-GB" altLang="en-US"/>
          </a:p>
        </p:txBody>
      </p:sp>
      <p:sp>
        <p:nvSpPr>
          <p:cNvPr id="5" name="Footer Placeholder 4"/>
          <p:cNvSpPr>
            <a:spLocks noGrp="1"/>
          </p:cNvSpPr>
          <p:nvPr>
            <p:ph type="ftr" sz="quarter" idx="3"/>
          </p:nvPr>
        </p:nvSpPr>
        <p:spPr>
          <a:xfrm>
            <a:off x="304800" y="6416675"/>
            <a:ext cx="3860800" cy="365125"/>
          </a:xfrm>
          <a:prstGeom prst="rect">
            <a:avLst/>
          </a:prstGeom>
        </p:spPr>
        <p:txBody>
          <a:bodyPr vert="horz" wrap="square" lIns="0" tIns="45720" rIns="0" bIns="0" numCol="1" anchor="b" anchorCtr="0" compatLnSpc="1">
            <a:prstTxWarp prst="textNoShape">
              <a:avLst/>
            </a:prstTxWarp>
          </a:bodyPr>
          <a:lstStyle>
            <a:lvl1pPr>
              <a:defRPr sz="900">
                <a:solidFill>
                  <a:srgbClr val="4D4D4D"/>
                </a:solidFill>
              </a:defRPr>
            </a:lvl1pPr>
          </a:lstStyle>
          <a:p>
            <a:endParaRPr lang="en-GB" altLang="en-US"/>
          </a:p>
        </p:txBody>
      </p:sp>
      <p:sp>
        <p:nvSpPr>
          <p:cNvPr id="6" name="Slide Number Placeholder 5"/>
          <p:cNvSpPr>
            <a:spLocks noGrp="1"/>
          </p:cNvSpPr>
          <p:nvPr>
            <p:ph type="sldNum" sz="quarter" idx="4"/>
          </p:nvPr>
        </p:nvSpPr>
        <p:spPr>
          <a:xfrm>
            <a:off x="11277600" y="6416675"/>
            <a:ext cx="609600" cy="365125"/>
          </a:xfrm>
          <a:prstGeom prst="rect">
            <a:avLst/>
          </a:prstGeom>
        </p:spPr>
        <p:txBody>
          <a:bodyPr vert="horz" wrap="square" lIns="0" tIns="45720" rIns="0" bIns="0" numCol="1" anchor="b" anchorCtr="0" compatLnSpc="1">
            <a:prstTxWarp prst="textNoShape">
              <a:avLst/>
            </a:prstTxWarp>
          </a:bodyPr>
          <a:lstStyle>
            <a:lvl1pPr algn="r">
              <a:defRPr sz="1100" b="1">
                <a:solidFill>
                  <a:srgbClr val="4D4D4D"/>
                </a:solidFill>
              </a:defRPr>
            </a:lvl1pPr>
          </a:lstStyle>
          <a:p>
            <a:fld id="{15B3A953-CF50-4A2E-B966-A64AB03B9E28}"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ill Sans MT" pitchFamily="34" charset="0"/>
        </a:defRPr>
      </a:lvl2pPr>
      <a:lvl3pPr algn="l" rtl="0" eaLnBrk="0" fontAlgn="base" hangingPunct="0">
        <a:spcBef>
          <a:spcPct val="0"/>
        </a:spcBef>
        <a:spcAft>
          <a:spcPct val="0"/>
        </a:spcAft>
        <a:defRPr sz="3600">
          <a:solidFill>
            <a:schemeClr val="tx1"/>
          </a:solidFill>
          <a:latin typeface="Gill Sans MT" pitchFamily="34" charset="0"/>
        </a:defRPr>
      </a:lvl3pPr>
      <a:lvl4pPr algn="l" rtl="0" eaLnBrk="0" fontAlgn="base" hangingPunct="0">
        <a:spcBef>
          <a:spcPct val="0"/>
        </a:spcBef>
        <a:spcAft>
          <a:spcPct val="0"/>
        </a:spcAft>
        <a:defRPr sz="3600">
          <a:solidFill>
            <a:schemeClr val="tx1"/>
          </a:solidFill>
          <a:latin typeface="Gill Sans MT" pitchFamily="34" charset="0"/>
        </a:defRPr>
      </a:lvl4pPr>
      <a:lvl5pPr algn="l" rtl="0" eaLnBrk="0" fontAlgn="base" hangingPunct="0">
        <a:spcBef>
          <a:spcPct val="0"/>
        </a:spcBef>
        <a:spcAft>
          <a:spcPct val="0"/>
        </a:spcAft>
        <a:defRPr sz="3600">
          <a:solidFill>
            <a:schemeClr val="tx1"/>
          </a:solidFill>
          <a:latin typeface="Gill Sans M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830263" y="1819275"/>
            <a:ext cx="110156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nSpc>
                <a:spcPct val="90000"/>
              </a:lnSpc>
              <a:spcBef>
                <a:spcPts val="1000"/>
              </a:spcBef>
              <a:buClrTx/>
              <a:buSzTx/>
              <a:buFont typeface="Arial" charset="0"/>
              <a:buNone/>
            </a:pPr>
            <a:r>
              <a:rPr lang="en-GB" altLang="en-US" sz="6600" b="1">
                <a:solidFill>
                  <a:schemeClr val="bg1"/>
                </a:solidFill>
                <a:latin typeface="Accord SF" pitchFamily="34" charset="0"/>
                <a:cs typeface="Times New Roman" pitchFamily="18" charset="0"/>
              </a:rPr>
              <a:t>The Temptation of Christ</a:t>
            </a:r>
          </a:p>
        </p:txBody>
      </p:sp>
      <p:sp>
        <p:nvSpPr>
          <p:cNvPr id="7" name="Rectangle 6"/>
          <p:cNvSpPr>
            <a:spLocks noChangeArrowheads="1"/>
          </p:cNvSpPr>
          <p:nvPr/>
        </p:nvSpPr>
        <p:spPr bwMode="auto">
          <a:xfrm>
            <a:off x="4132263" y="531813"/>
            <a:ext cx="3743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nSpc>
                <a:spcPct val="90000"/>
              </a:lnSpc>
              <a:spcBef>
                <a:spcPts val="1000"/>
              </a:spcBef>
              <a:buClrTx/>
              <a:buSzTx/>
              <a:buFont typeface="Arial" charset="0"/>
              <a:buNone/>
            </a:pPr>
            <a:r>
              <a:rPr lang="en-GB" altLang="en-US" sz="5400" b="1">
                <a:solidFill>
                  <a:srgbClr val="000099"/>
                </a:solidFill>
                <a:latin typeface="Times New Roman" pitchFamily="18" charset="0"/>
                <a:cs typeface="Times New Roman" pitchFamily="18" charset="0"/>
              </a:rPr>
              <a:t>Luke 4:1-13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950913" y="1028700"/>
            <a:ext cx="10263187"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ctr">
              <a:spcBef>
                <a:spcPct val="0"/>
              </a:spcBef>
              <a:buClrTx/>
              <a:buSzTx/>
              <a:buFontTx/>
              <a:buNone/>
            </a:pPr>
            <a:r>
              <a:rPr lang="en-GB" altLang="en-US" sz="4800" b="1" dirty="0">
                <a:solidFill>
                  <a:schemeClr val="bg1"/>
                </a:solidFill>
                <a:latin typeface="Times New Roman" pitchFamily="18" charset="0"/>
                <a:cs typeface="Times New Roman" pitchFamily="18" charset="0"/>
              </a:rPr>
              <a:t>Touched with a sympathy within,</a:t>
            </a:r>
            <a:endParaRPr lang="en-GB" altLang="en-US" sz="4800" dirty="0">
              <a:solidFill>
                <a:schemeClr val="bg1"/>
              </a:solidFill>
              <a:latin typeface="Times New Roman" pitchFamily="18" charset="0"/>
              <a:cs typeface="Times New Roman" pitchFamily="18" charset="0"/>
            </a:endParaRPr>
          </a:p>
          <a:p>
            <a:pPr algn="ctr">
              <a:spcBef>
                <a:spcPct val="0"/>
              </a:spcBef>
              <a:buClrTx/>
              <a:buSzTx/>
              <a:buFontTx/>
              <a:buNone/>
            </a:pPr>
            <a:r>
              <a:rPr lang="en-GB" altLang="en-US" sz="4800" b="1" dirty="0">
                <a:solidFill>
                  <a:schemeClr val="bg1"/>
                </a:solidFill>
                <a:latin typeface="Times New Roman" pitchFamily="18" charset="0"/>
                <a:cs typeface="Times New Roman" pitchFamily="18" charset="0"/>
              </a:rPr>
              <a:t>He knows our feeble frame;</a:t>
            </a:r>
            <a:br>
              <a:rPr lang="en-GB" altLang="en-US" sz="4800" b="1" dirty="0">
                <a:solidFill>
                  <a:schemeClr val="bg1"/>
                </a:solidFill>
                <a:latin typeface="Times New Roman" pitchFamily="18" charset="0"/>
                <a:cs typeface="Times New Roman" pitchFamily="18" charset="0"/>
              </a:rPr>
            </a:br>
            <a:r>
              <a:rPr lang="en-GB" altLang="en-US" sz="4800" b="1" dirty="0">
                <a:solidFill>
                  <a:schemeClr val="bg1"/>
                </a:solidFill>
                <a:latin typeface="Times New Roman" pitchFamily="18" charset="0"/>
                <a:cs typeface="Times New Roman" pitchFamily="18" charset="0"/>
              </a:rPr>
              <a:t>He knows what sore temptations mean</a:t>
            </a:r>
            <a:br>
              <a:rPr lang="en-GB" altLang="en-US" sz="4800" b="1" dirty="0">
                <a:solidFill>
                  <a:schemeClr val="bg1"/>
                </a:solidFill>
                <a:latin typeface="Times New Roman" pitchFamily="18" charset="0"/>
                <a:cs typeface="Times New Roman" pitchFamily="18" charset="0"/>
              </a:rPr>
            </a:br>
            <a:r>
              <a:rPr lang="en-GB" altLang="en-US" sz="4800" b="1" dirty="0">
                <a:solidFill>
                  <a:schemeClr val="bg1"/>
                </a:solidFill>
                <a:latin typeface="Times New Roman" pitchFamily="18" charset="0"/>
                <a:cs typeface="Times New Roman" pitchFamily="18" charset="0"/>
              </a:rPr>
              <a:t>for He has felt the same.</a:t>
            </a:r>
          </a:p>
          <a:p>
            <a:pPr algn="r">
              <a:spcBef>
                <a:spcPct val="0"/>
              </a:spcBef>
              <a:buClrTx/>
              <a:buSzTx/>
              <a:buFontTx/>
              <a:buNone/>
            </a:pPr>
            <a:r>
              <a:rPr lang="en-GB" altLang="en-US" b="1" dirty="0" smtClean="0">
                <a:solidFill>
                  <a:srgbClr val="0000CC"/>
                </a:solidFill>
                <a:latin typeface="Times New Roman" pitchFamily="18" charset="0"/>
                <a:cs typeface="Times New Roman" pitchFamily="18" charset="0"/>
              </a:rPr>
              <a:t>Isaac </a:t>
            </a:r>
            <a:r>
              <a:rPr lang="en-GB" altLang="en-US" b="1" dirty="0">
                <a:solidFill>
                  <a:srgbClr val="0000CC"/>
                </a:solidFill>
                <a:latin typeface="Times New Roman" pitchFamily="18" charset="0"/>
                <a:cs typeface="Times New Roman" pitchFamily="18" charset="0"/>
              </a:rPr>
              <a:t>Watts</a:t>
            </a:r>
            <a:endParaRPr lang="en-GB" altLang="en-US"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506538" y="112713"/>
            <a:ext cx="89344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ctr">
              <a:spcBef>
                <a:spcPct val="0"/>
              </a:spcBef>
              <a:buClrTx/>
              <a:buSzTx/>
              <a:buFontTx/>
              <a:buNone/>
            </a:pPr>
            <a:r>
              <a:rPr lang="en-GB" altLang="en-US" sz="4800">
                <a:solidFill>
                  <a:schemeClr val="bg1"/>
                </a:solidFill>
                <a:latin typeface="Times New Roman" pitchFamily="18" charset="0"/>
                <a:cs typeface="Times New Roman" pitchFamily="18" charset="0"/>
              </a:rPr>
              <a:t>‘Man shall not live by bread alone, </a:t>
            </a:r>
          </a:p>
          <a:p>
            <a:pPr algn="ctr">
              <a:spcBef>
                <a:spcPct val="0"/>
              </a:spcBef>
              <a:buClrTx/>
              <a:buSzTx/>
              <a:buFontTx/>
              <a:buNone/>
            </a:pPr>
            <a:r>
              <a:rPr lang="en-GB" altLang="en-US" sz="4800">
                <a:solidFill>
                  <a:schemeClr val="bg1"/>
                </a:solidFill>
                <a:latin typeface="Times New Roman" pitchFamily="18" charset="0"/>
                <a:cs typeface="Times New Roman" pitchFamily="18" charset="0"/>
              </a:rPr>
              <a:t>but by </a:t>
            </a:r>
            <a:r>
              <a:rPr lang="en-GB" altLang="en-US" sz="4800">
                <a:solidFill>
                  <a:srgbClr val="0000CC"/>
                </a:solidFill>
                <a:latin typeface="Times New Roman" pitchFamily="18" charset="0"/>
                <a:cs typeface="Times New Roman" pitchFamily="18" charset="0"/>
              </a:rPr>
              <a:t>every word of God</a:t>
            </a:r>
            <a:r>
              <a:rPr lang="en-GB" altLang="en-US" sz="4800">
                <a:solidFill>
                  <a:schemeClr val="bg1"/>
                </a:solidFill>
                <a:latin typeface="Times New Roman" pitchFamily="18" charset="0"/>
                <a:cs typeface="Times New Roman" pitchFamily="18" charset="0"/>
              </a:rPr>
              <a:t>.’</a:t>
            </a:r>
            <a:endParaRPr lang="en-GB" altLang="en-US" sz="4800">
              <a:latin typeface="Calibri" pitchFamily="34" charset="0"/>
            </a:endParaRPr>
          </a:p>
        </p:txBody>
      </p:sp>
      <p:pic>
        <p:nvPicPr>
          <p:cNvPr id="6150" name="Picture 6" descr="Image result for Holy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5" y="1838325"/>
            <a:ext cx="7429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7912100" y="2617788"/>
            <a:ext cx="4008438" cy="280035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ctr">
              <a:spcBef>
                <a:spcPct val="0"/>
              </a:spcBef>
              <a:buClrTx/>
              <a:buSzTx/>
              <a:buFontTx/>
              <a:buNone/>
            </a:pPr>
            <a:r>
              <a:rPr lang="en-GB" altLang="en-US" sz="4400" b="1">
                <a:solidFill>
                  <a:srgbClr val="0000CC"/>
                </a:solidFill>
                <a:latin typeface="Times New Roman" pitchFamily="18" charset="0"/>
                <a:cs typeface="Times New Roman" pitchFamily="18" charset="0"/>
              </a:rPr>
              <a:t>“Jesus believed </a:t>
            </a:r>
          </a:p>
          <a:p>
            <a:pPr algn="ctr">
              <a:spcBef>
                <a:spcPct val="0"/>
              </a:spcBef>
              <a:buClrTx/>
              <a:buSzTx/>
              <a:buFontTx/>
              <a:buNone/>
            </a:pPr>
            <a:r>
              <a:rPr lang="en-GB" altLang="en-US" sz="4400" b="1">
                <a:solidFill>
                  <a:srgbClr val="0000CC"/>
                </a:solidFill>
                <a:latin typeface="Times New Roman" pitchFamily="18" charset="0"/>
                <a:cs typeface="Times New Roman" pitchFamily="18" charset="0"/>
              </a:rPr>
              <a:t>that God </a:t>
            </a:r>
          </a:p>
          <a:p>
            <a:pPr algn="ctr">
              <a:spcBef>
                <a:spcPct val="0"/>
              </a:spcBef>
              <a:buClrTx/>
              <a:buSzTx/>
              <a:buFontTx/>
              <a:buNone/>
            </a:pPr>
            <a:r>
              <a:rPr lang="en-GB" altLang="en-US" sz="4400" b="1">
                <a:solidFill>
                  <a:srgbClr val="0000CC"/>
                </a:solidFill>
                <a:latin typeface="Times New Roman" pitchFamily="18" charset="0"/>
                <a:cs typeface="Times New Roman" pitchFamily="18" charset="0"/>
              </a:rPr>
              <a:t>would supply </a:t>
            </a:r>
          </a:p>
          <a:p>
            <a:pPr algn="ctr">
              <a:spcBef>
                <a:spcPct val="0"/>
              </a:spcBef>
              <a:buClrTx/>
              <a:buSzTx/>
              <a:buFontTx/>
              <a:buNone/>
            </a:pPr>
            <a:r>
              <a:rPr lang="en-GB" altLang="en-US" sz="4400" b="1">
                <a:solidFill>
                  <a:srgbClr val="0000CC"/>
                </a:solidFill>
                <a:latin typeface="Times New Roman" pitchFamily="18" charset="0"/>
                <a:cs typeface="Times New Roman" pitchFamily="18" charset="0"/>
              </a:rPr>
              <a:t>His need”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wipe(down)">
                                      <p:cBhvr>
                                        <p:cTn id="12" dur="500"/>
                                        <p:tgtEl>
                                          <p:spTgt spid="61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1768475" y="320675"/>
            <a:ext cx="95186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nSpc>
                <a:spcPct val="90000"/>
              </a:lnSpc>
              <a:spcBef>
                <a:spcPts val="1000"/>
              </a:spcBef>
              <a:buClrTx/>
              <a:buSzTx/>
              <a:buFont typeface="Arial" charset="0"/>
              <a:buNone/>
            </a:pPr>
            <a:r>
              <a:rPr lang="en-GB" altLang="en-US" sz="6000" b="1">
                <a:solidFill>
                  <a:schemeClr val="bg1"/>
                </a:solidFill>
                <a:latin typeface="Accord SF" pitchFamily="34" charset="0"/>
                <a:cs typeface="Times New Roman" pitchFamily="18" charset="0"/>
              </a:rPr>
              <a:t>The Second Temptation</a:t>
            </a:r>
          </a:p>
        </p:txBody>
      </p:sp>
      <p:sp>
        <p:nvSpPr>
          <p:cNvPr id="2" name="Rectangle 1"/>
          <p:cNvSpPr>
            <a:spLocks noChangeArrowheads="1"/>
          </p:cNvSpPr>
          <p:nvPr/>
        </p:nvSpPr>
        <p:spPr bwMode="auto">
          <a:xfrm>
            <a:off x="639763" y="1511300"/>
            <a:ext cx="110283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800" b="1" dirty="0">
                <a:solidFill>
                  <a:srgbClr val="C00000"/>
                </a:solidFill>
                <a:latin typeface="Times New Roman" pitchFamily="18" charset="0"/>
                <a:cs typeface="Times New Roman" pitchFamily="18" charset="0"/>
              </a:rPr>
              <a:t>Satan </a:t>
            </a:r>
            <a:r>
              <a:rPr lang="en-GB" altLang="en-US" sz="4800" b="1" dirty="0" smtClean="0">
                <a:solidFill>
                  <a:srgbClr val="C00000"/>
                </a:solidFill>
                <a:latin typeface="Times New Roman" pitchFamily="18" charset="0"/>
                <a:cs typeface="Times New Roman" pitchFamily="18" charset="0"/>
              </a:rPr>
              <a:t>tempted </a:t>
            </a:r>
            <a:r>
              <a:rPr lang="en-GB" altLang="en-US" sz="4800" b="1" dirty="0">
                <a:solidFill>
                  <a:srgbClr val="C00000"/>
                </a:solidFill>
                <a:latin typeface="Times New Roman" pitchFamily="18" charset="0"/>
                <a:cs typeface="Times New Roman" pitchFamily="18" charset="0"/>
              </a:rPr>
              <a:t>Jesus to doubt God’s plan.</a:t>
            </a:r>
          </a:p>
        </p:txBody>
      </p:sp>
      <p:sp>
        <p:nvSpPr>
          <p:cNvPr id="3" name="Rectangle 2"/>
          <p:cNvSpPr>
            <a:spLocks noChangeArrowheads="1"/>
          </p:cNvSpPr>
          <p:nvPr/>
        </p:nvSpPr>
        <p:spPr bwMode="auto">
          <a:xfrm>
            <a:off x="204788" y="2528888"/>
            <a:ext cx="11753850" cy="280035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“Then the devil, taking Him up on a high mountain, showed Him all the kingdoms of the world in a moment of time”.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4:5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04788" y="193675"/>
            <a:ext cx="11753850" cy="2801938"/>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And the devil said to Him, “All this authority I will give You, and their glory; for </a:t>
            </a:r>
            <a:r>
              <a:rPr lang="en-GB" altLang="en-US" sz="4400" i="1">
                <a:solidFill>
                  <a:schemeClr val="bg1"/>
                </a:solidFill>
                <a:latin typeface="Times New Roman" pitchFamily="18" charset="0"/>
                <a:cs typeface="Times New Roman" pitchFamily="18" charset="0"/>
              </a:rPr>
              <a:t>this</a:t>
            </a:r>
            <a:r>
              <a:rPr lang="en-GB" altLang="en-US" sz="4400">
                <a:solidFill>
                  <a:schemeClr val="bg1"/>
                </a:solidFill>
                <a:latin typeface="Times New Roman" pitchFamily="18" charset="0"/>
                <a:cs typeface="Times New Roman" pitchFamily="18" charset="0"/>
              </a:rPr>
              <a:t> has been delivered to me, and I give it to whomever I wish.</a:t>
            </a:r>
            <a:r>
              <a:rPr lang="en-GB" altLang="en-US" sz="4400">
                <a:latin typeface="Calibri" pitchFamily="34" charset="0"/>
              </a:rPr>
              <a:t> </a:t>
            </a:r>
            <a:r>
              <a:rPr lang="en-GB" altLang="en-US" sz="4400">
                <a:solidFill>
                  <a:schemeClr val="bg1"/>
                </a:solidFill>
                <a:latin typeface="Times New Roman" pitchFamily="18" charset="0"/>
                <a:cs typeface="Times New Roman" pitchFamily="18" charset="0"/>
              </a:rPr>
              <a:t>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4:6 (NKJV)</a:t>
            </a:r>
          </a:p>
        </p:txBody>
      </p:sp>
      <p:sp>
        <p:nvSpPr>
          <p:cNvPr id="5" name="Rectangle 4"/>
          <p:cNvSpPr>
            <a:spLocks noChangeArrowheads="1"/>
          </p:cNvSpPr>
          <p:nvPr/>
        </p:nvSpPr>
        <p:spPr bwMode="auto">
          <a:xfrm>
            <a:off x="204788" y="3173413"/>
            <a:ext cx="11753850" cy="21240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Therefore, </a:t>
            </a:r>
            <a:r>
              <a:rPr lang="en-GB" altLang="en-US" sz="4400" b="1">
                <a:solidFill>
                  <a:srgbClr val="C00000"/>
                </a:solidFill>
                <a:latin typeface="Times New Roman" pitchFamily="18" charset="0"/>
                <a:cs typeface="Times New Roman" pitchFamily="18" charset="0"/>
              </a:rPr>
              <a:t>if You will worship before me</a:t>
            </a:r>
            <a:r>
              <a:rPr lang="en-GB" altLang="en-US" sz="4400">
                <a:solidFill>
                  <a:schemeClr val="bg1"/>
                </a:solidFill>
                <a:latin typeface="Times New Roman" pitchFamily="18" charset="0"/>
                <a:cs typeface="Times New Roman" pitchFamily="18" charset="0"/>
              </a:rPr>
              <a:t>, all will be Yours.”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4:7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8196" name="Picture 4" descr="Image result for Compromi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1413" y="3413125"/>
            <a:ext cx="43894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2117725" y="196850"/>
            <a:ext cx="84899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b="1">
                <a:solidFill>
                  <a:srgbClr val="000099"/>
                </a:solidFill>
                <a:latin typeface="Times New Roman" pitchFamily="18" charset="0"/>
                <a:cs typeface="Times New Roman" pitchFamily="18" charset="0"/>
              </a:rPr>
              <a:t>This is the temptation to compromise’</a:t>
            </a:r>
            <a:endParaRPr lang="en-GB" altLang="en-US" sz="4000">
              <a:solidFill>
                <a:srgbClr val="000099"/>
              </a:solidFill>
              <a:latin typeface="Times New Roman" pitchFamily="18" charset="0"/>
              <a:cs typeface="Times New Roman" pitchFamily="18" charset="0"/>
            </a:endParaRPr>
          </a:p>
        </p:txBody>
      </p:sp>
      <p:sp>
        <p:nvSpPr>
          <p:cNvPr id="3" name="Rectangle 2"/>
          <p:cNvSpPr/>
          <p:nvPr/>
        </p:nvSpPr>
        <p:spPr>
          <a:xfrm>
            <a:off x="493713" y="1084263"/>
            <a:ext cx="11396662" cy="2308225"/>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600">
                <a:solidFill>
                  <a:schemeClr val="bg1"/>
                </a:solidFill>
                <a:latin typeface="Times New Roman" pitchFamily="18" charset="0"/>
                <a:cs typeface="Times New Roman" pitchFamily="18" charset="0"/>
              </a:rPr>
              <a:t>And Jesus answered and said to him, “Get behind Me, Satan! For it is written, ‘You shall worship the LORD your God, and Him only you shall serve.’ ”</a:t>
            </a:r>
          </a:p>
          <a:p>
            <a:pPr algn="just"/>
            <a:r>
              <a:rPr lang="en-GB" altLang="en-US" sz="3600" b="1">
                <a:solidFill>
                  <a:srgbClr val="FF0000"/>
                </a:solidFill>
                <a:latin typeface="Times New Roman" pitchFamily="18" charset="0"/>
                <a:cs typeface="Times New Roman" pitchFamily="18" charset="0"/>
              </a:rPr>
              <a:t>Luke 4:8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nodeType="clickEffect">
                                  <p:stCondLst>
                                    <p:cond delay="0"/>
                                  </p:stCondLst>
                                  <p:childTnLst>
                                    <p:set>
                                      <p:cBhvr>
                                        <p:cTn id="18" dur="1" fill="hold">
                                          <p:stCondLst>
                                            <p:cond delay="0"/>
                                          </p:stCondLst>
                                        </p:cTn>
                                        <p:tgtEl>
                                          <p:spTgt spid="8196"/>
                                        </p:tgtEl>
                                        <p:attrNameLst>
                                          <p:attrName>style.visibility</p:attrName>
                                        </p:attrNameLst>
                                      </p:cBhvr>
                                      <p:to>
                                        <p:strVal val="visible"/>
                                      </p:to>
                                    </p:set>
                                    <p:animEffect transition="in" filter="barn(inVertical)">
                                      <p:cBhvr>
                                        <p:cTn id="19"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57200" y="415925"/>
            <a:ext cx="11272838" cy="33559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800">
                <a:solidFill>
                  <a:schemeClr val="bg1"/>
                </a:solidFill>
                <a:latin typeface="Times New Roman" pitchFamily="18" charset="0"/>
                <a:cs typeface="Times New Roman" pitchFamily="18" charset="0"/>
              </a:rPr>
              <a:t>“The tendency of the world is to see things in terms of an indeterminate grey; but the duty of the Christian is to see in terms of black and white.”</a:t>
            </a:r>
          </a:p>
          <a:p>
            <a:pPr algn="just">
              <a:spcBef>
                <a:spcPct val="0"/>
              </a:spcBef>
              <a:buClrTx/>
              <a:buSzTx/>
              <a:buFontTx/>
              <a:buNone/>
            </a:pPr>
            <a:r>
              <a:rPr lang="en-GB" altLang="en-US" b="1">
                <a:solidFill>
                  <a:srgbClr val="0000CC"/>
                </a:solidFill>
                <a:latin typeface="Times New Roman" pitchFamily="18" charset="0"/>
                <a:cs typeface="Times New Roman" pitchFamily="18" charset="0"/>
              </a:rPr>
              <a:t>G. K. Chesterton </a:t>
            </a:r>
          </a:p>
        </p:txBody>
      </p:sp>
      <p:sp>
        <p:nvSpPr>
          <p:cNvPr id="4" name="Rectangle 3"/>
          <p:cNvSpPr/>
          <p:nvPr/>
        </p:nvSpPr>
        <p:spPr>
          <a:xfrm>
            <a:off x="457200" y="4405313"/>
            <a:ext cx="11272838" cy="1938337"/>
          </a:xfrm>
          <a:prstGeom prst="rect">
            <a:avLst/>
          </a:prstGeo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b="1">
                <a:latin typeface="Times New Roman" pitchFamily="18" charset="0"/>
                <a:cs typeface="Times New Roman" pitchFamily="18" charset="0"/>
              </a:rPr>
              <a:t>“…Get behind Me, Satan! For it is written, ‘You shall worship the LORD your God, and Him only you shall serve.’ ”</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1768475" y="320675"/>
            <a:ext cx="87931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nSpc>
                <a:spcPct val="90000"/>
              </a:lnSpc>
              <a:spcBef>
                <a:spcPts val="1000"/>
              </a:spcBef>
              <a:buClrTx/>
              <a:buSzTx/>
              <a:buFont typeface="Arial" charset="0"/>
              <a:buNone/>
            </a:pPr>
            <a:r>
              <a:rPr lang="en-GB" altLang="en-US" sz="6000" b="1">
                <a:solidFill>
                  <a:schemeClr val="bg1"/>
                </a:solidFill>
                <a:latin typeface="Accord SF" pitchFamily="34" charset="0"/>
                <a:cs typeface="Times New Roman" pitchFamily="18" charset="0"/>
              </a:rPr>
              <a:t>The Third Temptation</a:t>
            </a:r>
          </a:p>
        </p:txBody>
      </p:sp>
      <p:sp>
        <p:nvSpPr>
          <p:cNvPr id="2" name="Rectangle 1"/>
          <p:cNvSpPr>
            <a:spLocks noChangeArrowheads="1"/>
          </p:cNvSpPr>
          <p:nvPr/>
        </p:nvSpPr>
        <p:spPr bwMode="auto">
          <a:xfrm>
            <a:off x="85725" y="2017713"/>
            <a:ext cx="122634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400" b="1" dirty="0">
                <a:solidFill>
                  <a:srgbClr val="C00000"/>
                </a:solidFill>
                <a:latin typeface="Times New Roman" pitchFamily="18" charset="0"/>
                <a:cs typeface="Times New Roman" pitchFamily="18" charset="0"/>
              </a:rPr>
              <a:t>Satan </a:t>
            </a:r>
            <a:r>
              <a:rPr lang="en-GB" altLang="en-US" sz="4400" b="1" dirty="0" smtClean="0">
                <a:solidFill>
                  <a:srgbClr val="C00000"/>
                </a:solidFill>
                <a:latin typeface="Times New Roman" pitchFamily="18" charset="0"/>
                <a:cs typeface="Times New Roman" pitchFamily="18" charset="0"/>
              </a:rPr>
              <a:t>tempted </a:t>
            </a:r>
            <a:r>
              <a:rPr lang="en-GB" altLang="en-US" sz="4400" b="1" dirty="0">
                <a:solidFill>
                  <a:srgbClr val="C00000"/>
                </a:solidFill>
                <a:latin typeface="Times New Roman" pitchFamily="18" charset="0"/>
                <a:cs typeface="Times New Roman" pitchFamily="18" charset="0"/>
              </a:rPr>
              <a:t>Jesus to trust God presumptuously.</a:t>
            </a:r>
          </a:p>
        </p:txBody>
      </p:sp>
      <p:sp>
        <p:nvSpPr>
          <p:cNvPr id="4" name="Rectangle 3"/>
          <p:cNvSpPr>
            <a:spLocks noChangeArrowheads="1"/>
          </p:cNvSpPr>
          <p:nvPr/>
        </p:nvSpPr>
        <p:spPr bwMode="auto">
          <a:xfrm>
            <a:off x="307975" y="3922713"/>
            <a:ext cx="11714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a:solidFill>
                  <a:srgbClr val="000099"/>
                </a:solidFill>
                <a:latin typeface="Times New Roman" pitchFamily="18" charset="0"/>
                <a:cs typeface="Times New Roman" pitchFamily="18" charset="0"/>
              </a:rPr>
              <a:t>“This was the temptation to give the people sensations.”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04788" y="158750"/>
            <a:ext cx="11753850" cy="56927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b="1" baseline="30000">
                <a:solidFill>
                  <a:schemeClr val="bg1"/>
                </a:solidFill>
                <a:latin typeface="Times New Roman" pitchFamily="18" charset="0"/>
                <a:cs typeface="Times New Roman" pitchFamily="18" charset="0"/>
              </a:rPr>
              <a:t>9 </a:t>
            </a:r>
            <a:r>
              <a:rPr lang="en-GB" altLang="en-US" sz="4000">
                <a:solidFill>
                  <a:schemeClr val="bg1"/>
                </a:solidFill>
                <a:latin typeface="Times New Roman" pitchFamily="18" charset="0"/>
                <a:cs typeface="Times New Roman" pitchFamily="18" charset="0"/>
              </a:rPr>
              <a:t>Then he brought Him to Jerusalem, set Him on the pinnacle of the temple, and said to Him, “If You are the Son of God, throw Yourself down from here. </a:t>
            </a:r>
            <a:r>
              <a:rPr lang="en-GB" altLang="en-US" sz="4000" b="1" baseline="30000">
                <a:solidFill>
                  <a:schemeClr val="bg1"/>
                </a:solidFill>
                <a:latin typeface="Times New Roman" pitchFamily="18" charset="0"/>
                <a:cs typeface="Times New Roman" pitchFamily="18" charset="0"/>
              </a:rPr>
              <a:t>10 </a:t>
            </a:r>
            <a:r>
              <a:rPr lang="en-GB" altLang="en-US" sz="4000">
                <a:solidFill>
                  <a:schemeClr val="bg1"/>
                </a:solidFill>
                <a:latin typeface="Times New Roman" pitchFamily="18" charset="0"/>
                <a:cs typeface="Times New Roman" pitchFamily="18" charset="0"/>
              </a:rPr>
              <a:t>For it is written:</a:t>
            </a:r>
          </a:p>
          <a:p>
            <a:pPr>
              <a:spcBef>
                <a:spcPct val="0"/>
              </a:spcBef>
              <a:buClrTx/>
              <a:buSzTx/>
              <a:buFontTx/>
              <a:buNone/>
            </a:pPr>
            <a:r>
              <a:rPr lang="en-GB" altLang="en-US" sz="4000">
                <a:solidFill>
                  <a:schemeClr val="bg1"/>
                </a:solidFill>
                <a:latin typeface="Times New Roman" pitchFamily="18" charset="0"/>
                <a:cs typeface="Times New Roman" pitchFamily="18" charset="0"/>
              </a:rPr>
              <a:t>‘He shall give His angels charge over you,</a:t>
            </a:r>
            <a:br>
              <a:rPr lang="en-GB" altLang="en-US" sz="4000">
                <a:solidFill>
                  <a:schemeClr val="bg1"/>
                </a:solidFill>
                <a:latin typeface="Times New Roman" pitchFamily="18" charset="0"/>
                <a:cs typeface="Times New Roman" pitchFamily="18" charset="0"/>
              </a:rPr>
            </a:br>
            <a:r>
              <a:rPr lang="en-GB" altLang="en-US" sz="4000">
                <a:solidFill>
                  <a:schemeClr val="bg1"/>
                </a:solidFill>
                <a:latin typeface="Times New Roman" pitchFamily="18" charset="0"/>
                <a:cs typeface="Times New Roman" pitchFamily="18" charset="0"/>
              </a:rPr>
              <a:t>To keep you,’ </a:t>
            </a:r>
            <a:r>
              <a:rPr lang="en-GB" altLang="en-US" sz="4000" b="1" baseline="30000">
                <a:solidFill>
                  <a:schemeClr val="bg1"/>
                </a:solidFill>
                <a:latin typeface="Times New Roman" pitchFamily="18" charset="0"/>
                <a:cs typeface="Times New Roman" pitchFamily="18" charset="0"/>
              </a:rPr>
              <a:t>11 </a:t>
            </a:r>
            <a:r>
              <a:rPr lang="en-GB" altLang="en-US" sz="4000">
                <a:solidFill>
                  <a:schemeClr val="bg1"/>
                </a:solidFill>
                <a:latin typeface="Times New Roman" pitchFamily="18" charset="0"/>
                <a:cs typeface="Times New Roman" pitchFamily="18" charset="0"/>
              </a:rPr>
              <a:t>and,</a:t>
            </a:r>
          </a:p>
          <a:p>
            <a:pPr>
              <a:spcBef>
                <a:spcPct val="0"/>
              </a:spcBef>
              <a:buClrTx/>
              <a:buSzTx/>
              <a:buFontTx/>
              <a:buNone/>
            </a:pPr>
            <a:r>
              <a:rPr lang="en-GB" altLang="en-US" sz="4000">
                <a:solidFill>
                  <a:schemeClr val="bg1"/>
                </a:solidFill>
                <a:latin typeface="Times New Roman" pitchFamily="18" charset="0"/>
                <a:cs typeface="Times New Roman" pitchFamily="18" charset="0"/>
              </a:rPr>
              <a:t>‘In </a:t>
            </a:r>
            <a:r>
              <a:rPr lang="en-GB" altLang="en-US" sz="4000" i="1">
                <a:solidFill>
                  <a:schemeClr val="bg1"/>
                </a:solidFill>
                <a:latin typeface="Times New Roman" pitchFamily="18" charset="0"/>
                <a:cs typeface="Times New Roman" pitchFamily="18" charset="0"/>
              </a:rPr>
              <a:t>their</a:t>
            </a:r>
            <a:r>
              <a:rPr lang="en-GB" altLang="en-US" sz="4000">
                <a:solidFill>
                  <a:schemeClr val="bg1"/>
                </a:solidFill>
                <a:latin typeface="Times New Roman" pitchFamily="18" charset="0"/>
                <a:cs typeface="Times New Roman" pitchFamily="18" charset="0"/>
              </a:rPr>
              <a:t> hands they shall bear you up,</a:t>
            </a:r>
            <a:br>
              <a:rPr lang="en-GB" altLang="en-US" sz="4000">
                <a:solidFill>
                  <a:schemeClr val="bg1"/>
                </a:solidFill>
                <a:latin typeface="Times New Roman" pitchFamily="18" charset="0"/>
                <a:cs typeface="Times New Roman" pitchFamily="18" charset="0"/>
              </a:rPr>
            </a:br>
            <a:r>
              <a:rPr lang="en-GB" altLang="en-US" sz="4000">
                <a:solidFill>
                  <a:schemeClr val="bg1"/>
                </a:solidFill>
                <a:latin typeface="Times New Roman" pitchFamily="18" charset="0"/>
                <a:cs typeface="Times New Roman" pitchFamily="18" charset="0"/>
              </a:rPr>
              <a:t>Lest you dash your foot against a stone.’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4:9-11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204788" y="193675"/>
            <a:ext cx="11753850" cy="2124075"/>
          </a:xfrm>
          <a:prstGeom prst="rect">
            <a:avLst/>
          </a:prstGeom>
          <a:solidFill>
            <a:srgbClr val="CCFF99"/>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400">
                <a:solidFill>
                  <a:schemeClr val="bg1"/>
                </a:solidFill>
                <a:latin typeface="Times New Roman" pitchFamily="18" charset="0"/>
                <a:cs typeface="Times New Roman" pitchFamily="18" charset="0"/>
              </a:rPr>
              <a:t>“And Jesus answered and said to him, “It has been said, ‘You shall not</a:t>
            </a:r>
            <a:r>
              <a:rPr lang="en-GB" altLang="en-US" sz="4400" baseline="30000">
                <a:solidFill>
                  <a:schemeClr val="bg1"/>
                </a:solidFill>
                <a:latin typeface="Times New Roman" pitchFamily="18" charset="0"/>
                <a:cs typeface="Times New Roman" pitchFamily="18" charset="0"/>
              </a:rPr>
              <a:t> </a:t>
            </a:r>
            <a:r>
              <a:rPr lang="en-GB" altLang="en-US" sz="4400">
                <a:solidFill>
                  <a:schemeClr val="bg1"/>
                </a:solidFill>
                <a:latin typeface="Times New Roman" pitchFamily="18" charset="0"/>
                <a:cs typeface="Times New Roman" pitchFamily="18" charset="0"/>
              </a:rPr>
              <a:t>tempt the LORD your God.’ ”  </a:t>
            </a:r>
          </a:p>
          <a:p>
            <a:r>
              <a:rPr lang="en-GB" altLang="en-US" sz="4400" b="1">
                <a:solidFill>
                  <a:srgbClr val="0000CC"/>
                </a:solidFill>
                <a:latin typeface="Times New Roman" pitchFamily="18" charset="0"/>
                <a:cs typeface="Times New Roman" pitchFamily="18" charset="0"/>
              </a:rPr>
              <a:t>Luke 4:12 (NKJV)</a:t>
            </a:r>
          </a:p>
        </p:txBody>
      </p:sp>
      <p:sp>
        <p:nvSpPr>
          <p:cNvPr id="7" name="Rectangle 6"/>
          <p:cNvSpPr>
            <a:spLocks noChangeArrowheads="1"/>
          </p:cNvSpPr>
          <p:nvPr/>
        </p:nvSpPr>
        <p:spPr bwMode="auto">
          <a:xfrm>
            <a:off x="204788" y="2606675"/>
            <a:ext cx="117538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000">
                <a:solidFill>
                  <a:schemeClr val="bg1"/>
                </a:solidFill>
                <a:latin typeface="Times New Roman" pitchFamily="18" charset="0"/>
                <a:cs typeface="Times New Roman" pitchFamily="18" charset="0"/>
              </a:rPr>
              <a:t>“This type of temptation is the most subtle and dangerous of the three, because it seemingly encourages people to exercise faith in God. In reality, it arrogantly demands things from God.”</a:t>
            </a:r>
          </a:p>
          <a:p>
            <a:pPr algn="just">
              <a:spcBef>
                <a:spcPct val="0"/>
              </a:spcBef>
              <a:buClrTx/>
              <a:buSzTx/>
              <a:buFontTx/>
              <a:buNone/>
            </a:pPr>
            <a:r>
              <a:rPr lang="en-GB" altLang="en-US" b="1">
                <a:solidFill>
                  <a:srgbClr val="000099"/>
                </a:solidFill>
                <a:latin typeface="Times New Roman" pitchFamily="18" charset="0"/>
                <a:cs typeface="Times New Roman" pitchFamily="18" charset="0"/>
              </a:rPr>
              <a:t>John MacArthur, </a:t>
            </a:r>
            <a:r>
              <a:rPr lang="en-GB" altLang="en-US" b="1" i="1">
                <a:solidFill>
                  <a:srgbClr val="000099"/>
                </a:solidFill>
                <a:latin typeface="Times New Roman" pitchFamily="18" charset="0"/>
                <a:cs typeface="Times New Roman" pitchFamily="18" charset="0"/>
              </a:rPr>
              <a:t>Luke Bible Commentary”, </a:t>
            </a:r>
            <a:r>
              <a:rPr lang="en-GB" altLang="en-US" b="1">
                <a:solidFill>
                  <a:srgbClr val="000099"/>
                </a:solidFill>
                <a:latin typeface="Times New Roman" pitchFamily="18" charset="0"/>
                <a:cs typeface="Times New Roman" pitchFamily="18" charset="0"/>
              </a:rPr>
              <a:t>p260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2294" name="Picture 6" descr="Image result for lessons from the temptation of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8825" y="258763"/>
            <a:ext cx="8029575" cy="60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wipe(down)">
                                      <p:cBhvr>
                                        <p:cTn id="7"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57200" y="338138"/>
            <a:ext cx="110807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800">
                <a:solidFill>
                  <a:schemeClr val="bg1"/>
                </a:solidFill>
                <a:latin typeface="Times New Roman" pitchFamily="18" charset="0"/>
                <a:cs typeface="Times New Roman" pitchFamily="18" charset="0"/>
              </a:rPr>
              <a:t>“Then Jesus, being </a:t>
            </a:r>
            <a:r>
              <a:rPr lang="en-GB" altLang="en-US" sz="4800" b="1">
                <a:solidFill>
                  <a:srgbClr val="000099"/>
                </a:solidFill>
                <a:latin typeface="Times New Roman" pitchFamily="18" charset="0"/>
                <a:cs typeface="Times New Roman" pitchFamily="18" charset="0"/>
              </a:rPr>
              <a:t>filled with the Holy Spirit</a:t>
            </a:r>
            <a:r>
              <a:rPr lang="en-GB" altLang="en-US" sz="4800">
                <a:solidFill>
                  <a:schemeClr val="bg1"/>
                </a:solidFill>
                <a:latin typeface="Times New Roman" pitchFamily="18" charset="0"/>
                <a:cs typeface="Times New Roman" pitchFamily="18" charset="0"/>
              </a:rPr>
              <a:t>, returned from the Jordan and was led by the Spirit into the wilderness”,</a:t>
            </a:r>
          </a:p>
          <a:p>
            <a:pPr>
              <a:spcBef>
                <a:spcPct val="0"/>
              </a:spcBef>
              <a:buClrTx/>
              <a:buSzTx/>
              <a:buFontTx/>
              <a:buNone/>
            </a:pPr>
            <a:r>
              <a:rPr lang="en-GB" altLang="en-US" sz="4800" b="1">
                <a:solidFill>
                  <a:srgbClr val="FF0000"/>
                </a:solidFill>
                <a:latin typeface="Times New Roman" pitchFamily="18" charset="0"/>
                <a:cs typeface="Times New Roman" pitchFamily="18" charset="0"/>
              </a:rPr>
              <a:t>Luke 4:1 (NKJV)</a:t>
            </a:r>
          </a:p>
        </p:txBody>
      </p:sp>
      <p:sp>
        <p:nvSpPr>
          <p:cNvPr id="6" name="Rectangle 5"/>
          <p:cNvSpPr>
            <a:spLocks noChangeArrowheads="1"/>
          </p:cNvSpPr>
          <p:nvPr/>
        </p:nvSpPr>
        <p:spPr bwMode="auto">
          <a:xfrm>
            <a:off x="3778250" y="4654550"/>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822325" y="374650"/>
            <a:ext cx="108839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000" b="1">
                <a:solidFill>
                  <a:schemeClr val="bg1"/>
                </a:solidFill>
                <a:latin typeface="Times New Roman" pitchFamily="18" charset="0"/>
                <a:cs typeface="Times New Roman" pitchFamily="18" charset="0"/>
              </a:rPr>
              <a:t>First, </a:t>
            </a:r>
            <a:r>
              <a:rPr lang="en-GB" altLang="en-US" sz="4000">
                <a:solidFill>
                  <a:schemeClr val="bg1"/>
                </a:solidFill>
                <a:latin typeface="Times New Roman" pitchFamily="18" charset="0"/>
                <a:cs typeface="Times New Roman" pitchFamily="18" charset="0"/>
              </a:rPr>
              <a:t>He tempts us to distrusts God’s love, doubt His plan, and presume on Him. In order to do this, He will twist the Scripture.</a:t>
            </a:r>
          </a:p>
        </p:txBody>
      </p:sp>
      <p:sp>
        <p:nvSpPr>
          <p:cNvPr id="4" name="Rectangle 3"/>
          <p:cNvSpPr>
            <a:spLocks noChangeArrowheads="1"/>
          </p:cNvSpPr>
          <p:nvPr/>
        </p:nvSpPr>
        <p:spPr bwMode="auto">
          <a:xfrm>
            <a:off x="877888" y="2481263"/>
            <a:ext cx="108283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b="1">
                <a:solidFill>
                  <a:srgbClr val="0000CC"/>
                </a:solidFill>
                <a:latin typeface="Times New Roman" pitchFamily="18" charset="0"/>
                <a:cs typeface="Times New Roman" pitchFamily="18" charset="0"/>
              </a:rPr>
              <a:t>Second</a:t>
            </a:r>
            <a:r>
              <a:rPr lang="en-GB" altLang="en-US" sz="4000">
                <a:solidFill>
                  <a:schemeClr val="bg1"/>
                </a:solidFill>
                <a:latin typeface="Times New Roman" pitchFamily="18" charset="0"/>
                <a:cs typeface="Times New Roman" pitchFamily="18" charset="0"/>
              </a:rPr>
              <a:t>, believers must be aware that the attack can happen at any time in our spiritual journey </a:t>
            </a:r>
          </a:p>
        </p:txBody>
      </p:sp>
      <p:sp>
        <p:nvSpPr>
          <p:cNvPr id="5" name="Rectangle 4"/>
          <p:cNvSpPr>
            <a:spLocks noChangeArrowheads="1"/>
          </p:cNvSpPr>
          <p:nvPr/>
        </p:nvSpPr>
        <p:spPr bwMode="auto">
          <a:xfrm>
            <a:off x="942975" y="4129088"/>
            <a:ext cx="1078706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b="1">
                <a:solidFill>
                  <a:srgbClr val="FF0000"/>
                </a:solidFill>
                <a:latin typeface="Times New Roman" pitchFamily="18" charset="0"/>
                <a:cs typeface="Times New Roman" pitchFamily="18" charset="0"/>
              </a:rPr>
              <a:t>Finally</a:t>
            </a:r>
            <a:r>
              <a:rPr lang="en-GB" altLang="en-US" sz="4000">
                <a:solidFill>
                  <a:schemeClr val="bg1"/>
                </a:solidFill>
                <a:latin typeface="Times New Roman" pitchFamily="18" charset="0"/>
                <a:cs typeface="Times New Roman" pitchFamily="18" charset="0"/>
              </a:rPr>
              <a:t>, we need to remember the two weapons we have to defend ourselves.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942975" y="3935413"/>
            <a:ext cx="107870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ctr">
              <a:spcBef>
                <a:spcPct val="0"/>
              </a:spcBef>
              <a:buClrTx/>
              <a:buSzTx/>
              <a:buFontTx/>
              <a:buNone/>
            </a:pPr>
            <a:r>
              <a:rPr lang="en-GB" altLang="en-US" sz="4000" dirty="0">
                <a:solidFill>
                  <a:schemeClr val="bg1"/>
                </a:solidFill>
                <a:latin typeface="Times New Roman" pitchFamily="18" charset="0"/>
                <a:cs typeface="Times New Roman" pitchFamily="18" charset="0"/>
              </a:rPr>
              <a:t>Will you come and follow Him if He </a:t>
            </a:r>
            <a:r>
              <a:rPr lang="en-GB" altLang="en-US" sz="4000" dirty="0" smtClean="0">
                <a:solidFill>
                  <a:schemeClr val="bg1"/>
                </a:solidFill>
                <a:latin typeface="Times New Roman" pitchFamily="18" charset="0"/>
                <a:cs typeface="Times New Roman" pitchFamily="18" charset="0"/>
              </a:rPr>
              <a:t>calls </a:t>
            </a:r>
            <a:r>
              <a:rPr lang="en-GB" altLang="en-US" sz="4000" dirty="0">
                <a:solidFill>
                  <a:schemeClr val="bg1"/>
                </a:solidFill>
                <a:latin typeface="Times New Roman" pitchFamily="18" charset="0"/>
                <a:cs typeface="Times New Roman" pitchFamily="18" charset="0"/>
              </a:rPr>
              <a:t>you?</a:t>
            </a:r>
          </a:p>
        </p:txBody>
      </p:sp>
      <p:pic>
        <p:nvPicPr>
          <p:cNvPr id="50178" name="Picture 2" descr="Image result for Pray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288" y="276225"/>
            <a:ext cx="4332287" cy="324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6" descr="Image result for The 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438" y="276225"/>
            <a:ext cx="594360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665163" y="4784725"/>
            <a:ext cx="11342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000" b="1">
                <a:solidFill>
                  <a:srgbClr val="009900"/>
                </a:solidFill>
                <a:latin typeface="Times New Roman" pitchFamily="18" charset="0"/>
                <a:cs typeface="Times New Roman" pitchFamily="18" charset="0"/>
              </a:rPr>
              <a:t>Wil you let His life be grown in you and He in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arn(inVertical)">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fade">
                                      <p:cBhvr>
                                        <p:cTn id="12" dur="1000"/>
                                        <p:tgtEl>
                                          <p:spTgt spid="50182"/>
                                        </p:tgtEl>
                                      </p:cBhvr>
                                    </p:animEffect>
                                    <p:anim calcmode="lin" valueType="num">
                                      <p:cBhvr>
                                        <p:cTn id="13" dur="1000" fill="hold"/>
                                        <p:tgtEl>
                                          <p:spTgt spid="50182"/>
                                        </p:tgtEl>
                                        <p:attrNameLst>
                                          <p:attrName>ppt_x</p:attrName>
                                        </p:attrNameLst>
                                      </p:cBhvr>
                                      <p:tavLst>
                                        <p:tav tm="0">
                                          <p:val>
                                            <p:strVal val="#ppt_x"/>
                                          </p:val>
                                        </p:tav>
                                        <p:tav tm="100000">
                                          <p:val>
                                            <p:strVal val="#ppt_x"/>
                                          </p:val>
                                        </p:tav>
                                      </p:tavLst>
                                    </p:anim>
                                    <p:anim calcmode="lin" valueType="num">
                                      <p:cBhvr>
                                        <p:cTn id="14" dur="1000" fill="hold"/>
                                        <p:tgtEl>
                                          <p:spTgt spid="5018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204788" y="193675"/>
            <a:ext cx="11753850" cy="21240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Now when the devil had ended every temptation, he departed from Him until an opportune time.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4:13 (NKJV)</a:t>
            </a:r>
          </a:p>
        </p:txBody>
      </p:sp>
      <p:pic>
        <p:nvPicPr>
          <p:cNvPr id="51202" name="Picture 2" descr="Image result for resist the devil and he will fl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113" y="2416175"/>
            <a:ext cx="5792787" cy="434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1202"/>
                                        </p:tgtEl>
                                        <p:attrNameLst>
                                          <p:attrName>style.visibility</p:attrName>
                                        </p:attrNameLst>
                                      </p:cBhvr>
                                      <p:to>
                                        <p:strVal val="visible"/>
                                      </p:to>
                                    </p:set>
                                    <p:animEffect transition="in" filter="barn(inVertical)">
                                      <p:cBhvr>
                                        <p:cTn id="14"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127375" y="296863"/>
            <a:ext cx="59626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400" b="1">
                <a:solidFill>
                  <a:srgbClr val="FFFF00"/>
                </a:solidFill>
                <a:latin typeface="Times New Roman" pitchFamily="18" charset="0"/>
                <a:cs typeface="Times New Roman" pitchFamily="18" charset="0"/>
              </a:rPr>
              <a:t>I. The preceding events:</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504825" y="2143125"/>
            <a:ext cx="11141075" cy="31702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000">
                <a:solidFill>
                  <a:schemeClr val="bg1"/>
                </a:solidFill>
                <a:latin typeface="Times New Roman" pitchFamily="18" charset="0"/>
                <a:cs typeface="Times New Roman" pitchFamily="18" charset="0"/>
              </a:rPr>
              <a:t>The order of Luke takes us back to the story of Eden and to the first human sin, which was due to a love for that which was ‘good for food’ and ‘a delight to the eyes’ and ‘to be desired to make one wise’.</a:t>
            </a:r>
          </a:p>
          <a:p>
            <a:pPr algn="just">
              <a:spcBef>
                <a:spcPct val="0"/>
              </a:spcBef>
              <a:buClrTx/>
              <a:buSzTx/>
              <a:buFontTx/>
              <a:buNone/>
            </a:pPr>
            <a:r>
              <a:rPr lang="en-GB" altLang="en-US" sz="1800" b="1">
                <a:solidFill>
                  <a:srgbClr val="000099"/>
                </a:solidFill>
                <a:latin typeface="Times New Roman" pitchFamily="18" charset="0"/>
                <a:cs typeface="Times New Roman" pitchFamily="18" charset="0"/>
              </a:rPr>
              <a:t>Charles E. Erdman, </a:t>
            </a:r>
            <a:r>
              <a:rPr lang="en-GB" altLang="en-US" sz="1800" b="1" i="1">
                <a:solidFill>
                  <a:srgbClr val="000099"/>
                </a:solidFill>
                <a:latin typeface="Times New Roman" pitchFamily="18" charset="0"/>
                <a:cs typeface="Times New Roman" pitchFamily="18" charset="0"/>
              </a:rPr>
              <a:t>“An Exposition of The Gospel of Luke”, </a:t>
            </a:r>
            <a:r>
              <a:rPr lang="en-GB" altLang="en-US" sz="1800" b="1">
                <a:solidFill>
                  <a:srgbClr val="000099"/>
                </a:solidFill>
                <a:latin typeface="Times New Roman" pitchFamily="18" charset="0"/>
                <a:cs typeface="Times New Roman" pitchFamily="18" charset="0"/>
              </a:rPr>
              <a:t>p48</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27038" y="482600"/>
            <a:ext cx="11141075" cy="25542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000">
                <a:solidFill>
                  <a:schemeClr val="bg1"/>
                </a:solidFill>
                <a:latin typeface="Times New Roman" pitchFamily="18" charset="0"/>
                <a:cs typeface="Times New Roman" pitchFamily="18" charset="0"/>
              </a:rPr>
              <a:t>“When all the people were baptized, it came to pass that Jesus also was baptized; and </a:t>
            </a:r>
            <a:r>
              <a:rPr lang="en-GB" altLang="en-US" sz="4000" b="1">
                <a:solidFill>
                  <a:srgbClr val="000099"/>
                </a:solidFill>
                <a:latin typeface="Times New Roman" pitchFamily="18" charset="0"/>
                <a:cs typeface="Times New Roman" pitchFamily="18" charset="0"/>
              </a:rPr>
              <a:t>while He prayed</a:t>
            </a:r>
            <a:r>
              <a:rPr lang="en-GB" altLang="en-US" sz="4000">
                <a:solidFill>
                  <a:schemeClr val="bg1"/>
                </a:solidFill>
                <a:latin typeface="Times New Roman" pitchFamily="18" charset="0"/>
                <a:cs typeface="Times New Roman" pitchFamily="18" charset="0"/>
              </a:rPr>
              <a:t>, the heaven was opened”.</a:t>
            </a:r>
          </a:p>
          <a:p>
            <a:pPr algn="just">
              <a:spcBef>
                <a:spcPct val="0"/>
              </a:spcBef>
              <a:buClrTx/>
              <a:buSzTx/>
              <a:buFontTx/>
              <a:buNone/>
            </a:pPr>
            <a:r>
              <a:rPr lang="en-GB" altLang="en-US" sz="4000" b="1">
                <a:solidFill>
                  <a:srgbClr val="FF0000"/>
                </a:solidFill>
                <a:latin typeface="Times New Roman" pitchFamily="18" charset="0"/>
                <a:cs typeface="Times New Roman" pitchFamily="18" charset="0"/>
              </a:rPr>
              <a:t>Luke 3:21 (NKJV)</a:t>
            </a:r>
          </a:p>
        </p:txBody>
      </p:sp>
      <p:sp>
        <p:nvSpPr>
          <p:cNvPr id="4" name="Rectangle 3"/>
          <p:cNvSpPr>
            <a:spLocks noChangeArrowheads="1"/>
          </p:cNvSpPr>
          <p:nvPr/>
        </p:nvSpPr>
        <p:spPr bwMode="auto">
          <a:xfrm>
            <a:off x="457200" y="3551238"/>
            <a:ext cx="11080750" cy="30464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800">
                <a:solidFill>
                  <a:schemeClr val="bg1"/>
                </a:solidFill>
                <a:latin typeface="Times New Roman" pitchFamily="18" charset="0"/>
                <a:cs typeface="Times New Roman" pitchFamily="18" charset="0"/>
              </a:rPr>
              <a:t>“Then Jesus, being </a:t>
            </a:r>
            <a:r>
              <a:rPr lang="en-GB" altLang="en-US" sz="4800" b="1">
                <a:solidFill>
                  <a:srgbClr val="000099"/>
                </a:solidFill>
                <a:latin typeface="Times New Roman" pitchFamily="18" charset="0"/>
                <a:cs typeface="Times New Roman" pitchFamily="18" charset="0"/>
              </a:rPr>
              <a:t>filled with the Holy Spirit</a:t>
            </a:r>
            <a:r>
              <a:rPr lang="en-GB" altLang="en-US" sz="4800">
                <a:solidFill>
                  <a:schemeClr val="bg1"/>
                </a:solidFill>
                <a:latin typeface="Times New Roman" pitchFamily="18" charset="0"/>
                <a:cs typeface="Times New Roman" pitchFamily="18" charset="0"/>
              </a:rPr>
              <a:t>, returned from the Jordan and was led by the Spirit into the wilderness”,</a:t>
            </a:r>
          </a:p>
          <a:p>
            <a:pPr>
              <a:spcBef>
                <a:spcPct val="0"/>
              </a:spcBef>
              <a:buClrTx/>
              <a:buSzTx/>
              <a:buFontTx/>
              <a:buNone/>
            </a:pPr>
            <a:r>
              <a:rPr lang="en-GB" altLang="en-US" sz="4800" b="1">
                <a:solidFill>
                  <a:srgbClr val="FF0000"/>
                </a:solidFill>
                <a:latin typeface="Times New Roman" pitchFamily="18" charset="0"/>
                <a:cs typeface="Times New Roman" pitchFamily="18" charset="0"/>
              </a:rPr>
              <a:t>Luke 4:1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1000125"/>
            <a:ext cx="11080750" cy="3786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800">
                <a:solidFill>
                  <a:schemeClr val="bg1"/>
                </a:solidFill>
                <a:latin typeface="Times New Roman" pitchFamily="18" charset="0"/>
                <a:cs typeface="Times New Roman" pitchFamily="18" charset="0"/>
              </a:rPr>
              <a:t>“being tempted for forty days by the devil. And in those days He ate nothing, and afterward, when they had ended, He was hungry.”,</a:t>
            </a:r>
          </a:p>
          <a:p>
            <a:pPr>
              <a:spcBef>
                <a:spcPct val="0"/>
              </a:spcBef>
              <a:buClrTx/>
              <a:buSzTx/>
              <a:buFontTx/>
              <a:buNone/>
            </a:pPr>
            <a:r>
              <a:rPr lang="en-GB" altLang="en-US" sz="4800" b="1">
                <a:solidFill>
                  <a:srgbClr val="FF0000"/>
                </a:solidFill>
                <a:latin typeface="Times New Roman" pitchFamily="18" charset="0"/>
                <a:cs typeface="Times New Roman" pitchFamily="18" charset="0"/>
              </a:rPr>
              <a:t>Luke 4:2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361950"/>
            <a:ext cx="11080750" cy="51101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“While God never tempts us, in the sense of enticing us to sin, it does seem to be part of His gracious purpose to allow us to be tested; these experiences come while guided by His Spirit, and the essence of these temptations usually consists in some inclination to please self in forgetfulness of our true relation to God.”</a:t>
            </a:r>
          </a:p>
          <a:p>
            <a:pPr algn="just">
              <a:spcBef>
                <a:spcPct val="0"/>
              </a:spcBef>
              <a:buClrTx/>
              <a:buSzTx/>
              <a:buFontTx/>
              <a:buNone/>
            </a:pPr>
            <a:r>
              <a:rPr lang="en-GB" altLang="en-US" sz="1800" b="1">
                <a:solidFill>
                  <a:srgbClr val="000099"/>
                </a:solidFill>
                <a:latin typeface="Times New Roman" pitchFamily="18" charset="0"/>
                <a:cs typeface="Times New Roman" pitchFamily="18" charset="0"/>
              </a:rPr>
              <a:t>Charles E. Erdman, </a:t>
            </a:r>
            <a:r>
              <a:rPr lang="en-GB" altLang="en-US" sz="1800" b="1" i="1">
                <a:solidFill>
                  <a:srgbClr val="000099"/>
                </a:solidFill>
                <a:latin typeface="Times New Roman" pitchFamily="18" charset="0"/>
                <a:cs typeface="Times New Roman" pitchFamily="18" charset="0"/>
              </a:rPr>
              <a:t>“An Exposition of The Gospel of Luke”, </a:t>
            </a:r>
            <a:r>
              <a:rPr lang="en-GB" altLang="en-US" sz="1800" b="1">
                <a:solidFill>
                  <a:srgbClr val="000099"/>
                </a:solidFill>
                <a:latin typeface="Times New Roman" pitchFamily="18" charset="0"/>
                <a:cs typeface="Times New Roman" pitchFamily="18" charset="0"/>
              </a:rPr>
              <a:t>p47</a:t>
            </a:r>
            <a:endParaRPr lang="en-GB" altLang="en-US" sz="18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2154238" y="574675"/>
            <a:ext cx="8429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nSpc>
                <a:spcPct val="90000"/>
              </a:lnSpc>
              <a:spcBef>
                <a:spcPts val="1000"/>
              </a:spcBef>
              <a:buClrTx/>
              <a:buSzTx/>
              <a:buFont typeface="Arial" charset="0"/>
              <a:buNone/>
            </a:pPr>
            <a:r>
              <a:rPr lang="en-GB" altLang="en-US" sz="6000" b="1">
                <a:solidFill>
                  <a:schemeClr val="bg1"/>
                </a:solidFill>
                <a:latin typeface="Accord SF" pitchFamily="34" charset="0"/>
                <a:cs typeface="Times New Roman" pitchFamily="18" charset="0"/>
              </a:rPr>
              <a:t>The First Temptation</a:t>
            </a:r>
          </a:p>
        </p:txBody>
      </p:sp>
      <p:sp>
        <p:nvSpPr>
          <p:cNvPr id="2" name="Rectangle 1"/>
          <p:cNvSpPr>
            <a:spLocks noChangeArrowheads="1"/>
          </p:cNvSpPr>
          <p:nvPr/>
        </p:nvSpPr>
        <p:spPr bwMode="auto">
          <a:xfrm>
            <a:off x="639763" y="1920875"/>
            <a:ext cx="1092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800" b="1" dirty="0">
                <a:solidFill>
                  <a:srgbClr val="C00000"/>
                </a:solidFill>
                <a:latin typeface="Times New Roman" pitchFamily="18" charset="0"/>
                <a:cs typeface="Times New Roman" pitchFamily="18" charset="0"/>
              </a:rPr>
              <a:t>Satan </a:t>
            </a:r>
            <a:r>
              <a:rPr lang="en-GB" altLang="en-US" sz="4800" b="1" dirty="0" smtClean="0">
                <a:solidFill>
                  <a:srgbClr val="C00000"/>
                </a:solidFill>
                <a:latin typeface="Times New Roman" pitchFamily="18" charset="0"/>
                <a:cs typeface="Times New Roman" pitchFamily="18" charset="0"/>
              </a:rPr>
              <a:t>tempted </a:t>
            </a:r>
            <a:r>
              <a:rPr lang="en-GB" altLang="en-US" sz="4800" b="1" dirty="0">
                <a:solidFill>
                  <a:srgbClr val="C00000"/>
                </a:solidFill>
                <a:latin typeface="Times New Roman" pitchFamily="18" charset="0"/>
                <a:cs typeface="Times New Roman" pitchFamily="18" charset="0"/>
              </a:rPr>
              <a:t>Jesus to doubt God’s love.</a:t>
            </a:r>
          </a:p>
        </p:txBody>
      </p:sp>
      <p:sp>
        <p:nvSpPr>
          <p:cNvPr id="3" name="Rectangle 2"/>
          <p:cNvSpPr>
            <a:spLocks noChangeArrowheads="1"/>
          </p:cNvSpPr>
          <p:nvPr/>
        </p:nvSpPr>
        <p:spPr bwMode="auto">
          <a:xfrm>
            <a:off x="420688" y="3249613"/>
            <a:ext cx="11261725" cy="21240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400">
                <a:solidFill>
                  <a:schemeClr val="bg1"/>
                </a:solidFill>
                <a:latin typeface="Times New Roman" pitchFamily="18" charset="0"/>
                <a:cs typeface="Times New Roman" pitchFamily="18" charset="0"/>
              </a:rPr>
              <a:t>And the devil said to Him, “If You are the Son of God, command this stone to become bread.”</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4:3 (NKJV)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01" name="Picture 5" descr="Image result for if you are the son of god tell these stones to become bre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47625"/>
            <a:ext cx="7292975" cy="547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7389813" y="1120775"/>
            <a:ext cx="4595812"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4400" dirty="0">
                <a:solidFill>
                  <a:srgbClr val="0000CC"/>
                </a:solidFill>
                <a:latin typeface="Times New Roman" pitchFamily="18" charset="0"/>
                <a:cs typeface="Times New Roman" pitchFamily="18" charset="0"/>
              </a:rPr>
              <a:t>The essence of this temptation, </a:t>
            </a:r>
          </a:p>
          <a:p>
            <a:pPr>
              <a:spcBef>
                <a:spcPct val="0"/>
              </a:spcBef>
              <a:buClrTx/>
              <a:buSzTx/>
              <a:buFontTx/>
              <a:buNone/>
            </a:pPr>
            <a:r>
              <a:rPr lang="en-GB" altLang="en-US" sz="4400" b="1" dirty="0" smtClean="0">
                <a:solidFill>
                  <a:srgbClr val="0000CC"/>
                </a:solidFill>
                <a:latin typeface="Times New Roman" pitchFamily="18" charset="0"/>
                <a:cs typeface="Times New Roman" pitchFamily="18" charset="0"/>
              </a:rPr>
              <a:t>was </a:t>
            </a:r>
            <a:r>
              <a:rPr lang="en-GB" altLang="en-US" sz="4400" b="1" dirty="0">
                <a:solidFill>
                  <a:srgbClr val="0000CC"/>
                </a:solidFill>
                <a:latin typeface="Times New Roman" pitchFamily="18" charset="0"/>
                <a:cs typeface="Times New Roman" pitchFamily="18" charset="0"/>
              </a:rPr>
              <a:t>to doubt the goodness of </a:t>
            </a:r>
            <a:r>
              <a:rPr lang="en-GB" altLang="en-US" sz="4400" b="1" dirty="0" smtClean="0">
                <a:solidFill>
                  <a:srgbClr val="0000CC"/>
                </a:solidFill>
                <a:latin typeface="Times New Roman" pitchFamily="18" charset="0"/>
                <a:cs typeface="Times New Roman" pitchFamily="18" charset="0"/>
              </a:rPr>
              <a:t>God</a:t>
            </a:r>
            <a:endParaRPr lang="en-GB" altLang="en-US" sz="4400"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down)">
                                      <p:cBhvr>
                                        <p:cTn id="7" dur="5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20688" y="182563"/>
            <a:ext cx="11261725" cy="2800350"/>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lgn="just">
              <a:spcBef>
                <a:spcPct val="0"/>
              </a:spcBef>
              <a:buClrTx/>
              <a:buSzTx/>
              <a:buFontTx/>
              <a:buNone/>
            </a:pPr>
            <a:r>
              <a:rPr lang="en-GB" altLang="en-US" sz="4400">
                <a:solidFill>
                  <a:schemeClr val="bg1"/>
                </a:solidFill>
                <a:latin typeface="Times New Roman" pitchFamily="18" charset="0"/>
                <a:cs typeface="Times New Roman" pitchFamily="18" charset="0"/>
              </a:rPr>
              <a:t>“But Jesus answered him, saying, “</a:t>
            </a:r>
            <a:r>
              <a:rPr lang="en-GB" altLang="en-US" sz="4400" b="1">
                <a:solidFill>
                  <a:srgbClr val="FF0000"/>
                </a:solidFill>
                <a:latin typeface="Times New Roman" pitchFamily="18" charset="0"/>
                <a:cs typeface="Times New Roman" pitchFamily="18" charset="0"/>
              </a:rPr>
              <a:t>It is written</a:t>
            </a:r>
            <a:r>
              <a:rPr lang="en-GB" altLang="en-US" sz="4400">
                <a:solidFill>
                  <a:schemeClr val="bg1"/>
                </a:solidFill>
                <a:latin typeface="Times New Roman" pitchFamily="18" charset="0"/>
                <a:cs typeface="Times New Roman" pitchFamily="18" charset="0"/>
              </a:rPr>
              <a:t>, ‘Man shall not live by bread alone, but by every word of God.’ ”</a:t>
            </a:r>
          </a:p>
          <a:p>
            <a:pPr>
              <a:spcBef>
                <a:spcPct val="0"/>
              </a:spcBef>
              <a:buClrTx/>
              <a:buSzTx/>
              <a:buFontTx/>
              <a:buNone/>
            </a:pPr>
            <a:r>
              <a:rPr lang="en-GB" altLang="en-US" sz="4400" b="1">
                <a:solidFill>
                  <a:srgbClr val="0000CC"/>
                </a:solidFill>
                <a:latin typeface="Times New Roman" pitchFamily="18" charset="0"/>
                <a:cs typeface="Times New Roman" pitchFamily="18" charset="0"/>
              </a:rPr>
              <a:t>Luke 4:4 (NKJV)</a:t>
            </a:r>
          </a:p>
        </p:txBody>
      </p:sp>
      <p:sp>
        <p:nvSpPr>
          <p:cNvPr id="4" name="Rectangle 3"/>
          <p:cNvSpPr>
            <a:spLocks noChangeArrowheads="1"/>
          </p:cNvSpPr>
          <p:nvPr/>
        </p:nvSpPr>
        <p:spPr bwMode="auto">
          <a:xfrm>
            <a:off x="604838" y="3830638"/>
            <a:ext cx="11345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a:spcBef>
                <a:spcPct val="0"/>
              </a:spcBef>
              <a:buClrTx/>
              <a:buSzTx/>
              <a:buFontTx/>
              <a:buNone/>
            </a:pPr>
            <a:r>
              <a:rPr lang="en-GB" altLang="en-US" sz="3600" b="1">
                <a:solidFill>
                  <a:srgbClr val="FF0000"/>
                </a:solidFill>
                <a:latin typeface="Times New Roman" pitchFamily="18" charset="0"/>
                <a:cs typeface="Times New Roman" pitchFamily="18" charset="0"/>
              </a:rPr>
              <a:t>Victory over temptation is possible through </a:t>
            </a:r>
            <a:r>
              <a:rPr lang="en-GB" altLang="en-US" sz="3600" b="1">
                <a:solidFill>
                  <a:srgbClr val="0000CC"/>
                </a:solidFill>
                <a:latin typeface="Times New Roman" pitchFamily="18" charset="0"/>
                <a:cs typeface="Times New Roman" pitchFamily="18" charset="0"/>
              </a:rPr>
              <a:t>faith</a:t>
            </a:r>
            <a:r>
              <a:rPr lang="en-GB" altLang="en-US" sz="3600" b="1">
                <a:solidFill>
                  <a:srgbClr val="FF0000"/>
                </a:solidFill>
                <a:latin typeface="Times New Roman" pitchFamily="18" charset="0"/>
                <a:cs typeface="Times New Roman" pitchFamily="18" charset="0"/>
              </a:rPr>
              <a:t> in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Urban P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2515</TotalTime>
  <Words>587</Words>
  <Application>Microsoft Office PowerPoint</Application>
  <PresentationFormat>Custom</PresentationFormat>
  <Paragraphs>66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vt:lpstr>
      <vt:lpstr>Arial</vt:lpstr>
      <vt:lpstr>Gill Sans MT</vt:lpstr>
      <vt:lpstr>Wingdings 3</vt:lpstr>
      <vt:lpstr>Accord SF</vt:lpstr>
      <vt:lpstr>Times New Roman</vt:lpstr>
      <vt:lpstr>Urban Pop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200</cp:revision>
  <dcterms:created xsi:type="dcterms:W3CDTF">2014-04-17T11:47:44Z</dcterms:created>
  <dcterms:modified xsi:type="dcterms:W3CDTF">2019-03-12T11:54:59Z</dcterms:modified>
</cp:coreProperties>
</file>