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303" r:id="rId2"/>
    <p:sldId id="314" r:id="rId3"/>
    <p:sldId id="318" r:id="rId4"/>
    <p:sldId id="319" r:id="rId5"/>
    <p:sldId id="320" r:id="rId6"/>
    <p:sldId id="321" r:id="rId7"/>
    <p:sldId id="322" r:id="rId8"/>
    <p:sldId id="304" r:id="rId9"/>
    <p:sldId id="323" r:id="rId10"/>
    <p:sldId id="315" r:id="rId11"/>
    <p:sldId id="269" r:id="rId12"/>
    <p:sldId id="324" r:id="rId13"/>
    <p:sldId id="325" r:id="rId14"/>
    <p:sldId id="306" r:id="rId15"/>
    <p:sldId id="309" r:id="rId16"/>
    <p:sldId id="326" r:id="rId17"/>
    <p:sldId id="327" r:id="rId18"/>
    <p:sldId id="286" r:id="rId19"/>
    <p:sldId id="271" r:id="rId20"/>
    <p:sldId id="272" r:id="rId21"/>
    <p:sldId id="328" r:id="rId22"/>
    <p:sldId id="329" r:id="rId23"/>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B0DD7F"/>
    <a:srgbClr val="0000CC"/>
    <a:srgbClr val="000099"/>
    <a:srgbClr val="CCFF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33" autoAdjust="0"/>
    <p:restoredTop sz="94660"/>
  </p:normalViewPr>
  <p:slideViewPr>
    <p:cSldViewPr snapToGrid="0" showGuides="1">
      <p:cViewPr varScale="1">
        <p:scale>
          <a:sx n="76" d="100"/>
          <a:sy n="76" d="100"/>
        </p:scale>
        <p:origin x="-120" y="-7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3"/>
          <p:cNvSpPr/>
          <p:nvPr/>
        </p:nvSpPr>
        <p:spPr>
          <a:xfrm>
            <a:off x="0" y="5292725"/>
            <a:ext cx="12192000"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chemeClr val="accent1"/>
              </a:gs>
              <a:gs pos="14000">
                <a:schemeClr val="accent1">
                  <a:lumMod val="60000"/>
                  <a:lumOff val="40000"/>
                </a:schemeClr>
              </a:gs>
              <a:gs pos="83000">
                <a:schemeClr val="accent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b="1"/>
          </a:p>
        </p:txBody>
      </p:sp>
      <p:sp>
        <p:nvSpPr>
          <p:cNvPr id="5" name="Freeform 4"/>
          <p:cNvSpPr/>
          <p:nvPr/>
        </p:nvSpPr>
        <p:spPr>
          <a:xfrm>
            <a:off x="-101" y="5293518"/>
            <a:ext cx="12192124"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chemeClr val="accent1">
                  <a:alpha val="0"/>
                </a:schemeClr>
              </a:gs>
              <a:gs pos="57000">
                <a:schemeClr val="accent1">
                  <a:lumMod val="40000"/>
                  <a:lumOff val="60000"/>
                </a:schemeClr>
              </a:gs>
              <a:gs pos="100000">
                <a:schemeClr val="accent1">
                  <a:alpha val="0"/>
                </a:scheme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endParaRPr lang="en-US" altLang="en-US" b="1">
              <a:solidFill>
                <a:srgbClr val="FFFFFF"/>
              </a:solidFill>
              <a:latin typeface="Gill Sans MT" pitchFamily="34" charset="0"/>
            </a:endParaRPr>
          </a:p>
        </p:txBody>
      </p:sp>
      <p:sp>
        <p:nvSpPr>
          <p:cNvPr id="6" name="Freeform 5"/>
          <p:cNvSpPr/>
          <p:nvPr/>
        </p:nvSpPr>
        <p:spPr>
          <a:xfrm>
            <a:off x="0" y="5546725"/>
            <a:ext cx="12195175" cy="1314450"/>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3">
                  <a:lumMod val="40000"/>
                  <a:lumOff val="60000"/>
                </a:schemeClr>
              </a:gs>
              <a:gs pos="50000">
                <a:schemeClr val="accent3"/>
              </a:gs>
              <a:gs pos="100000">
                <a:schemeClr val="accent3">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b="1"/>
          </a:p>
        </p:txBody>
      </p:sp>
      <p:sp>
        <p:nvSpPr>
          <p:cNvPr id="7" name="Rectangle 6"/>
          <p:cNvSpPr/>
          <p:nvPr/>
        </p:nvSpPr>
        <p:spPr>
          <a:xfrm>
            <a:off x="0" y="5262563"/>
            <a:ext cx="12192000" cy="7461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endParaRPr lang="en-US" altLang="en-US">
              <a:solidFill>
                <a:srgbClr val="FFFFFF"/>
              </a:solidFill>
              <a:latin typeface="Gill Sans MT" pitchFamily="34" charset="0"/>
            </a:endParaRPr>
          </a:p>
        </p:txBody>
      </p:sp>
      <p:sp>
        <p:nvSpPr>
          <p:cNvPr id="8" name="Freeform 7"/>
          <p:cNvSpPr/>
          <p:nvPr/>
        </p:nvSpPr>
        <p:spPr>
          <a:xfrm>
            <a:off x="0" y="5502275"/>
            <a:ext cx="12192000" cy="1271588"/>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ctrTitle"/>
          </p:nvPr>
        </p:nvSpPr>
        <p:spPr>
          <a:xfrm>
            <a:off x="6096000" y="1676400"/>
            <a:ext cx="5181600" cy="1524000"/>
          </a:xfrm>
        </p:spPr>
        <p:txBody>
          <a:bodyPr anchor="b" anchorCtr="0"/>
          <a:lstStyle>
            <a:lvl1pPr algn="l">
              <a:defRPr/>
            </a:lvl1pPr>
          </a:lstStyle>
          <a:p>
            <a:r>
              <a:rPr lang="en-US" smtClean="0"/>
              <a:t>Click to edit Master title style</a:t>
            </a:r>
            <a:endParaRPr lang="en-US" dirty="0"/>
          </a:p>
        </p:txBody>
      </p:sp>
      <p:sp>
        <p:nvSpPr>
          <p:cNvPr id="3" name="Subtitle 2"/>
          <p:cNvSpPr>
            <a:spLocks noGrp="1"/>
          </p:cNvSpPr>
          <p:nvPr>
            <p:ph type="subTitle" idx="1"/>
          </p:nvPr>
        </p:nvSpPr>
        <p:spPr>
          <a:xfrm>
            <a:off x="6096000" y="3203574"/>
            <a:ext cx="5181600" cy="1825625"/>
          </a:xfrm>
        </p:spPr>
        <p:txBody>
          <a:bodyPr>
            <a:normAutofit/>
          </a:bodyPr>
          <a:lstStyle>
            <a:lvl1pPr marL="0" indent="0" algn="l">
              <a:buNone/>
              <a:defRPr sz="200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Date Placeholder 3"/>
          <p:cNvSpPr>
            <a:spLocks noGrp="1"/>
          </p:cNvSpPr>
          <p:nvPr>
            <p:ph type="dt" sz="half" idx="10"/>
          </p:nvPr>
        </p:nvSpPr>
        <p:spPr/>
        <p:txBody>
          <a:bodyPr/>
          <a:lstStyle>
            <a:lvl1pPr>
              <a:defRPr/>
            </a:lvl1pPr>
          </a:lstStyle>
          <a:p>
            <a:fld id="{64331BF9-AD35-4278-8875-E75C5FA6117B}" type="datetimeFigureOut">
              <a:rPr lang="en-GB" altLang="en-US"/>
              <a:pPr/>
              <a:t>12/03/2019</a:t>
            </a:fld>
            <a:endParaRPr lang="en-GB" altLang="en-US"/>
          </a:p>
        </p:txBody>
      </p:sp>
      <p:sp>
        <p:nvSpPr>
          <p:cNvPr id="10" name="Footer Placeholder 4"/>
          <p:cNvSpPr>
            <a:spLocks noGrp="1"/>
          </p:cNvSpPr>
          <p:nvPr>
            <p:ph type="ftr" sz="quarter" idx="11"/>
          </p:nvPr>
        </p:nvSpPr>
        <p:spPr/>
        <p:txBody>
          <a:bodyPr/>
          <a:lstStyle>
            <a:lvl1pPr>
              <a:defRPr/>
            </a:lvl1pPr>
          </a:lstStyle>
          <a:p>
            <a:endParaRPr lang="en-GB" altLang="en-US"/>
          </a:p>
        </p:txBody>
      </p:sp>
      <p:sp>
        <p:nvSpPr>
          <p:cNvPr id="11" name="Slide Number Placeholder 5"/>
          <p:cNvSpPr>
            <a:spLocks noGrp="1"/>
          </p:cNvSpPr>
          <p:nvPr>
            <p:ph type="sldNum" sz="quarter" idx="12"/>
          </p:nvPr>
        </p:nvSpPr>
        <p:spPr/>
        <p:txBody>
          <a:bodyPr>
            <a:normAutofit/>
          </a:bodyPr>
          <a:lstStyle>
            <a:lvl1pPr>
              <a:defRPr/>
            </a:lvl1pPr>
          </a:lstStyle>
          <a:p>
            <a:fld id="{7A81B473-1217-4710-BA87-17BA93A40D87}" type="slidenum">
              <a:rPr lang="en-GB" altLang="en-US"/>
              <a:pPr/>
              <a:t>‹#›</a:t>
            </a:fld>
            <a:endParaRPr lang="en-GB" altLang="en-US"/>
          </a:p>
        </p:txBody>
      </p:sp>
    </p:spTree>
    <p:extLst>
      <p:ext uri="{BB962C8B-B14F-4D97-AF65-F5344CB8AC3E}">
        <p14:creationId xmlns:p14="http://schemas.microsoft.com/office/powerpoint/2010/main" val="1869351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Freeform 3"/>
          <p:cNvSpPr/>
          <p:nvPr/>
        </p:nvSpPr>
        <p:spPr>
          <a:xfrm>
            <a:off x="0" y="5457825"/>
            <a:ext cx="9652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Freeform 4"/>
          <p:cNvSpPr/>
          <p:nvPr/>
        </p:nvSpPr>
        <p:spPr>
          <a:xfrm>
            <a:off x="2409825" y="6148388"/>
            <a:ext cx="9785350" cy="71120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Freeform 5"/>
          <p:cNvSpPr/>
          <p:nvPr/>
        </p:nvSpPr>
        <p:spPr>
          <a:xfrm>
            <a:off x="0" y="5411788"/>
            <a:ext cx="10140950" cy="928687"/>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p:nvPr/>
        </p:nvSpPr>
        <p:spPr>
          <a:xfrm>
            <a:off x="2241550" y="6116638"/>
            <a:ext cx="9953625" cy="741362"/>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3"/>
          <p:cNvSpPr>
            <a:spLocks noGrp="1"/>
          </p:cNvSpPr>
          <p:nvPr>
            <p:ph type="dt" sz="half" idx="10"/>
          </p:nvPr>
        </p:nvSpPr>
        <p:spPr/>
        <p:txBody>
          <a:bodyPr/>
          <a:lstStyle>
            <a:lvl1pPr>
              <a:defRPr/>
            </a:lvl1pPr>
          </a:lstStyle>
          <a:p>
            <a:fld id="{D852A127-B948-4CB8-982D-FE0ED9432E42}" type="datetimeFigureOut">
              <a:rPr lang="en-GB" altLang="en-US"/>
              <a:pPr/>
              <a:t>12/03/2019</a:t>
            </a:fld>
            <a:endParaRPr lang="en-GB" altLang="en-US"/>
          </a:p>
        </p:txBody>
      </p:sp>
      <p:sp>
        <p:nvSpPr>
          <p:cNvPr id="9" name="Footer Placeholder 4"/>
          <p:cNvSpPr>
            <a:spLocks noGrp="1"/>
          </p:cNvSpPr>
          <p:nvPr>
            <p:ph type="ftr" sz="quarter" idx="11"/>
          </p:nvPr>
        </p:nvSpPr>
        <p:spPr/>
        <p:txBody>
          <a:bodyPr/>
          <a:lstStyle>
            <a:lvl1pPr>
              <a:defRPr/>
            </a:lvl1pPr>
          </a:lstStyle>
          <a:p>
            <a:endParaRPr lang="en-GB" altLang="en-US"/>
          </a:p>
        </p:txBody>
      </p:sp>
      <p:sp>
        <p:nvSpPr>
          <p:cNvPr id="10" name="Slide Number Placeholder 5"/>
          <p:cNvSpPr>
            <a:spLocks noGrp="1"/>
          </p:cNvSpPr>
          <p:nvPr>
            <p:ph type="sldNum" sz="quarter" idx="12"/>
          </p:nvPr>
        </p:nvSpPr>
        <p:spPr/>
        <p:txBody>
          <a:bodyPr/>
          <a:lstStyle>
            <a:lvl1pPr>
              <a:defRPr/>
            </a:lvl1pPr>
          </a:lstStyle>
          <a:p>
            <a:fld id="{F56B3E4C-36FF-4CF1-8A4B-50A9B49A1AE0}" type="slidenum">
              <a:rPr lang="en-GB" altLang="en-US"/>
              <a:pPr/>
              <a:t>‹#›</a:t>
            </a:fld>
            <a:endParaRPr lang="en-GB" altLang="en-US"/>
          </a:p>
        </p:txBody>
      </p:sp>
    </p:spTree>
    <p:extLst>
      <p:ext uri="{BB962C8B-B14F-4D97-AF65-F5344CB8AC3E}">
        <p14:creationId xmlns:p14="http://schemas.microsoft.com/office/powerpoint/2010/main" val="2047068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Freeform 3"/>
          <p:cNvSpPr/>
          <p:nvPr/>
        </p:nvSpPr>
        <p:spPr>
          <a:xfrm>
            <a:off x="0" y="5457825"/>
            <a:ext cx="9652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Freeform 4"/>
          <p:cNvSpPr/>
          <p:nvPr/>
        </p:nvSpPr>
        <p:spPr>
          <a:xfrm>
            <a:off x="2409825" y="6148388"/>
            <a:ext cx="9785350" cy="71120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Freeform 5"/>
          <p:cNvSpPr/>
          <p:nvPr/>
        </p:nvSpPr>
        <p:spPr>
          <a:xfrm>
            <a:off x="0" y="5411788"/>
            <a:ext cx="10140950" cy="928687"/>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p:nvPr/>
        </p:nvSpPr>
        <p:spPr>
          <a:xfrm>
            <a:off x="2241550" y="6116638"/>
            <a:ext cx="9953625" cy="741362"/>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Vertical Title 1"/>
          <p:cNvSpPr>
            <a:spLocks noGrp="1"/>
          </p:cNvSpPr>
          <p:nvPr>
            <p:ph type="title" orient="vert"/>
          </p:nvPr>
        </p:nvSpPr>
        <p:spPr>
          <a:xfrm>
            <a:off x="8839200" y="274639"/>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3"/>
          <p:cNvSpPr>
            <a:spLocks noGrp="1"/>
          </p:cNvSpPr>
          <p:nvPr>
            <p:ph type="dt" sz="half" idx="10"/>
          </p:nvPr>
        </p:nvSpPr>
        <p:spPr/>
        <p:txBody>
          <a:bodyPr/>
          <a:lstStyle>
            <a:lvl1pPr>
              <a:defRPr/>
            </a:lvl1pPr>
          </a:lstStyle>
          <a:p>
            <a:fld id="{AB876A86-9022-43D4-A1BC-CF55C287EBC7}" type="datetimeFigureOut">
              <a:rPr lang="en-GB" altLang="en-US"/>
              <a:pPr/>
              <a:t>12/03/2019</a:t>
            </a:fld>
            <a:endParaRPr lang="en-GB" altLang="en-US"/>
          </a:p>
        </p:txBody>
      </p:sp>
      <p:sp>
        <p:nvSpPr>
          <p:cNvPr id="9" name="Footer Placeholder 4"/>
          <p:cNvSpPr>
            <a:spLocks noGrp="1"/>
          </p:cNvSpPr>
          <p:nvPr>
            <p:ph type="ftr" sz="quarter" idx="11"/>
          </p:nvPr>
        </p:nvSpPr>
        <p:spPr/>
        <p:txBody>
          <a:bodyPr/>
          <a:lstStyle>
            <a:lvl1pPr>
              <a:defRPr/>
            </a:lvl1pPr>
          </a:lstStyle>
          <a:p>
            <a:endParaRPr lang="en-GB" altLang="en-US"/>
          </a:p>
        </p:txBody>
      </p:sp>
      <p:sp>
        <p:nvSpPr>
          <p:cNvPr id="10" name="Slide Number Placeholder 5"/>
          <p:cNvSpPr>
            <a:spLocks noGrp="1"/>
          </p:cNvSpPr>
          <p:nvPr>
            <p:ph type="sldNum" sz="quarter" idx="12"/>
          </p:nvPr>
        </p:nvSpPr>
        <p:spPr/>
        <p:txBody>
          <a:bodyPr/>
          <a:lstStyle>
            <a:lvl1pPr>
              <a:defRPr/>
            </a:lvl1pPr>
          </a:lstStyle>
          <a:p>
            <a:fld id="{84B3B90A-6666-4546-A3E8-09E70B0B7BB6}" type="slidenum">
              <a:rPr lang="en-GB" altLang="en-US"/>
              <a:pPr/>
              <a:t>‹#›</a:t>
            </a:fld>
            <a:endParaRPr lang="en-GB" altLang="en-US"/>
          </a:p>
        </p:txBody>
      </p:sp>
    </p:spTree>
    <p:extLst>
      <p:ext uri="{BB962C8B-B14F-4D97-AF65-F5344CB8AC3E}">
        <p14:creationId xmlns:p14="http://schemas.microsoft.com/office/powerpoint/2010/main" val="19342811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Freeform 3"/>
          <p:cNvSpPr/>
          <p:nvPr/>
        </p:nvSpPr>
        <p:spPr>
          <a:xfrm>
            <a:off x="0" y="5457825"/>
            <a:ext cx="9652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Freeform 4"/>
          <p:cNvSpPr/>
          <p:nvPr/>
        </p:nvSpPr>
        <p:spPr>
          <a:xfrm>
            <a:off x="2409825" y="6148388"/>
            <a:ext cx="9785350" cy="71120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Freeform 5"/>
          <p:cNvSpPr/>
          <p:nvPr/>
        </p:nvSpPr>
        <p:spPr>
          <a:xfrm>
            <a:off x="0" y="5411788"/>
            <a:ext cx="10140950" cy="928687"/>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Freeform 6"/>
          <p:cNvSpPr/>
          <p:nvPr/>
        </p:nvSpPr>
        <p:spPr>
          <a:xfrm>
            <a:off x="2241550" y="6116638"/>
            <a:ext cx="9953625" cy="741362"/>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914400" y="1600201"/>
            <a:ext cx="10363200" cy="3733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Date Placeholder 3"/>
          <p:cNvSpPr>
            <a:spLocks noGrp="1"/>
          </p:cNvSpPr>
          <p:nvPr>
            <p:ph type="dt" sz="half" idx="10"/>
          </p:nvPr>
        </p:nvSpPr>
        <p:spPr/>
        <p:txBody>
          <a:bodyPr/>
          <a:lstStyle>
            <a:lvl1pPr>
              <a:defRPr/>
            </a:lvl1pPr>
          </a:lstStyle>
          <a:p>
            <a:fld id="{FE23375D-F3EF-46F4-BE52-0249CB29864B}" type="datetimeFigureOut">
              <a:rPr lang="en-GB" altLang="en-US"/>
              <a:pPr/>
              <a:t>12/03/2019</a:t>
            </a:fld>
            <a:endParaRPr lang="en-GB" altLang="en-US"/>
          </a:p>
        </p:txBody>
      </p:sp>
      <p:sp>
        <p:nvSpPr>
          <p:cNvPr id="9" name="Footer Placeholder 4"/>
          <p:cNvSpPr>
            <a:spLocks noGrp="1"/>
          </p:cNvSpPr>
          <p:nvPr>
            <p:ph type="ftr" sz="quarter" idx="11"/>
          </p:nvPr>
        </p:nvSpPr>
        <p:spPr/>
        <p:txBody>
          <a:bodyPr/>
          <a:lstStyle>
            <a:lvl1pPr>
              <a:defRPr/>
            </a:lvl1pPr>
          </a:lstStyle>
          <a:p>
            <a:endParaRPr lang="en-GB" altLang="en-US"/>
          </a:p>
        </p:txBody>
      </p:sp>
      <p:sp>
        <p:nvSpPr>
          <p:cNvPr id="10" name="Slide Number Placeholder 5"/>
          <p:cNvSpPr>
            <a:spLocks noGrp="1"/>
          </p:cNvSpPr>
          <p:nvPr>
            <p:ph type="sldNum" sz="quarter" idx="12"/>
          </p:nvPr>
        </p:nvSpPr>
        <p:spPr/>
        <p:txBody>
          <a:bodyPr/>
          <a:lstStyle>
            <a:lvl1pPr>
              <a:defRPr/>
            </a:lvl1pPr>
          </a:lstStyle>
          <a:p>
            <a:fld id="{770D8FA1-A6B8-4441-9C23-E92332493F76}" type="slidenum">
              <a:rPr lang="en-GB" altLang="en-US"/>
              <a:pPr/>
              <a:t>‹#›</a:t>
            </a:fld>
            <a:endParaRPr lang="en-GB" altLang="en-US"/>
          </a:p>
        </p:txBody>
      </p:sp>
    </p:spTree>
    <p:extLst>
      <p:ext uri="{BB962C8B-B14F-4D97-AF65-F5344CB8AC3E}">
        <p14:creationId xmlns:p14="http://schemas.microsoft.com/office/powerpoint/2010/main" val="35550655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3"/>
          <p:cNvSpPr/>
          <p:nvPr/>
        </p:nvSpPr>
        <p:spPr>
          <a:xfrm>
            <a:off x="0" y="5546725"/>
            <a:ext cx="12195175" cy="1314450"/>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33337 h 1214437"/>
              <a:gd name="connsiteX1" fmla="*/ 6305550 w 9134475"/>
              <a:gd name="connsiteY1" fmla="*/ 1100137 h 1214437"/>
              <a:gd name="connsiteX2" fmla="*/ 9044270 w 9134475"/>
              <a:gd name="connsiteY2" fmla="*/ 0 h 1214437"/>
              <a:gd name="connsiteX3" fmla="*/ 9134475 w 9134475"/>
              <a:gd name="connsiteY3" fmla="*/ 1214437 h 1214437"/>
              <a:gd name="connsiteX4" fmla="*/ 0 w 9134475"/>
              <a:gd name="connsiteY4" fmla="*/ 1214437 h 1214437"/>
              <a:gd name="connsiteX5" fmla="*/ 0 w 9134475"/>
              <a:gd name="connsiteY5" fmla="*/ 33337 h 1214437"/>
              <a:gd name="connsiteX0" fmla="*/ 0 w 9134475"/>
              <a:gd name="connsiteY0" fmla="*/ 130968 h 1312068"/>
              <a:gd name="connsiteX1" fmla="*/ 6305550 w 9134475"/>
              <a:gd name="connsiteY1" fmla="*/ 1197768 h 1312068"/>
              <a:gd name="connsiteX2" fmla="*/ 9113111 w 9134475"/>
              <a:gd name="connsiteY2" fmla="*/ 0 h 1312068"/>
              <a:gd name="connsiteX3" fmla="*/ 9134475 w 9134475"/>
              <a:gd name="connsiteY3" fmla="*/ 1312068 h 1312068"/>
              <a:gd name="connsiteX4" fmla="*/ 0 w 9134475"/>
              <a:gd name="connsiteY4" fmla="*/ 1312068 h 1312068"/>
              <a:gd name="connsiteX5" fmla="*/ 0 w 9134475"/>
              <a:gd name="connsiteY5" fmla="*/ 130968 h 1312068"/>
              <a:gd name="connsiteX0" fmla="*/ 0 w 9113111"/>
              <a:gd name="connsiteY0" fmla="*/ 130968 h 1312068"/>
              <a:gd name="connsiteX1" fmla="*/ 6305550 w 9113111"/>
              <a:gd name="connsiteY1" fmla="*/ 1197768 h 1312068"/>
              <a:gd name="connsiteX2" fmla="*/ 9113111 w 9113111"/>
              <a:gd name="connsiteY2" fmla="*/ 0 h 1312068"/>
              <a:gd name="connsiteX3" fmla="*/ 8958813 w 9113111"/>
              <a:gd name="connsiteY3" fmla="*/ 1009649 h 1312068"/>
              <a:gd name="connsiteX4" fmla="*/ 0 w 9113111"/>
              <a:gd name="connsiteY4" fmla="*/ 1312068 h 1312068"/>
              <a:gd name="connsiteX5" fmla="*/ 0 w 9113111"/>
              <a:gd name="connsiteY5" fmla="*/ 130968 h 1312068"/>
              <a:gd name="connsiteX0" fmla="*/ 0 w 9117860"/>
              <a:gd name="connsiteY0" fmla="*/ 130968 h 1314449"/>
              <a:gd name="connsiteX1" fmla="*/ 6305550 w 9117860"/>
              <a:gd name="connsiteY1" fmla="*/ 1197768 h 1314449"/>
              <a:gd name="connsiteX2" fmla="*/ 9113111 w 9117860"/>
              <a:gd name="connsiteY2" fmla="*/ 0 h 1314449"/>
              <a:gd name="connsiteX3" fmla="*/ 9117860 w 9117860"/>
              <a:gd name="connsiteY3" fmla="*/ 1314449 h 1314449"/>
              <a:gd name="connsiteX4" fmla="*/ 0 w 9117860"/>
              <a:gd name="connsiteY4" fmla="*/ 1312068 h 1314449"/>
              <a:gd name="connsiteX5" fmla="*/ 0 w 9117860"/>
              <a:gd name="connsiteY5" fmla="*/ 130968 h 1314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17860" h="1314449">
                <a:moveTo>
                  <a:pt x="0" y="130968"/>
                </a:moveTo>
                <a:lnTo>
                  <a:pt x="6305550" y="1197768"/>
                </a:lnTo>
                <a:lnTo>
                  <a:pt x="9113111" y="0"/>
                </a:lnTo>
                <a:lnTo>
                  <a:pt x="9117860" y="1314449"/>
                </a:lnTo>
                <a:lnTo>
                  <a:pt x="0" y="1312068"/>
                </a:lnTo>
                <a:lnTo>
                  <a:pt x="0" y="130968"/>
                </a:lnTo>
                <a:close/>
              </a:path>
            </a:pathLst>
          </a:custGeom>
          <a:gradFill>
            <a:gsLst>
              <a:gs pos="0">
                <a:schemeClr val="accent1">
                  <a:lumMod val="40000"/>
                  <a:lumOff val="60000"/>
                </a:schemeClr>
              </a:gs>
              <a:gs pos="50000">
                <a:schemeClr val="accent1"/>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Freeform 4"/>
          <p:cNvSpPr/>
          <p:nvPr/>
        </p:nvSpPr>
        <p:spPr>
          <a:xfrm>
            <a:off x="0" y="5292725"/>
            <a:ext cx="12192000"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0">
                <a:srgbClr val="000000"/>
              </a:gs>
              <a:gs pos="14000">
                <a:srgbClr val="333333"/>
              </a:gs>
              <a:gs pos="83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Freeform 5"/>
          <p:cNvSpPr/>
          <p:nvPr/>
        </p:nvSpPr>
        <p:spPr>
          <a:xfrm>
            <a:off x="-101" y="5293518"/>
            <a:ext cx="12192124" cy="1443038"/>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355114 w 9144000"/>
              <a:gd name="connsiteY0" fmla="*/ 0 h 1562100"/>
              <a:gd name="connsiteX1" fmla="*/ 9144000 w 9144000"/>
              <a:gd name="connsiteY1" fmla="*/ 104775 h 1562100"/>
              <a:gd name="connsiteX2" fmla="*/ 9144000 w 9144000"/>
              <a:gd name="connsiteY2" fmla="*/ 361950 h 1562100"/>
              <a:gd name="connsiteX3" fmla="*/ 6334125 w 9144000"/>
              <a:gd name="connsiteY3" fmla="*/ 1562100 h 1562100"/>
              <a:gd name="connsiteX4" fmla="*/ 0 w 9144000"/>
              <a:gd name="connsiteY4" fmla="*/ 495300 h 1562100"/>
              <a:gd name="connsiteX5" fmla="*/ 355114 w 9144000"/>
              <a:gd name="connsiteY5" fmla="*/ 0 h 1562100"/>
              <a:gd name="connsiteX0" fmla="*/ 411923 w 9144000"/>
              <a:gd name="connsiteY0" fmla="*/ 83344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411923 w 9144000"/>
              <a:gd name="connsiteY5" fmla="*/ 83344 h 1457325"/>
              <a:gd name="connsiteX0" fmla="*/ 28462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8462 w 9144000"/>
              <a:gd name="connsiteY5" fmla="*/ 9525 h 1457325"/>
              <a:gd name="connsiteX0" fmla="*/ 108942 w 9144000"/>
              <a:gd name="connsiteY0" fmla="*/ 10477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108942 w 9144000"/>
              <a:gd name="connsiteY5" fmla="*/ 104775 h 1457325"/>
              <a:gd name="connsiteX0" fmla="*/ 26095 w 9144000"/>
              <a:gd name="connsiteY0" fmla="*/ 14288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26095 w 9144000"/>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12977 w 9117905"/>
              <a:gd name="connsiteY4" fmla="*/ 311944 h 1457325"/>
              <a:gd name="connsiteX5" fmla="*/ 0 w 9117905"/>
              <a:gd name="connsiteY5" fmla="*/ 14288 h 1457325"/>
              <a:gd name="connsiteX0" fmla="*/ 0 w 9117905"/>
              <a:gd name="connsiteY0" fmla="*/ 14288 h 1457325"/>
              <a:gd name="connsiteX1" fmla="*/ 9117905 w 9117905"/>
              <a:gd name="connsiteY1" fmla="*/ 0 h 1457325"/>
              <a:gd name="connsiteX2" fmla="*/ 9117905 w 9117905"/>
              <a:gd name="connsiteY2" fmla="*/ 257175 h 1457325"/>
              <a:gd name="connsiteX3" fmla="*/ 6308030 w 9117905"/>
              <a:gd name="connsiteY3" fmla="*/ 1457325 h 1457325"/>
              <a:gd name="connsiteX4" fmla="*/ 2310 w 9117905"/>
              <a:gd name="connsiteY4" fmla="*/ 376237 h 1457325"/>
              <a:gd name="connsiteX5" fmla="*/ 0 w 9117905"/>
              <a:gd name="connsiteY5" fmla="*/ 14288 h 1457325"/>
              <a:gd name="connsiteX0" fmla="*/ 0 w 9117905"/>
              <a:gd name="connsiteY0" fmla="*/ 14288 h 1531144"/>
              <a:gd name="connsiteX1" fmla="*/ 9117905 w 9117905"/>
              <a:gd name="connsiteY1" fmla="*/ 0 h 1531144"/>
              <a:gd name="connsiteX2" fmla="*/ 9117905 w 9117905"/>
              <a:gd name="connsiteY2" fmla="*/ 257175 h 1531144"/>
              <a:gd name="connsiteX3" fmla="*/ 6308030 w 9117905"/>
              <a:gd name="connsiteY3" fmla="*/ 1531144 h 1531144"/>
              <a:gd name="connsiteX4" fmla="*/ 2310 w 9117905"/>
              <a:gd name="connsiteY4" fmla="*/ 376237 h 1531144"/>
              <a:gd name="connsiteX5" fmla="*/ 0 w 9117905"/>
              <a:gd name="connsiteY5" fmla="*/ 14288 h 1531144"/>
              <a:gd name="connsiteX0" fmla="*/ 0 w 9117905"/>
              <a:gd name="connsiteY0" fmla="*/ 14288 h 1450181"/>
              <a:gd name="connsiteX1" fmla="*/ 9117905 w 9117905"/>
              <a:gd name="connsiteY1" fmla="*/ 0 h 1450181"/>
              <a:gd name="connsiteX2" fmla="*/ 9117905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8994819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17905"/>
              <a:gd name="connsiteY0" fmla="*/ 14288 h 1450181"/>
              <a:gd name="connsiteX1" fmla="*/ 9117905 w 9117905"/>
              <a:gd name="connsiteY1" fmla="*/ 0 h 1450181"/>
              <a:gd name="connsiteX2" fmla="*/ 9106070 w 9117905"/>
              <a:gd name="connsiteY2" fmla="*/ 257175 h 1450181"/>
              <a:gd name="connsiteX3" fmla="*/ 6260689 w 9117905"/>
              <a:gd name="connsiteY3" fmla="*/ 1450181 h 1450181"/>
              <a:gd name="connsiteX4" fmla="*/ 2310 w 9117905"/>
              <a:gd name="connsiteY4" fmla="*/ 376237 h 1450181"/>
              <a:gd name="connsiteX5" fmla="*/ 0 w 9117905"/>
              <a:gd name="connsiteY5" fmla="*/ 14288 h 1450181"/>
              <a:gd name="connsiteX0" fmla="*/ 0 w 9106070"/>
              <a:gd name="connsiteY0" fmla="*/ 0 h 1435893"/>
              <a:gd name="connsiteX1" fmla="*/ 9013755 w 9106070"/>
              <a:gd name="connsiteY1" fmla="*/ 97630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2 h 1435895"/>
              <a:gd name="connsiteX1" fmla="*/ 9096602 w 9106070"/>
              <a:gd name="connsiteY1" fmla="*/ 0 h 1435895"/>
              <a:gd name="connsiteX2" fmla="*/ 9106070 w 9106070"/>
              <a:gd name="connsiteY2" fmla="*/ 242889 h 1435895"/>
              <a:gd name="connsiteX3" fmla="*/ 6260689 w 9106070"/>
              <a:gd name="connsiteY3" fmla="*/ 1435895 h 1435895"/>
              <a:gd name="connsiteX4" fmla="*/ 2310 w 9106070"/>
              <a:gd name="connsiteY4" fmla="*/ 361951 h 1435895"/>
              <a:gd name="connsiteX5" fmla="*/ 0 w 9106070"/>
              <a:gd name="connsiteY5" fmla="*/ 2 h 1435895"/>
              <a:gd name="connsiteX0" fmla="*/ 0 w 9106070"/>
              <a:gd name="connsiteY0" fmla="*/ 0 h 1435893"/>
              <a:gd name="connsiteX1" fmla="*/ 8973515 w 9106070"/>
              <a:gd name="connsiteY1" fmla="*/ 123823 h 1435893"/>
              <a:gd name="connsiteX2" fmla="*/ 9106070 w 9106070"/>
              <a:gd name="connsiteY2" fmla="*/ 242887 h 1435893"/>
              <a:gd name="connsiteX3" fmla="*/ 6260689 w 9106070"/>
              <a:gd name="connsiteY3" fmla="*/ 1435893 h 1435893"/>
              <a:gd name="connsiteX4" fmla="*/ 2310 w 9106070"/>
              <a:gd name="connsiteY4" fmla="*/ 361949 h 1435893"/>
              <a:gd name="connsiteX5" fmla="*/ 0 w 9106070"/>
              <a:gd name="connsiteY5" fmla="*/ 0 h 1435893"/>
              <a:gd name="connsiteX0" fmla="*/ 0 w 9106070"/>
              <a:gd name="connsiteY0" fmla="*/ 7145 h 1443038"/>
              <a:gd name="connsiteX1" fmla="*/ 9089499 w 9106070"/>
              <a:gd name="connsiteY1" fmla="*/ 0 h 1443038"/>
              <a:gd name="connsiteX2" fmla="*/ 9106070 w 9106070"/>
              <a:gd name="connsiteY2" fmla="*/ 250032 h 1443038"/>
              <a:gd name="connsiteX3" fmla="*/ 6260689 w 9106070"/>
              <a:gd name="connsiteY3" fmla="*/ 1443038 h 1443038"/>
              <a:gd name="connsiteX4" fmla="*/ 2310 w 9106070"/>
              <a:gd name="connsiteY4" fmla="*/ 369094 h 1443038"/>
              <a:gd name="connsiteX5" fmla="*/ 0 w 9106070"/>
              <a:gd name="connsiteY5" fmla="*/ 7145 h 1443038"/>
              <a:gd name="connsiteX0" fmla="*/ 0 w 9089499"/>
              <a:gd name="connsiteY0" fmla="*/ 7145 h 1443038"/>
              <a:gd name="connsiteX1" fmla="*/ 9089499 w 9089499"/>
              <a:gd name="connsiteY1" fmla="*/ 0 h 1443038"/>
              <a:gd name="connsiteX2" fmla="*/ 8923808 w 9089499"/>
              <a:gd name="connsiteY2" fmla="*/ 197644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4767 w 9089499"/>
              <a:gd name="connsiteY2" fmla="*/ 247650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8982984 w 9089499"/>
              <a:gd name="connsiteY2" fmla="*/ 202406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2310 w 9089499"/>
              <a:gd name="connsiteY4" fmla="*/ 369094 h 1443038"/>
              <a:gd name="connsiteX5" fmla="*/ 0 w 9089499"/>
              <a:gd name="connsiteY5" fmla="*/ 7145 h 1443038"/>
              <a:gd name="connsiteX0" fmla="*/ 0 w 9089499"/>
              <a:gd name="connsiteY0" fmla="*/ 7145 h 1443038"/>
              <a:gd name="connsiteX1" fmla="*/ 9089499 w 9089499"/>
              <a:gd name="connsiteY1" fmla="*/ 0 h 1443038"/>
              <a:gd name="connsiteX2" fmla="*/ 9087134 w 9089499"/>
              <a:gd name="connsiteY2" fmla="*/ 254793 h 1443038"/>
              <a:gd name="connsiteX3" fmla="*/ 6260689 w 9089499"/>
              <a:gd name="connsiteY3" fmla="*/ 1443038 h 1443038"/>
              <a:gd name="connsiteX4" fmla="*/ 130131 w 9089499"/>
              <a:gd name="connsiteY4" fmla="*/ 266700 h 1443038"/>
              <a:gd name="connsiteX5" fmla="*/ 0 w 9089499"/>
              <a:gd name="connsiteY5" fmla="*/ 7145 h 1443038"/>
              <a:gd name="connsiteX0" fmla="*/ 57 w 9089556"/>
              <a:gd name="connsiteY0" fmla="*/ 7145 h 1443038"/>
              <a:gd name="connsiteX1" fmla="*/ 9089556 w 9089556"/>
              <a:gd name="connsiteY1" fmla="*/ 0 h 1443038"/>
              <a:gd name="connsiteX2" fmla="*/ 9087191 w 9089556"/>
              <a:gd name="connsiteY2" fmla="*/ 254793 h 1443038"/>
              <a:gd name="connsiteX3" fmla="*/ 6260746 w 9089556"/>
              <a:gd name="connsiteY3" fmla="*/ 1443038 h 1443038"/>
              <a:gd name="connsiteX4" fmla="*/ 0 w 9089556"/>
              <a:gd name="connsiteY4" fmla="*/ 366713 h 1443038"/>
              <a:gd name="connsiteX5" fmla="*/ 57 w 9089556"/>
              <a:gd name="connsiteY5" fmla="*/ 7145 h 14430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089556" h="1443038">
                <a:moveTo>
                  <a:pt x="57" y="7145"/>
                </a:moveTo>
                <a:lnTo>
                  <a:pt x="9089556" y="0"/>
                </a:lnTo>
                <a:cubicBezTo>
                  <a:pt x="9087979" y="82550"/>
                  <a:pt x="9088768" y="172243"/>
                  <a:pt x="9087191" y="254793"/>
                </a:cubicBezTo>
                <a:lnTo>
                  <a:pt x="6260746" y="1443038"/>
                </a:lnTo>
                <a:lnTo>
                  <a:pt x="0" y="366713"/>
                </a:lnTo>
                <a:lnTo>
                  <a:pt x="57" y="7145"/>
                </a:lnTo>
                <a:close/>
              </a:path>
            </a:pathLst>
          </a:custGeom>
          <a:gradFill>
            <a:gsLst>
              <a:gs pos="41000">
                <a:srgbClr val="000000">
                  <a:alpha val="0"/>
                </a:srgbClr>
              </a:gs>
              <a:gs pos="57000">
                <a:srgbClr val="4D4D4D"/>
              </a:gs>
              <a:gs pos="100000">
                <a:srgbClr val="000000">
                  <a:alpha val="0"/>
                </a:srgbClr>
              </a:gs>
            </a:gsLst>
            <a:lin ang="6000000" scaled="0"/>
          </a:gradFill>
          <a:ln>
            <a:noFill/>
          </a:ln>
          <a:effectLst>
            <a:softEdge rad="317500"/>
          </a:effectLst>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eaLnBrk="1" hangingPunct="1"/>
            <a:endParaRPr lang="en-US" altLang="en-US">
              <a:solidFill>
                <a:srgbClr val="FFFFFF"/>
              </a:solidFill>
              <a:latin typeface="Gill Sans MT" pitchFamily="34" charset="0"/>
            </a:endParaRPr>
          </a:p>
        </p:txBody>
      </p:sp>
      <p:sp>
        <p:nvSpPr>
          <p:cNvPr id="7" name="Rectangle 6"/>
          <p:cNvSpPr/>
          <p:nvPr/>
        </p:nvSpPr>
        <p:spPr>
          <a:xfrm>
            <a:off x="0" y="5262563"/>
            <a:ext cx="12192000" cy="74612"/>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endParaRPr lang="en-US" altLang="en-US">
              <a:solidFill>
                <a:srgbClr val="FFFFFF"/>
              </a:solidFill>
              <a:latin typeface="Gill Sans MT" pitchFamily="34" charset="0"/>
            </a:endParaRPr>
          </a:p>
        </p:txBody>
      </p:sp>
      <p:sp>
        <p:nvSpPr>
          <p:cNvPr id="8" name="Freeform 7"/>
          <p:cNvSpPr/>
          <p:nvPr/>
        </p:nvSpPr>
        <p:spPr>
          <a:xfrm>
            <a:off x="0" y="5502275"/>
            <a:ext cx="12192000" cy="1271588"/>
          </a:xfrm>
          <a:custGeom>
            <a:avLst/>
            <a:gdLst>
              <a:gd name="connsiteX0" fmla="*/ 9331 w 9144000"/>
              <a:gd name="connsiteY0" fmla="*/ 111968 h 1278294"/>
              <a:gd name="connsiteX1" fmla="*/ 6288833 w 9144000"/>
              <a:gd name="connsiteY1" fmla="*/ 1194319 h 1278294"/>
              <a:gd name="connsiteX2" fmla="*/ 9144000 w 9144000"/>
              <a:gd name="connsiteY2" fmla="*/ 0 h 1278294"/>
              <a:gd name="connsiteX3" fmla="*/ 9144000 w 9144000"/>
              <a:gd name="connsiteY3" fmla="*/ 83976 h 1278294"/>
              <a:gd name="connsiteX4" fmla="*/ 6279502 w 9144000"/>
              <a:gd name="connsiteY4" fmla="*/ 1278294 h 1278294"/>
              <a:gd name="connsiteX5" fmla="*/ 0 w 9144000"/>
              <a:gd name="connsiteY5" fmla="*/ 195943 h 1278294"/>
              <a:gd name="connsiteX6" fmla="*/ 9331 w 9144000"/>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71644 w 9134669"/>
              <a:gd name="connsiteY5" fmla="*/ 388824 h 1278294"/>
              <a:gd name="connsiteX6" fmla="*/ 0 w 9134669"/>
              <a:gd name="connsiteY6" fmla="*/ 111968 h 1278294"/>
              <a:gd name="connsiteX0" fmla="*/ 0 w 9134669"/>
              <a:gd name="connsiteY0" fmla="*/ 111968 h 1278294"/>
              <a:gd name="connsiteX1" fmla="*/ 6279502 w 9134669"/>
              <a:gd name="connsiteY1" fmla="*/ 1194319 h 1278294"/>
              <a:gd name="connsiteX2" fmla="*/ 9134669 w 9134669"/>
              <a:gd name="connsiteY2" fmla="*/ 0 h 1278294"/>
              <a:gd name="connsiteX3" fmla="*/ 9134669 w 9134669"/>
              <a:gd name="connsiteY3" fmla="*/ 83976 h 1278294"/>
              <a:gd name="connsiteX4" fmla="*/ 6270171 w 9134669"/>
              <a:gd name="connsiteY4" fmla="*/ 1278294 h 1278294"/>
              <a:gd name="connsiteX5" fmla="*/ 194 w 9134669"/>
              <a:gd name="connsiteY5" fmla="*/ 195943 h 1278294"/>
              <a:gd name="connsiteX6" fmla="*/ 0 w 9134669"/>
              <a:gd name="connsiteY6" fmla="*/ 111968 h 1278294"/>
              <a:gd name="connsiteX0" fmla="*/ 49877 w 9134540"/>
              <a:gd name="connsiteY0" fmla="*/ 42912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49877 w 9134540"/>
              <a:gd name="connsiteY6" fmla="*/ 42912 h 1278294"/>
              <a:gd name="connsiteX0" fmla="*/ 2252 w 9134540"/>
              <a:gd name="connsiteY0" fmla="*/ 116731 h 1278294"/>
              <a:gd name="connsiteX1" fmla="*/ 6279373 w 9134540"/>
              <a:gd name="connsiteY1" fmla="*/ 1194319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279373 w 9134540"/>
              <a:gd name="connsiteY1" fmla="*/ 1234801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78294"/>
              <a:gd name="connsiteX1" fmla="*/ 6307948 w 9134540"/>
              <a:gd name="connsiteY1" fmla="*/ 1189558 h 1278294"/>
              <a:gd name="connsiteX2" fmla="*/ 9134540 w 9134540"/>
              <a:gd name="connsiteY2" fmla="*/ 0 h 1278294"/>
              <a:gd name="connsiteX3" fmla="*/ 9134540 w 9134540"/>
              <a:gd name="connsiteY3" fmla="*/ 83976 h 1278294"/>
              <a:gd name="connsiteX4" fmla="*/ 6270042 w 9134540"/>
              <a:gd name="connsiteY4" fmla="*/ 1278294 h 1278294"/>
              <a:gd name="connsiteX5" fmla="*/ 65 w 9134540"/>
              <a:gd name="connsiteY5" fmla="*/ 195943 h 1278294"/>
              <a:gd name="connsiteX6" fmla="*/ 2252 w 9134540"/>
              <a:gd name="connsiteY6" fmla="*/ 116731 h 1278294"/>
              <a:gd name="connsiteX0" fmla="*/ 2252 w 9134540"/>
              <a:gd name="connsiteY0" fmla="*/ 116731 h 1228287"/>
              <a:gd name="connsiteX1" fmla="*/ 6307948 w 9134540"/>
              <a:gd name="connsiteY1" fmla="*/ 1189558 h 1228287"/>
              <a:gd name="connsiteX2" fmla="*/ 9134540 w 9134540"/>
              <a:gd name="connsiteY2" fmla="*/ 0 h 1228287"/>
              <a:gd name="connsiteX3" fmla="*/ 9134540 w 9134540"/>
              <a:gd name="connsiteY3" fmla="*/ 83976 h 1228287"/>
              <a:gd name="connsiteX4" fmla="*/ 6270042 w 9134540"/>
              <a:gd name="connsiteY4" fmla="*/ 1228287 h 1228287"/>
              <a:gd name="connsiteX5" fmla="*/ 65 w 9134540"/>
              <a:gd name="connsiteY5" fmla="*/ 195943 h 1228287"/>
              <a:gd name="connsiteX6" fmla="*/ 2252 w 9134540"/>
              <a:gd name="connsiteY6" fmla="*/ 116731 h 1228287"/>
              <a:gd name="connsiteX0" fmla="*/ 2252 w 9134540"/>
              <a:gd name="connsiteY0" fmla="*/ 116731 h 1266387"/>
              <a:gd name="connsiteX1" fmla="*/ 6307948 w 9134540"/>
              <a:gd name="connsiteY1" fmla="*/ 1189558 h 1266387"/>
              <a:gd name="connsiteX2" fmla="*/ 9134540 w 9134540"/>
              <a:gd name="connsiteY2" fmla="*/ 0 h 1266387"/>
              <a:gd name="connsiteX3" fmla="*/ 9134540 w 9134540"/>
              <a:gd name="connsiteY3" fmla="*/ 83976 h 1266387"/>
              <a:gd name="connsiteX4" fmla="*/ 6315286 w 9134540"/>
              <a:gd name="connsiteY4" fmla="*/ 1266387 h 1266387"/>
              <a:gd name="connsiteX5" fmla="*/ 65 w 9134540"/>
              <a:gd name="connsiteY5" fmla="*/ 195943 h 1266387"/>
              <a:gd name="connsiteX6" fmla="*/ 2252 w 9134540"/>
              <a:gd name="connsiteY6" fmla="*/ 116731 h 1266387"/>
              <a:gd name="connsiteX0" fmla="*/ 2252 w 9134540"/>
              <a:gd name="connsiteY0" fmla="*/ 152450 h 1302106"/>
              <a:gd name="connsiteX1" fmla="*/ 6307948 w 9134540"/>
              <a:gd name="connsiteY1" fmla="*/ 1225277 h 1302106"/>
              <a:gd name="connsiteX2" fmla="*/ 8932134 w 9134540"/>
              <a:gd name="connsiteY2" fmla="*/ 0 h 1302106"/>
              <a:gd name="connsiteX3" fmla="*/ 9134540 w 9134540"/>
              <a:gd name="connsiteY3" fmla="*/ 119695 h 1302106"/>
              <a:gd name="connsiteX4" fmla="*/ 6315286 w 9134540"/>
              <a:gd name="connsiteY4" fmla="*/ 1302106 h 1302106"/>
              <a:gd name="connsiteX5" fmla="*/ 65 w 9134540"/>
              <a:gd name="connsiteY5" fmla="*/ 231662 h 1302106"/>
              <a:gd name="connsiteX6" fmla="*/ 2252 w 9134540"/>
              <a:gd name="connsiteY6" fmla="*/ 152450 h 1302106"/>
              <a:gd name="connsiteX0" fmla="*/ 2252 w 9144066"/>
              <a:gd name="connsiteY0" fmla="*/ 121494 h 1271150"/>
              <a:gd name="connsiteX1" fmla="*/ 6307948 w 9144066"/>
              <a:gd name="connsiteY1" fmla="*/ 1194321 h 1271150"/>
              <a:gd name="connsiteX2" fmla="*/ 9144066 w 9144066"/>
              <a:gd name="connsiteY2" fmla="*/ 0 h 1271150"/>
              <a:gd name="connsiteX3" fmla="*/ 9134540 w 9144066"/>
              <a:gd name="connsiteY3" fmla="*/ 88739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051196 w 9144066"/>
              <a:gd name="connsiteY3" fmla="*/ 236376 h 1271150"/>
              <a:gd name="connsiteX4" fmla="*/ 6315286 w 9144066"/>
              <a:gd name="connsiteY4" fmla="*/ 1271150 h 1271150"/>
              <a:gd name="connsiteX5" fmla="*/ 65 w 9144066"/>
              <a:gd name="connsiteY5" fmla="*/ 200706 h 1271150"/>
              <a:gd name="connsiteX6" fmla="*/ 2252 w 9144066"/>
              <a:gd name="connsiteY6" fmla="*/ 121494 h 1271150"/>
              <a:gd name="connsiteX0" fmla="*/ 2252 w 9144066"/>
              <a:gd name="connsiteY0" fmla="*/ 121494 h 1271150"/>
              <a:gd name="connsiteX1" fmla="*/ 6307948 w 9144066"/>
              <a:gd name="connsiteY1" fmla="*/ 1194321 h 1271150"/>
              <a:gd name="connsiteX2" fmla="*/ 9144066 w 9144066"/>
              <a:gd name="connsiteY2" fmla="*/ 0 h 1271150"/>
              <a:gd name="connsiteX3" fmla="*/ 9141683 w 9144066"/>
              <a:gd name="connsiteY3" fmla="*/ 79214 h 1271150"/>
              <a:gd name="connsiteX4" fmla="*/ 6315286 w 9144066"/>
              <a:gd name="connsiteY4" fmla="*/ 1271150 h 1271150"/>
              <a:gd name="connsiteX5" fmla="*/ 65 w 9144066"/>
              <a:gd name="connsiteY5" fmla="*/ 200706 h 1271150"/>
              <a:gd name="connsiteX6" fmla="*/ 2252 w 9144066"/>
              <a:gd name="connsiteY6" fmla="*/ 121494 h 12711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66" h="1271150">
                <a:moveTo>
                  <a:pt x="2252" y="121494"/>
                </a:moveTo>
                <a:lnTo>
                  <a:pt x="6307948" y="1194321"/>
                </a:lnTo>
                <a:lnTo>
                  <a:pt x="9144066" y="0"/>
                </a:lnTo>
                <a:cubicBezTo>
                  <a:pt x="9143272" y="26405"/>
                  <a:pt x="9142477" y="52809"/>
                  <a:pt x="9141683" y="79214"/>
                </a:cubicBezTo>
                <a:lnTo>
                  <a:pt x="6315286" y="1271150"/>
                </a:lnTo>
                <a:lnTo>
                  <a:pt x="65" y="200706"/>
                </a:lnTo>
                <a:cubicBezTo>
                  <a:pt x="0" y="172714"/>
                  <a:pt x="2317" y="149486"/>
                  <a:pt x="2252" y="121494"/>
                </a:cubicBez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963084" y="3633788"/>
            <a:ext cx="10363200" cy="1362075"/>
          </a:xfrm>
        </p:spPr>
        <p:txBody>
          <a:bodyPr anchor="t"/>
          <a:lstStyle>
            <a:lvl1pPr algn="l">
              <a:defRPr sz="40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963084" y="2133601"/>
            <a:ext cx="10363200" cy="1500187"/>
          </a:xfrm>
        </p:spPr>
        <p:txBody>
          <a:bodyPr anchor="b"/>
          <a:lstStyle>
            <a:lvl1pPr marL="0" indent="0">
              <a:buNone/>
              <a:defRPr sz="200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3"/>
          <p:cNvSpPr>
            <a:spLocks noGrp="1"/>
          </p:cNvSpPr>
          <p:nvPr>
            <p:ph type="dt" sz="half" idx="10"/>
          </p:nvPr>
        </p:nvSpPr>
        <p:spPr/>
        <p:txBody>
          <a:bodyPr/>
          <a:lstStyle>
            <a:lvl1pPr>
              <a:defRPr/>
            </a:lvl1pPr>
          </a:lstStyle>
          <a:p>
            <a:fld id="{3AD13482-AF5F-4870-9939-32616717E0DC}" type="datetimeFigureOut">
              <a:rPr lang="en-GB" altLang="en-US"/>
              <a:pPr/>
              <a:t>12/03/2019</a:t>
            </a:fld>
            <a:endParaRPr lang="en-GB" altLang="en-US"/>
          </a:p>
        </p:txBody>
      </p:sp>
      <p:sp>
        <p:nvSpPr>
          <p:cNvPr id="10" name="Footer Placeholder 4"/>
          <p:cNvSpPr>
            <a:spLocks noGrp="1"/>
          </p:cNvSpPr>
          <p:nvPr>
            <p:ph type="ftr" sz="quarter" idx="11"/>
          </p:nvPr>
        </p:nvSpPr>
        <p:spPr/>
        <p:txBody>
          <a:bodyPr/>
          <a:lstStyle>
            <a:lvl1pPr>
              <a:defRPr/>
            </a:lvl1pPr>
          </a:lstStyle>
          <a:p>
            <a:endParaRPr lang="en-GB" altLang="en-US"/>
          </a:p>
        </p:txBody>
      </p:sp>
      <p:sp>
        <p:nvSpPr>
          <p:cNvPr id="11" name="Slide Number Placeholder 5"/>
          <p:cNvSpPr>
            <a:spLocks noGrp="1"/>
          </p:cNvSpPr>
          <p:nvPr>
            <p:ph type="sldNum" sz="quarter" idx="12"/>
          </p:nvPr>
        </p:nvSpPr>
        <p:spPr/>
        <p:txBody>
          <a:bodyPr/>
          <a:lstStyle>
            <a:lvl1pPr>
              <a:defRPr/>
            </a:lvl1pPr>
          </a:lstStyle>
          <a:p>
            <a:fld id="{B28BC7CE-F4DD-44C3-B1C9-84BB2CFEB4AF}" type="slidenum">
              <a:rPr lang="en-GB" altLang="en-US"/>
              <a:pPr/>
              <a:t>‹#›</a:t>
            </a:fld>
            <a:endParaRPr lang="en-GB" altLang="en-US"/>
          </a:p>
        </p:txBody>
      </p:sp>
    </p:spTree>
    <p:extLst>
      <p:ext uri="{BB962C8B-B14F-4D97-AF65-F5344CB8AC3E}">
        <p14:creationId xmlns:p14="http://schemas.microsoft.com/office/powerpoint/2010/main" val="18519972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Freeform 4"/>
          <p:cNvSpPr/>
          <p:nvPr/>
        </p:nvSpPr>
        <p:spPr>
          <a:xfrm>
            <a:off x="2409825" y="6148388"/>
            <a:ext cx="9785350" cy="71120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3"/>
              </a:gs>
              <a:gs pos="40000">
                <a:schemeClr val="accent3">
                  <a:lumMod val="40000"/>
                  <a:lumOff val="60000"/>
                </a:schemeClr>
              </a:gs>
              <a:gs pos="4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Freeform 5"/>
          <p:cNvSpPr/>
          <p:nvPr/>
        </p:nvSpPr>
        <p:spPr>
          <a:xfrm>
            <a:off x="0" y="5457825"/>
            <a:ext cx="9652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1"/>
              </a:gs>
              <a:gs pos="52000">
                <a:schemeClr val="accent1">
                  <a:lumMod val="40000"/>
                  <a:lumOff val="60000"/>
                </a:schemeClr>
              </a:gs>
              <a:gs pos="66000">
                <a:schemeClr val="accent1"/>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Freeform 6"/>
          <p:cNvSpPr/>
          <p:nvPr/>
        </p:nvSpPr>
        <p:spPr>
          <a:xfrm>
            <a:off x="0" y="5411788"/>
            <a:ext cx="10140950" cy="928687"/>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Freeform 7"/>
          <p:cNvSpPr/>
          <p:nvPr/>
        </p:nvSpPr>
        <p:spPr>
          <a:xfrm>
            <a:off x="2241550" y="6116638"/>
            <a:ext cx="9953625" cy="741362"/>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13" name="Content Placeholder 12"/>
          <p:cNvSpPr>
            <a:spLocks noGrp="1"/>
          </p:cNvSpPr>
          <p:nvPr>
            <p:ph sz="quarter" idx="13"/>
          </p:nvPr>
        </p:nvSpPr>
        <p:spPr>
          <a:xfrm>
            <a:off x="914400" y="1536192"/>
            <a:ext cx="48768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5" name="Content Placeholder 14"/>
          <p:cNvSpPr>
            <a:spLocks noGrp="1"/>
          </p:cNvSpPr>
          <p:nvPr>
            <p:ph sz="quarter" idx="14"/>
          </p:nvPr>
        </p:nvSpPr>
        <p:spPr>
          <a:xfrm>
            <a:off x="6400800" y="1536192"/>
            <a:ext cx="4876800" cy="387705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9" name="Date Placeholder 4"/>
          <p:cNvSpPr>
            <a:spLocks noGrp="1"/>
          </p:cNvSpPr>
          <p:nvPr>
            <p:ph type="dt" sz="half" idx="15"/>
          </p:nvPr>
        </p:nvSpPr>
        <p:spPr/>
        <p:txBody>
          <a:bodyPr/>
          <a:lstStyle>
            <a:lvl1pPr>
              <a:defRPr/>
            </a:lvl1pPr>
          </a:lstStyle>
          <a:p>
            <a:fld id="{BA1BEDE3-EB01-46A7-B3D9-A3F8BE3AF8FC}" type="datetimeFigureOut">
              <a:rPr lang="en-GB" altLang="en-US"/>
              <a:pPr/>
              <a:t>12/03/2019</a:t>
            </a:fld>
            <a:endParaRPr lang="en-GB" altLang="en-US"/>
          </a:p>
        </p:txBody>
      </p:sp>
      <p:sp>
        <p:nvSpPr>
          <p:cNvPr id="10" name="Footer Placeholder 5"/>
          <p:cNvSpPr>
            <a:spLocks noGrp="1"/>
          </p:cNvSpPr>
          <p:nvPr>
            <p:ph type="ftr" sz="quarter" idx="16"/>
          </p:nvPr>
        </p:nvSpPr>
        <p:spPr/>
        <p:txBody>
          <a:bodyPr/>
          <a:lstStyle>
            <a:lvl1pPr>
              <a:defRPr/>
            </a:lvl1pPr>
          </a:lstStyle>
          <a:p>
            <a:endParaRPr lang="en-GB" altLang="en-US"/>
          </a:p>
        </p:txBody>
      </p:sp>
      <p:sp>
        <p:nvSpPr>
          <p:cNvPr id="11" name="Slide Number Placeholder 6"/>
          <p:cNvSpPr>
            <a:spLocks noGrp="1"/>
          </p:cNvSpPr>
          <p:nvPr>
            <p:ph type="sldNum" sz="quarter" idx="17"/>
          </p:nvPr>
        </p:nvSpPr>
        <p:spPr/>
        <p:txBody>
          <a:bodyPr/>
          <a:lstStyle>
            <a:lvl1pPr>
              <a:defRPr/>
            </a:lvl1pPr>
          </a:lstStyle>
          <a:p>
            <a:fld id="{6947C471-B7F9-4575-9A2E-FFE1ECACC181}" type="slidenum">
              <a:rPr lang="en-GB" altLang="en-US"/>
              <a:pPr/>
              <a:t>‹#›</a:t>
            </a:fld>
            <a:endParaRPr lang="en-GB" altLang="en-US"/>
          </a:p>
        </p:txBody>
      </p:sp>
    </p:spTree>
    <p:extLst>
      <p:ext uri="{BB962C8B-B14F-4D97-AF65-F5344CB8AC3E}">
        <p14:creationId xmlns:p14="http://schemas.microsoft.com/office/powerpoint/2010/main" val="3345553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Freeform 6"/>
          <p:cNvSpPr/>
          <p:nvPr/>
        </p:nvSpPr>
        <p:spPr>
          <a:xfrm>
            <a:off x="2409825" y="6148388"/>
            <a:ext cx="9785350" cy="71120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8" name="Freeform 7"/>
          <p:cNvSpPr/>
          <p:nvPr/>
        </p:nvSpPr>
        <p:spPr>
          <a:xfrm>
            <a:off x="0" y="5457825"/>
            <a:ext cx="9652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9" name="Freeform 8"/>
          <p:cNvSpPr/>
          <p:nvPr/>
        </p:nvSpPr>
        <p:spPr>
          <a:xfrm>
            <a:off x="0" y="5411788"/>
            <a:ext cx="10140950" cy="928687"/>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Freeform 9"/>
          <p:cNvSpPr/>
          <p:nvPr/>
        </p:nvSpPr>
        <p:spPr>
          <a:xfrm>
            <a:off x="2241550" y="6116638"/>
            <a:ext cx="9953625" cy="741362"/>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914400" y="1535113"/>
            <a:ext cx="4876800" cy="639762"/>
          </a:xfrm>
        </p:spPr>
        <p:txBody>
          <a:bodyPr anchor="b">
            <a:normAutofit/>
          </a:bodyPr>
          <a:lstStyle>
            <a:lvl1pPr marL="0" indent="0">
              <a:buNone/>
              <a:defRPr sz="2000" b="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6400800" y="1535113"/>
            <a:ext cx="4876800" cy="639762"/>
          </a:xfrm>
        </p:spPr>
        <p:txBody>
          <a:bodyPr anchor="b">
            <a:normAutofit/>
          </a:bodyPr>
          <a:lstStyle>
            <a:lvl1pPr marL="0" indent="0">
              <a:buNone/>
              <a:defRPr sz="20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5" name="Content Placeholder 14"/>
          <p:cNvSpPr>
            <a:spLocks noGrp="1"/>
          </p:cNvSpPr>
          <p:nvPr>
            <p:ph sz="quarter" idx="13"/>
          </p:nvPr>
        </p:nvSpPr>
        <p:spPr>
          <a:xfrm>
            <a:off x="914400" y="2209800"/>
            <a:ext cx="48768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Content Placeholder 16"/>
          <p:cNvSpPr>
            <a:spLocks noGrp="1"/>
          </p:cNvSpPr>
          <p:nvPr>
            <p:ph sz="quarter" idx="14"/>
          </p:nvPr>
        </p:nvSpPr>
        <p:spPr>
          <a:xfrm>
            <a:off x="6400800" y="2209800"/>
            <a:ext cx="4876800" cy="3200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Date Placeholder 6"/>
          <p:cNvSpPr>
            <a:spLocks noGrp="1"/>
          </p:cNvSpPr>
          <p:nvPr>
            <p:ph type="dt" sz="half" idx="15"/>
          </p:nvPr>
        </p:nvSpPr>
        <p:spPr/>
        <p:txBody>
          <a:bodyPr/>
          <a:lstStyle>
            <a:lvl1pPr>
              <a:defRPr/>
            </a:lvl1pPr>
          </a:lstStyle>
          <a:p>
            <a:fld id="{80B09B15-C38F-4EE5-8164-6099709C7490}" type="datetimeFigureOut">
              <a:rPr lang="en-GB" altLang="en-US"/>
              <a:pPr/>
              <a:t>12/03/2019</a:t>
            </a:fld>
            <a:endParaRPr lang="en-GB" altLang="en-US"/>
          </a:p>
        </p:txBody>
      </p:sp>
      <p:sp>
        <p:nvSpPr>
          <p:cNvPr id="12" name="Footer Placeholder 7"/>
          <p:cNvSpPr>
            <a:spLocks noGrp="1"/>
          </p:cNvSpPr>
          <p:nvPr>
            <p:ph type="ftr" sz="quarter" idx="16"/>
          </p:nvPr>
        </p:nvSpPr>
        <p:spPr/>
        <p:txBody>
          <a:bodyPr/>
          <a:lstStyle>
            <a:lvl1pPr>
              <a:defRPr/>
            </a:lvl1pPr>
          </a:lstStyle>
          <a:p>
            <a:endParaRPr lang="en-GB" altLang="en-US"/>
          </a:p>
        </p:txBody>
      </p:sp>
      <p:sp>
        <p:nvSpPr>
          <p:cNvPr id="13" name="Slide Number Placeholder 8"/>
          <p:cNvSpPr>
            <a:spLocks noGrp="1"/>
          </p:cNvSpPr>
          <p:nvPr>
            <p:ph type="sldNum" sz="quarter" idx="17"/>
          </p:nvPr>
        </p:nvSpPr>
        <p:spPr/>
        <p:txBody>
          <a:bodyPr/>
          <a:lstStyle>
            <a:lvl1pPr>
              <a:defRPr/>
            </a:lvl1pPr>
          </a:lstStyle>
          <a:p>
            <a:fld id="{27ED3926-3404-45A9-AFDF-6D93D118143A}" type="slidenum">
              <a:rPr lang="en-GB" altLang="en-US"/>
              <a:pPr/>
              <a:t>‹#›</a:t>
            </a:fld>
            <a:endParaRPr lang="en-GB" altLang="en-US"/>
          </a:p>
        </p:txBody>
      </p:sp>
    </p:spTree>
    <p:extLst>
      <p:ext uri="{BB962C8B-B14F-4D97-AF65-F5344CB8AC3E}">
        <p14:creationId xmlns:p14="http://schemas.microsoft.com/office/powerpoint/2010/main" val="922951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Freeform 2"/>
          <p:cNvSpPr/>
          <p:nvPr/>
        </p:nvSpPr>
        <p:spPr>
          <a:xfrm>
            <a:off x="0" y="5010150"/>
            <a:ext cx="9918700"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Freeform 3"/>
          <p:cNvSpPr/>
          <p:nvPr/>
        </p:nvSpPr>
        <p:spPr>
          <a:xfrm>
            <a:off x="0" y="5730875"/>
            <a:ext cx="12196763" cy="1127125"/>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5" name="Freeform 4"/>
          <p:cNvSpPr/>
          <p:nvPr/>
        </p:nvSpPr>
        <p:spPr>
          <a:xfrm>
            <a:off x="0" y="4973638"/>
            <a:ext cx="10233025" cy="928687"/>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Freeform 5"/>
          <p:cNvSpPr/>
          <p:nvPr/>
        </p:nvSpPr>
        <p:spPr>
          <a:xfrm>
            <a:off x="-3175" y="5695950"/>
            <a:ext cx="12195175" cy="930275"/>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p:txBody>
          <a:bodyPr/>
          <a:lstStyle/>
          <a:p>
            <a:r>
              <a:rPr lang="en-US" smtClean="0"/>
              <a:t>Click to edit Master title style</a:t>
            </a:r>
            <a:endParaRPr lang="en-US"/>
          </a:p>
        </p:txBody>
      </p:sp>
      <p:sp>
        <p:nvSpPr>
          <p:cNvPr id="7" name="Date Placeholder 2"/>
          <p:cNvSpPr>
            <a:spLocks noGrp="1"/>
          </p:cNvSpPr>
          <p:nvPr>
            <p:ph type="dt" sz="half" idx="10"/>
          </p:nvPr>
        </p:nvSpPr>
        <p:spPr/>
        <p:txBody>
          <a:bodyPr/>
          <a:lstStyle>
            <a:lvl1pPr>
              <a:defRPr/>
            </a:lvl1pPr>
          </a:lstStyle>
          <a:p>
            <a:fld id="{0BC4ABA8-F525-43F1-9399-F8AC047F0652}" type="datetimeFigureOut">
              <a:rPr lang="en-GB" altLang="en-US"/>
              <a:pPr/>
              <a:t>12/03/2019</a:t>
            </a:fld>
            <a:endParaRPr lang="en-GB" altLang="en-US"/>
          </a:p>
        </p:txBody>
      </p:sp>
      <p:sp>
        <p:nvSpPr>
          <p:cNvPr id="8" name="Footer Placeholder 3"/>
          <p:cNvSpPr>
            <a:spLocks noGrp="1"/>
          </p:cNvSpPr>
          <p:nvPr>
            <p:ph type="ftr" sz="quarter" idx="11"/>
          </p:nvPr>
        </p:nvSpPr>
        <p:spPr/>
        <p:txBody>
          <a:bodyPr/>
          <a:lstStyle>
            <a:lvl1pPr>
              <a:defRPr/>
            </a:lvl1pPr>
          </a:lstStyle>
          <a:p>
            <a:endParaRPr lang="en-GB" altLang="en-US"/>
          </a:p>
        </p:txBody>
      </p:sp>
      <p:sp>
        <p:nvSpPr>
          <p:cNvPr id="9" name="Slide Number Placeholder 4"/>
          <p:cNvSpPr>
            <a:spLocks noGrp="1"/>
          </p:cNvSpPr>
          <p:nvPr>
            <p:ph type="sldNum" sz="quarter" idx="12"/>
          </p:nvPr>
        </p:nvSpPr>
        <p:spPr/>
        <p:txBody>
          <a:bodyPr/>
          <a:lstStyle>
            <a:lvl1pPr>
              <a:defRPr/>
            </a:lvl1pPr>
          </a:lstStyle>
          <a:p>
            <a:fld id="{1F3A9E54-1E46-4CD3-A1FF-131C64A97DC0}" type="slidenum">
              <a:rPr lang="en-GB" altLang="en-US"/>
              <a:pPr/>
              <a:t>‹#›</a:t>
            </a:fld>
            <a:endParaRPr lang="en-GB" altLang="en-US"/>
          </a:p>
        </p:txBody>
      </p:sp>
    </p:spTree>
    <p:extLst>
      <p:ext uri="{BB962C8B-B14F-4D97-AF65-F5344CB8AC3E}">
        <p14:creationId xmlns:p14="http://schemas.microsoft.com/office/powerpoint/2010/main" val="638335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reeform 1"/>
          <p:cNvSpPr/>
          <p:nvPr/>
        </p:nvSpPr>
        <p:spPr>
          <a:xfrm>
            <a:off x="0" y="5730875"/>
            <a:ext cx="12196763" cy="1127125"/>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3"/>
              </a:gs>
              <a:gs pos="50000">
                <a:schemeClr val="accent3">
                  <a:lumMod val="40000"/>
                  <a:lumOff val="60000"/>
                </a:schemeClr>
              </a:gs>
              <a:gs pos="58000">
                <a:schemeClr val="accent3"/>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3" name="Freeform 2"/>
          <p:cNvSpPr/>
          <p:nvPr/>
        </p:nvSpPr>
        <p:spPr>
          <a:xfrm>
            <a:off x="0" y="5381625"/>
            <a:ext cx="4381500" cy="1208088"/>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6996854"/>
              <a:gd name="connsiteY0" fmla="*/ 0 h 1571625"/>
              <a:gd name="connsiteX1" fmla="*/ 6996854 w 6996854"/>
              <a:gd name="connsiteY1" fmla="*/ 1266825 h 1571625"/>
              <a:gd name="connsiteX2" fmla="*/ 0 w 6996854"/>
              <a:gd name="connsiteY2" fmla="*/ 1571625 h 1571625"/>
              <a:gd name="connsiteX3" fmla="*/ 0 w 6996854"/>
              <a:gd name="connsiteY3" fmla="*/ 0 h 1571625"/>
              <a:gd name="connsiteX0" fmla="*/ 0 w 7583417"/>
              <a:gd name="connsiteY0" fmla="*/ 0 h 800100"/>
              <a:gd name="connsiteX1" fmla="*/ 7583417 w 7583417"/>
              <a:gd name="connsiteY1" fmla="*/ 495300 h 800100"/>
              <a:gd name="connsiteX2" fmla="*/ 586563 w 7583417"/>
              <a:gd name="connsiteY2" fmla="*/ 800100 h 800100"/>
              <a:gd name="connsiteX3" fmla="*/ 0 w 7583417"/>
              <a:gd name="connsiteY3" fmla="*/ 0 h 800100"/>
              <a:gd name="connsiteX0" fmla="*/ 0 w 7017803"/>
              <a:gd name="connsiteY0" fmla="*/ 0 h 1200150"/>
              <a:gd name="connsiteX1" fmla="*/ 7017803 w 7017803"/>
              <a:gd name="connsiteY1" fmla="*/ 895350 h 1200150"/>
              <a:gd name="connsiteX2" fmla="*/ 20949 w 7017803"/>
              <a:gd name="connsiteY2" fmla="*/ 1200150 h 1200150"/>
              <a:gd name="connsiteX3" fmla="*/ 0 w 7017803"/>
              <a:gd name="connsiteY3" fmla="*/ 0 h 1200150"/>
              <a:gd name="connsiteX0" fmla="*/ 0 w 6410292"/>
              <a:gd name="connsiteY0" fmla="*/ 0 h 1752600"/>
              <a:gd name="connsiteX1" fmla="*/ 6410292 w 6410292"/>
              <a:gd name="connsiteY1" fmla="*/ 1752600 h 1752600"/>
              <a:gd name="connsiteX2" fmla="*/ 20949 w 6410292"/>
              <a:gd name="connsiteY2" fmla="*/ 1200150 h 1752600"/>
              <a:gd name="connsiteX3" fmla="*/ 0 w 6410292"/>
              <a:gd name="connsiteY3" fmla="*/ 0 h 1752600"/>
              <a:gd name="connsiteX0" fmla="*/ 0 w 7227290"/>
              <a:gd name="connsiteY0" fmla="*/ 0 h 1200150"/>
              <a:gd name="connsiteX1" fmla="*/ 7227290 w 7227290"/>
              <a:gd name="connsiteY1" fmla="*/ 885825 h 1200150"/>
              <a:gd name="connsiteX2" fmla="*/ 20949 w 7227290"/>
              <a:gd name="connsiteY2" fmla="*/ 1200150 h 1200150"/>
              <a:gd name="connsiteX3" fmla="*/ 0 w 7227290"/>
              <a:gd name="connsiteY3" fmla="*/ 0 h 1200150"/>
              <a:gd name="connsiteX0" fmla="*/ 0 w 7227290"/>
              <a:gd name="connsiteY0" fmla="*/ 0 h 885825"/>
              <a:gd name="connsiteX1" fmla="*/ 7227290 w 7227290"/>
              <a:gd name="connsiteY1" fmla="*/ 885825 h 885825"/>
              <a:gd name="connsiteX2" fmla="*/ 555141 w 7227290"/>
              <a:gd name="connsiteY2" fmla="*/ 862013 h 885825"/>
              <a:gd name="connsiteX3" fmla="*/ 0 w 7227290"/>
              <a:gd name="connsiteY3" fmla="*/ 0 h 885825"/>
              <a:gd name="connsiteX0" fmla="*/ 0 w 7227290"/>
              <a:gd name="connsiteY0" fmla="*/ 0 h 1207294"/>
              <a:gd name="connsiteX1" fmla="*/ 7227290 w 7227290"/>
              <a:gd name="connsiteY1" fmla="*/ 885825 h 1207294"/>
              <a:gd name="connsiteX2" fmla="*/ 0 w 7227290"/>
              <a:gd name="connsiteY2" fmla="*/ 1207294 h 1207294"/>
              <a:gd name="connsiteX3" fmla="*/ 0 w 7227290"/>
              <a:gd name="connsiteY3" fmla="*/ 0 h 1207294"/>
            </a:gdLst>
            <a:ahLst/>
            <a:cxnLst>
              <a:cxn ang="0">
                <a:pos x="connsiteX0" y="connsiteY0"/>
              </a:cxn>
              <a:cxn ang="0">
                <a:pos x="connsiteX1" y="connsiteY1"/>
              </a:cxn>
              <a:cxn ang="0">
                <a:pos x="connsiteX2" y="connsiteY2"/>
              </a:cxn>
              <a:cxn ang="0">
                <a:pos x="connsiteX3" y="connsiteY3"/>
              </a:cxn>
            </a:cxnLst>
            <a:rect l="l" t="t" r="r" b="b"/>
            <a:pathLst>
              <a:path w="7227290" h="1207294">
                <a:moveTo>
                  <a:pt x="0" y="0"/>
                </a:moveTo>
                <a:lnTo>
                  <a:pt x="7227290" y="885825"/>
                </a:lnTo>
                <a:lnTo>
                  <a:pt x="0" y="1207294"/>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 name="Freeform 3"/>
          <p:cNvSpPr/>
          <p:nvPr/>
        </p:nvSpPr>
        <p:spPr>
          <a:xfrm>
            <a:off x="-3175" y="5695950"/>
            <a:ext cx="12195175" cy="930275"/>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Freeform 4"/>
          <p:cNvSpPr/>
          <p:nvPr/>
        </p:nvSpPr>
        <p:spPr>
          <a:xfrm>
            <a:off x="0" y="5346700"/>
            <a:ext cx="4568825" cy="944563"/>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 name="connsiteX0" fmla="*/ 1 w 7605568"/>
              <a:gd name="connsiteY0" fmla="*/ 0 h 897732"/>
              <a:gd name="connsiteX1" fmla="*/ 0 w 7605568"/>
              <a:gd name="connsiteY1" fmla="*/ 75665 h 897732"/>
              <a:gd name="connsiteX2" fmla="*/ 2830674 w 7605568"/>
              <a:gd name="connsiteY2" fmla="*/ 806612 h 897732"/>
              <a:gd name="connsiteX3" fmla="*/ 7605568 w 7605568"/>
              <a:gd name="connsiteY3" fmla="*/ 897732 h 897732"/>
              <a:gd name="connsiteX4" fmla="*/ 1 w 7605568"/>
              <a:gd name="connsiteY4" fmla="*/ 0 h 897732"/>
              <a:gd name="connsiteX0" fmla="*/ 1 w 2930931"/>
              <a:gd name="connsiteY0" fmla="*/ 0 h 806612"/>
              <a:gd name="connsiteX1" fmla="*/ 0 w 2930931"/>
              <a:gd name="connsiteY1" fmla="*/ 75665 h 806612"/>
              <a:gd name="connsiteX2" fmla="*/ 2830674 w 2930931"/>
              <a:gd name="connsiteY2" fmla="*/ 806612 h 806612"/>
              <a:gd name="connsiteX3" fmla="*/ 2930931 w 2930931"/>
              <a:gd name="connsiteY3" fmla="*/ 785765 h 806612"/>
              <a:gd name="connsiteX4" fmla="*/ 1 w 2930931"/>
              <a:gd name="connsiteY4" fmla="*/ 0 h 806612"/>
              <a:gd name="connsiteX0" fmla="*/ 1 w 3204530"/>
              <a:gd name="connsiteY0" fmla="*/ 0 h 944725"/>
              <a:gd name="connsiteX1" fmla="*/ 0 w 3204530"/>
              <a:gd name="connsiteY1" fmla="*/ 75665 h 944725"/>
              <a:gd name="connsiteX2" fmla="*/ 3204530 w 3204530"/>
              <a:gd name="connsiteY2" fmla="*/ 944725 h 944725"/>
              <a:gd name="connsiteX3" fmla="*/ 2930931 w 3204530"/>
              <a:gd name="connsiteY3" fmla="*/ 785765 h 944725"/>
              <a:gd name="connsiteX4" fmla="*/ 1 w 3204530"/>
              <a:gd name="connsiteY4" fmla="*/ 0 h 944725"/>
              <a:gd name="connsiteX0" fmla="*/ 1 w 3426231"/>
              <a:gd name="connsiteY0" fmla="*/ 0 h 944725"/>
              <a:gd name="connsiteX1" fmla="*/ 0 w 3426231"/>
              <a:gd name="connsiteY1" fmla="*/ 75665 h 944725"/>
              <a:gd name="connsiteX2" fmla="*/ 3204530 w 3426231"/>
              <a:gd name="connsiteY2" fmla="*/ 944725 h 944725"/>
              <a:gd name="connsiteX3" fmla="*/ 3426231 w 3426231"/>
              <a:gd name="connsiteY3" fmla="*/ 923877 h 944725"/>
              <a:gd name="connsiteX4" fmla="*/ 1 w 3426231"/>
              <a:gd name="connsiteY4" fmla="*/ 0 h 9447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26231" h="944725">
                <a:moveTo>
                  <a:pt x="1" y="0"/>
                </a:moveTo>
                <a:cubicBezTo>
                  <a:pt x="1" y="25222"/>
                  <a:pt x="0" y="50443"/>
                  <a:pt x="0" y="75665"/>
                </a:cubicBezTo>
                <a:lnTo>
                  <a:pt x="3204530" y="944725"/>
                </a:lnTo>
                <a:lnTo>
                  <a:pt x="3426231" y="923877"/>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Date Placeholder 1"/>
          <p:cNvSpPr>
            <a:spLocks noGrp="1"/>
          </p:cNvSpPr>
          <p:nvPr>
            <p:ph type="dt" sz="half" idx="10"/>
          </p:nvPr>
        </p:nvSpPr>
        <p:spPr/>
        <p:txBody>
          <a:bodyPr/>
          <a:lstStyle>
            <a:lvl1pPr>
              <a:defRPr/>
            </a:lvl1pPr>
          </a:lstStyle>
          <a:p>
            <a:fld id="{EB49EF2B-AC46-49F0-BA9F-3FF6E11E9719}" type="datetimeFigureOut">
              <a:rPr lang="en-GB" altLang="en-US"/>
              <a:pPr/>
              <a:t>12/03/2019</a:t>
            </a:fld>
            <a:endParaRPr lang="en-GB" altLang="en-US"/>
          </a:p>
        </p:txBody>
      </p:sp>
      <p:sp>
        <p:nvSpPr>
          <p:cNvPr id="7" name="Footer Placeholder 2"/>
          <p:cNvSpPr>
            <a:spLocks noGrp="1"/>
          </p:cNvSpPr>
          <p:nvPr>
            <p:ph type="ftr" sz="quarter" idx="11"/>
          </p:nvPr>
        </p:nvSpPr>
        <p:spPr/>
        <p:txBody>
          <a:bodyPr/>
          <a:lstStyle>
            <a:lvl1pPr>
              <a:defRPr/>
            </a:lvl1pPr>
          </a:lstStyle>
          <a:p>
            <a:endParaRPr lang="en-GB" altLang="en-US"/>
          </a:p>
        </p:txBody>
      </p:sp>
      <p:sp>
        <p:nvSpPr>
          <p:cNvPr id="8" name="Slide Number Placeholder 3"/>
          <p:cNvSpPr>
            <a:spLocks noGrp="1"/>
          </p:cNvSpPr>
          <p:nvPr>
            <p:ph type="sldNum" sz="quarter" idx="12"/>
          </p:nvPr>
        </p:nvSpPr>
        <p:spPr/>
        <p:txBody>
          <a:bodyPr/>
          <a:lstStyle>
            <a:lvl1pPr>
              <a:defRPr/>
            </a:lvl1pPr>
          </a:lstStyle>
          <a:p>
            <a:fld id="{EC3B75D5-7DE4-4C01-A7E0-A6B3F81619D9}" type="slidenum">
              <a:rPr lang="en-GB" altLang="en-US"/>
              <a:pPr/>
              <a:t>‹#›</a:t>
            </a:fld>
            <a:endParaRPr lang="en-GB" altLang="en-US"/>
          </a:p>
        </p:txBody>
      </p:sp>
    </p:spTree>
    <p:extLst>
      <p:ext uri="{BB962C8B-B14F-4D97-AF65-F5344CB8AC3E}">
        <p14:creationId xmlns:p14="http://schemas.microsoft.com/office/powerpoint/2010/main" val="7051332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Freeform 4"/>
          <p:cNvSpPr/>
          <p:nvPr/>
        </p:nvSpPr>
        <p:spPr>
          <a:xfrm>
            <a:off x="0" y="5010150"/>
            <a:ext cx="9918700" cy="157162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Lst>
            <a:ahLst/>
            <a:cxnLst>
              <a:cxn ang="0">
                <a:pos x="connsiteX0" y="connsiteY0"/>
              </a:cxn>
              <a:cxn ang="0">
                <a:pos x="connsiteX1" y="connsiteY1"/>
              </a:cxn>
              <a:cxn ang="0">
                <a:pos x="connsiteX2" y="connsiteY2"/>
              </a:cxn>
              <a:cxn ang="0">
                <a:pos x="connsiteX3" y="connsiteY3"/>
              </a:cxn>
            </a:cxnLst>
            <a:rect l="l" t="t" r="r" b="b"/>
            <a:pathLst>
              <a:path w="7415827" h="1571625">
                <a:moveTo>
                  <a:pt x="0" y="0"/>
                </a:moveTo>
                <a:lnTo>
                  <a:pt x="7415827" y="866775"/>
                </a:lnTo>
                <a:lnTo>
                  <a:pt x="0" y="1571625"/>
                </a:lnTo>
                <a:lnTo>
                  <a:pt x="0" y="0"/>
                </a:lnTo>
                <a:close/>
              </a:path>
            </a:pathLst>
          </a:custGeom>
          <a:gradFill>
            <a:gsLst>
              <a:gs pos="0">
                <a:srgbClr val="000000"/>
              </a:gs>
              <a:gs pos="24000">
                <a:srgbClr val="333333"/>
              </a:gs>
              <a:gs pos="90000">
                <a:srgbClr val="000000"/>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 name="Freeform 5"/>
          <p:cNvSpPr/>
          <p:nvPr/>
        </p:nvSpPr>
        <p:spPr>
          <a:xfrm>
            <a:off x="0" y="5730875"/>
            <a:ext cx="12196763" cy="1127125"/>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818007 h 1075182"/>
              <a:gd name="connsiteX1" fmla="*/ 9124990 w 9144000"/>
              <a:gd name="connsiteY1" fmla="*/ 0 h 1075182"/>
              <a:gd name="connsiteX2" fmla="*/ 9144000 w 9144000"/>
              <a:gd name="connsiteY2" fmla="*/ 1075182 h 1075182"/>
              <a:gd name="connsiteX3" fmla="*/ 0 w 9144000"/>
              <a:gd name="connsiteY3" fmla="*/ 1065657 h 1075182"/>
              <a:gd name="connsiteX4" fmla="*/ 20 w 9144000"/>
              <a:gd name="connsiteY4" fmla="*/ 818007 h 1075182"/>
              <a:gd name="connsiteX0" fmla="*/ 20 w 9124990"/>
              <a:gd name="connsiteY0" fmla="*/ 818007 h 1065657"/>
              <a:gd name="connsiteX1" fmla="*/ 9124990 w 9124990"/>
              <a:gd name="connsiteY1" fmla="*/ 0 h 1065657"/>
              <a:gd name="connsiteX2" fmla="*/ 8854092 w 9124990"/>
              <a:gd name="connsiteY2" fmla="*/ 585026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9122615 w 9124990"/>
              <a:gd name="connsiteY2" fmla="*/ 1063889 h 1065657"/>
              <a:gd name="connsiteX3" fmla="*/ 0 w 9124990"/>
              <a:gd name="connsiteY3" fmla="*/ 1065657 h 1065657"/>
              <a:gd name="connsiteX4" fmla="*/ 20 w 9124990"/>
              <a:gd name="connsiteY4" fmla="*/ 818007 h 1065657"/>
              <a:gd name="connsiteX0" fmla="*/ 20 w 9124990"/>
              <a:gd name="connsiteY0" fmla="*/ 818007 h 1065657"/>
              <a:gd name="connsiteX1" fmla="*/ 9124990 w 9124990"/>
              <a:gd name="connsiteY1" fmla="*/ 0 h 1065657"/>
              <a:gd name="connsiteX2" fmla="*/ 8766171 w 9124990"/>
              <a:gd name="connsiteY2" fmla="*/ 508228 h 1065657"/>
              <a:gd name="connsiteX3" fmla="*/ 0 w 9124990"/>
              <a:gd name="connsiteY3" fmla="*/ 1065657 h 1065657"/>
              <a:gd name="connsiteX4" fmla="*/ 20 w 9124990"/>
              <a:gd name="connsiteY4" fmla="*/ 818007 h 1065657"/>
              <a:gd name="connsiteX0" fmla="*/ 20 w 9128161"/>
              <a:gd name="connsiteY0" fmla="*/ 818007 h 1068407"/>
              <a:gd name="connsiteX1" fmla="*/ 9124990 w 9128161"/>
              <a:gd name="connsiteY1" fmla="*/ 0 h 1068407"/>
              <a:gd name="connsiteX2" fmla="*/ 9127369 w 9128161"/>
              <a:gd name="connsiteY2" fmla="*/ 1068407 h 1068407"/>
              <a:gd name="connsiteX3" fmla="*/ 0 w 9128161"/>
              <a:gd name="connsiteY3" fmla="*/ 1065657 h 1068407"/>
              <a:gd name="connsiteX4" fmla="*/ 20 w 9128161"/>
              <a:gd name="connsiteY4" fmla="*/ 818007 h 106840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28161" h="1068407">
                <a:moveTo>
                  <a:pt x="20" y="818007"/>
                </a:moveTo>
                <a:lnTo>
                  <a:pt x="9124990" y="0"/>
                </a:lnTo>
                <a:cubicBezTo>
                  <a:pt x="9124198" y="354630"/>
                  <a:pt x="9128161" y="713777"/>
                  <a:pt x="9127369" y="1068407"/>
                </a:cubicBezTo>
                <a:lnTo>
                  <a:pt x="0" y="1065657"/>
                </a:lnTo>
                <a:cubicBezTo>
                  <a:pt x="7" y="983107"/>
                  <a:pt x="13" y="900557"/>
                  <a:pt x="20" y="818007"/>
                </a:cubicBezTo>
                <a:close/>
              </a:path>
            </a:pathLst>
          </a:custGeom>
          <a:gradFill>
            <a:gsLst>
              <a:gs pos="39000">
                <a:schemeClr val="accent1"/>
              </a:gs>
              <a:gs pos="50000">
                <a:schemeClr val="accent1">
                  <a:lumMod val="40000"/>
                  <a:lumOff val="60000"/>
                </a:schemeClr>
              </a:gs>
              <a:gs pos="5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Freeform 6"/>
          <p:cNvSpPr/>
          <p:nvPr/>
        </p:nvSpPr>
        <p:spPr>
          <a:xfrm>
            <a:off x="0" y="4973638"/>
            <a:ext cx="10233025" cy="928687"/>
          </a:xfrm>
          <a:custGeom>
            <a:avLst/>
            <a:gdLst>
              <a:gd name="connsiteX0" fmla="*/ 0 w 7548466"/>
              <a:gd name="connsiteY0" fmla="*/ 0 h 933061"/>
              <a:gd name="connsiteX1" fmla="*/ 9331 w 7548466"/>
              <a:gd name="connsiteY1" fmla="*/ 65314 h 933061"/>
              <a:gd name="connsiteX2" fmla="*/ 7221894 w 7548466"/>
              <a:gd name="connsiteY2" fmla="*/ 933061 h 933061"/>
              <a:gd name="connsiteX3" fmla="*/ 7548466 w 7548466"/>
              <a:gd name="connsiteY3" fmla="*/ 914400 h 933061"/>
              <a:gd name="connsiteX4" fmla="*/ 0 w 7548466"/>
              <a:gd name="connsiteY4" fmla="*/ 0 h 933061"/>
              <a:gd name="connsiteX0" fmla="*/ 131163 w 7539135"/>
              <a:gd name="connsiteY0" fmla="*/ 0 h 1042598"/>
              <a:gd name="connsiteX1" fmla="*/ 0 w 7539135"/>
              <a:gd name="connsiteY1" fmla="*/ 174851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0 w 7407972"/>
              <a:gd name="connsiteY0" fmla="*/ 0 h 1042598"/>
              <a:gd name="connsiteX1" fmla="*/ 85531 w 7407972"/>
              <a:gd name="connsiteY1" fmla="*/ 134370 h 1042598"/>
              <a:gd name="connsiteX2" fmla="*/ 7081400 w 7407972"/>
              <a:gd name="connsiteY2" fmla="*/ 1042598 h 1042598"/>
              <a:gd name="connsiteX3" fmla="*/ 7407972 w 7407972"/>
              <a:gd name="connsiteY3" fmla="*/ 1023937 h 1042598"/>
              <a:gd name="connsiteX4" fmla="*/ 0 w 7407972"/>
              <a:gd name="connsiteY4" fmla="*/ 0 h 1042598"/>
              <a:gd name="connsiteX0" fmla="*/ 131163 w 7539135"/>
              <a:gd name="connsiteY0" fmla="*/ 0 h 1042598"/>
              <a:gd name="connsiteX1" fmla="*/ 0 w 7539135"/>
              <a:gd name="connsiteY1" fmla="*/ 193902 h 1042598"/>
              <a:gd name="connsiteX2" fmla="*/ 7212563 w 7539135"/>
              <a:gd name="connsiteY2" fmla="*/ 1042598 h 1042598"/>
              <a:gd name="connsiteX3" fmla="*/ 7539135 w 7539135"/>
              <a:gd name="connsiteY3" fmla="*/ 1023937 h 1042598"/>
              <a:gd name="connsiteX4" fmla="*/ 131163 w 7539135"/>
              <a:gd name="connsiteY4" fmla="*/ 0 h 1042598"/>
              <a:gd name="connsiteX0" fmla="*/ 59725 w 7539135"/>
              <a:gd name="connsiteY0" fmla="*/ 0 h 892580"/>
              <a:gd name="connsiteX1" fmla="*/ 0 w 7539135"/>
              <a:gd name="connsiteY1" fmla="*/ 43884 h 892580"/>
              <a:gd name="connsiteX2" fmla="*/ 7212563 w 7539135"/>
              <a:gd name="connsiteY2" fmla="*/ 892580 h 892580"/>
              <a:gd name="connsiteX3" fmla="*/ 7539135 w 7539135"/>
              <a:gd name="connsiteY3" fmla="*/ 873919 h 892580"/>
              <a:gd name="connsiteX4" fmla="*/ 59725 w 7539135"/>
              <a:gd name="connsiteY4" fmla="*/ 0 h 892580"/>
              <a:gd name="connsiteX0" fmla="*/ 194 w 7539135"/>
              <a:gd name="connsiteY0" fmla="*/ 0 h 923536"/>
              <a:gd name="connsiteX1" fmla="*/ 0 w 7539135"/>
              <a:gd name="connsiteY1" fmla="*/ 74840 h 923536"/>
              <a:gd name="connsiteX2" fmla="*/ 7212563 w 7539135"/>
              <a:gd name="connsiteY2" fmla="*/ 923536 h 923536"/>
              <a:gd name="connsiteX3" fmla="*/ 7539135 w 7539135"/>
              <a:gd name="connsiteY3" fmla="*/ 904875 h 923536"/>
              <a:gd name="connsiteX4" fmla="*/ 194 w 7539135"/>
              <a:gd name="connsiteY4" fmla="*/ 0 h 923536"/>
              <a:gd name="connsiteX0" fmla="*/ 194 w 7539135"/>
              <a:gd name="connsiteY0" fmla="*/ 0 h 904875"/>
              <a:gd name="connsiteX1" fmla="*/ 0 w 7539135"/>
              <a:gd name="connsiteY1" fmla="*/ 74840 h 904875"/>
              <a:gd name="connsiteX2" fmla="*/ 7212563 w 7539135"/>
              <a:gd name="connsiteY2" fmla="*/ 883055 h 904875"/>
              <a:gd name="connsiteX3" fmla="*/ 7539135 w 7539135"/>
              <a:gd name="connsiteY3" fmla="*/ 904875 h 904875"/>
              <a:gd name="connsiteX4" fmla="*/ 194 w 7539135"/>
              <a:gd name="connsiteY4" fmla="*/ 0 h 904875"/>
              <a:gd name="connsiteX0" fmla="*/ 194 w 7703442"/>
              <a:gd name="connsiteY0" fmla="*/ 0 h 1016794"/>
              <a:gd name="connsiteX1" fmla="*/ 0 w 7703442"/>
              <a:gd name="connsiteY1" fmla="*/ 74840 h 1016794"/>
              <a:gd name="connsiteX2" fmla="*/ 7212563 w 7703442"/>
              <a:gd name="connsiteY2" fmla="*/ 883055 h 1016794"/>
              <a:gd name="connsiteX3" fmla="*/ 7703442 w 7703442"/>
              <a:gd name="connsiteY3" fmla="*/ 1016794 h 1016794"/>
              <a:gd name="connsiteX4" fmla="*/ 194 w 7703442"/>
              <a:gd name="connsiteY4" fmla="*/ 0 h 1016794"/>
              <a:gd name="connsiteX0" fmla="*/ 194 w 7674867"/>
              <a:gd name="connsiteY0" fmla="*/ 0 h 897731"/>
              <a:gd name="connsiteX1" fmla="*/ 0 w 7674867"/>
              <a:gd name="connsiteY1" fmla="*/ 74840 h 897731"/>
              <a:gd name="connsiteX2" fmla="*/ 7212563 w 7674867"/>
              <a:gd name="connsiteY2" fmla="*/ 883055 h 897731"/>
              <a:gd name="connsiteX3" fmla="*/ 7674867 w 7674867"/>
              <a:gd name="connsiteY3" fmla="*/ 897731 h 897731"/>
              <a:gd name="connsiteX4" fmla="*/ 194 w 7674867"/>
              <a:gd name="connsiteY4" fmla="*/ 0 h 897731"/>
              <a:gd name="connsiteX0" fmla="*/ 194 w 7674867"/>
              <a:gd name="connsiteY0" fmla="*/ 0 h 930680"/>
              <a:gd name="connsiteX1" fmla="*/ 0 w 7674867"/>
              <a:gd name="connsiteY1" fmla="*/ 74840 h 930680"/>
              <a:gd name="connsiteX2" fmla="*/ 7293526 w 7674867"/>
              <a:gd name="connsiteY2" fmla="*/ 930680 h 930680"/>
              <a:gd name="connsiteX3" fmla="*/ 7674867 w 7674867"/>
              <a:gd name="connsiteY3" fmla="*/ 897731 h 930680"/>
              <a:gd name="connsiteX4" fmla="*/ 194 w 7674867"/>
              <a:gd name="connsiteY4" fmla="*/ 0 h 930680"/>
              <a:gd name="connsiteX0" fmla="*/ 194 w 7674867"/>
              <a:gd name="connsiteY0" fmla="*/ 0 h 897731"/>
              <a:gd name="connsiteX1" fmla="*/ 0 w 7674867"/>
              <a:gd name="connsiteY1" fmla="*/ 74840 h 897731"/>
              <a:gd name="connsiteX2" fmla="*/ 7293526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38758 w 7674867"/>
              <a:gd name="connsiteY2" fmla="*/ 894961 h 897731"/>
              <a:gd name="connsiteX3" fmla="*/ 7674867 w 7674867"/>
              <a:gd name="connsiteY3" fmla="*/ 897731 h 897731"/>
              <a:gd name="connsiteX4" fmla="*/ 194 w 7674867"/>
              <a:gd name="connsiteY4" fmla="*/ 0 h 897731"/>
              <a:gd name="connsiteX0" fmla="*/ 194 w 7674867"/>
              <a:gd name="connsiteY0" fmla="*/ 0 h 897731"/>
              <a:gd name="connsiteX1" fmla="*/ 0 w 7674867"/>
              <a:gd name="connsiteY1" fmla="*/ 74840 h 897731"/>
              <a:gd name="connsiteX2" fmla="*/ 7298289 w 7674867"/>
              <a:gd name="connsiteY2" fmla="*/ 661599 h 897731"/>
              <a:gd name="connsiteX3" fmla="*/ 7674867 w 7674867"/>
              <a:gd name="connsiteY3" fmla="*/ 897731 h 897731"/>
              <a:gd name="connsiteX4" fmla="*/ 194 w 7674867"/>
              <a:gd name="connsiteY4" fmla="*/ 0 h 897731"/>
              <a:gd name="connsiteX0" fmla="*/ 194 w 7674867"/>
              <a:gd name="connsiteY0" fmla="*/ 0 h 928299"/>
              <a:gd name="connsiteX1" fmla="*/ 0 w 7674867"/>
              <a:gd name="connsiteY1" fmla="*/ 74840 h 928299"/>
              <a:gd name="connsiteX2" fmla="*/ 7298289 w 7674867"/>
              <a:gd name="connsiteY2" fmla="*/ 928299 h 928299"/>
              <a:gd name="connsiteX3" fmla="*/ 7674867 w 7674867"/>
              <a:gd name="connsiteY3" fmla="*/ 897731 h 928299"/>
              <a:gd name="connsiteX4" fmla="*/ 194 w 7674867"/>
              <a:gd name="connsiteY4" fmla="*/ 0 h 9282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74867" h="928299">
                <a:moveTo>
                  <a:pt x="194" y="0"/>
                </a:moveTo>
                <a:cubicBezTo>
                  <a:pt x="129" y="24947"/>
                  <a:pt x="65" y="49893"/>
                  <a:pt x="0" y="74840"/>
                </a:cubicBezTo>
                <a:lnTo>
                  <a:pt x="7298289" y="928299"/>
                </a:lnTo>
                <a:lnTo>
                  <a:pt x="7674867" y="897731"/>
                </a:lnTo>
                <a:lnTo>
                  <a:pt x="194"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Freeform 7"/>
          <p:cNvSpPr/>
          <p:nvPr/>
        </p:nvSpPr>
        <p:spPr>
          <a:xfrm>
            <a:off x="-3175" y="5695950"/>
            <a:ext cx="12195175" cy="930275"/>
          </a:xfrm>
          <a:custGeom>
            <a:avLst/>
            <a:gdLst>
              <a:gd name="connsiteX0" fmla="*/ 9153331 w 9153331"/>
              <a:gd name="connsiteY0" fmla="*/ 0 h 951723"/>
              <a:gd name="connsiteX1" fmla="*/ 0 w 9153331"/>
              <a:gd name="connsiteY1" fmla="*/ 867747 h 951723"/>
              <a:gd name="connsiteX2" fmla="*/ 0 w 9153331"/>
              <a:gd name="connsiteY2" fmla="*/ 951723 h 951723"/>
              <a:gd name="connsiteX3" fmla="*/ 9153331 w 9153331"/>
              <a:gd name="connsiteY3" fmla="*/ 83976 h 951723"/>
              <a:gd name="connsiteX4" fmla="*/ 9153331 w 9153331"/>
              <a:gd name="connsiteY4" fmla="*/ 0 h 951723"/>
              <a:gd name="connsiteX0" fmla="*/ 9153331 w 9153331"/>
              <a:gd name="connsiteY0" fmla="*/ 0 h 951723"/>
              <a:gd name="connsiteX1" fmla="*/ 107265 w 9153331"/>
              <a:gd name="connsiteY1" fmla="*/ 901085 h 951723"/>
              <a:gd name="connsiteX2" fmla="*/ 0 w 9153331"/>
              <a:gd name="connsiteY2" fmla="*/ 951723 h 951723"/>
              <a:gd name="connsiteX3" fmla="*/ 9153331 w 9153331"/>
              <a:gd name="connsiteY3" fmla="*/ 83976 h 951723"/>
              <a:gd name="connsiteX4" fmla="*/ 9153331 w 9153331"/>
              <a:gd name="connsiteY4" fmla="*/ 0 h 951723"/>
              <a:gd name="connsiteX0" fmla="*/ 9155715 w 9155715"/>
              <a:gd name="connsiteY0" fmla="*/ 0 h 951723"/>
              <a:gd name="connsiteX1" fmla="*/ 0 w 9155715"/>
              <a:gd name="connsiteY1" fmla="*/ 865366 h 951723"/>
              <a:gd name="connsiteX2" fmla="*/ 2384 w 9155715"/>
              <a:gd name="connsiteY2" fmla="*/ 951723 h 951723"/>
              <a:gd name="connsiteX3" fmla="*/ 9155715 w 9155715"/>
              <a:gd name="connsiteY3" fmla="*/ 83976 h 951723"/>
              <a:gd name="connsiteX4" fmla="*/ 9155715 w 9155715"/>
              <a:gd name="connsiteY4" fmla="*/ 0 h 951723"/>
              <a:gd name="connsiteX0" fmla="*/ 9155715 w 9155715"/>
              <a:gd name="connsiteY0" fmla="*/ 0 h 894573"/>
              <a:gd name="connsiteX1" fmla="*/ 0 w 9155715"/>
              <a:gd name="connsiteY1" fmla="*/ 865366 h 894573"/>
              <a:gd name="connsiteX2" fmla="*/ 197847 w 9155715"/>
              <a:gd name="connsiteY2" fmla="*/ 894573 h 894573"/>
              <a:gd name="connsiteX3" fmla="*/ 9155715 w 9155715"/>
              <a:gd name="connsiteY3" fmla="*/ 83976 h 894573"/>
              <a:gd name="connsiteX4" fmla="*/ 9155715 w 9155715"/>
              <a:gd name="connsiteY4" fmla="*/ 0 h 894573"/>
              <a:gd name="connsiteX0" fmla="*/ 9155715 w 9155715"/>
              <a:gd name="connsiteY0" fmla="*/ 0 h 946961"/>
              <a:gd name="connsiteX1" fmla="*/ 0 w 9155715"/>
              <a:gd name="connsiteY1" fmla="*/ 865366 h 946961"/>
              <a:gd name="connsiteX2" fmla="*/ 4768 w 9155715"/>
              <a:gd name="connsiteY2" fmla="*/ 946961 h 946961"/>
              <a:gd name="connsiteX3" fmla="*/ 9155715 w 9155715"/>
              <a:gd name="connsiteY3" fmla="*/ 83976 h 946961"/>
              <a:gd name="connsiteX4" fmla="*/ 9155715 w 9155715"/>
              <a:gd name="connsiteY4" fmla="*/ 0 h 946961"/>
              <a:gd name="connsiteX0" fmla="*/ 9155715 w 9155715"/>
              <a:gd name="connsiteY0" fmla="*/ 0 h 894574"/>
              <a:gd name="connsiteX1" fmla="*/ 0 w 9155715"/>
              <a:gd name="connsiteY1" fmla="*/ 865366 h 894574"/>
              <a:gd name="connsiteX2" fmla="*/ 97732 w 9155715"/>
              <a:gd name="connsiteY2" fmla="*/ 894574 h 894574"/>
              <a:gd name="connsiteX3" fmla="*/ 9155715 w 9155715"/>
              <a:gd name="connsiteY3" fmla="*/ 83976 h 894574"/>
              <a:gd name="connsiteX4" fmla="*/ 9155715 w 9155715"/>
              <a:gd name="connsiteY4" fmla="*/ 0 h 894574"/>
              <a:gd name="connsiteX0" fmla="*/ 9155715 w 9155715"/>
              <a:gd name="connsiteY0" fmla="*/ 0 h 939818"/>
              <a:gd name="connsiteX1" fmla="*/ 0 w 9155715"/>
              <a:gd name="connsiteY1" fmla="*/ 865366 h 939818"/>
              <a:gd name="connsiteX2" fmla="*/ 2384 w 9155715"/>
              <a:gd name="connsiteY2" fmla="*/ 939818 h 939818"/>
              <a:gd name="connsiteX3" fmla="*/ 9155715 w 9155715"/>
              <a:gd name="connsiteY3" fmla="*/ 83976 h 939818"/>
              <a:gd name="connsiteX4" fmla="*/ 9155715 w 9155715"/>
              <a:gd name="connsiteY4" fmla="*/ 0 h 939818"/>
              <a:gd name="connsiteX0" fmla="*/ 9015078 w 9155715"/>
              <a:gd name="connsiteY0" fmla="*/ 0 h 873143"/>
              <a:gd name="connsiteX1" fmla="*/ 0 w 9155715"/>
              <a:gd name="connsiteY1" fmla="*/ 798691 h 873143"/>
              <a:gd name="connsiteX2" fmla="*/ 2384 w 9155715"/>
              <a:gd name="connsiteY2" fmla="*/ 873143 h 873143"/>
              <a:gd name="connsiteX3" fmla="*/ 9155715 w 9155715"/>
              <a:gd name="connsiteY3" fmla="*/ 17301 h 873143"/>
              <a:gd name="connsiteX4" fmla="*/ 9015078 w 9155715"/>
              <a:gd name="connsiteY4" fmla="*/ 0 h 873143"/>
              <a:gd name="connsiteX0" fmla="*/ 9160482 w 9160482"/>
              <a:gd name="connsiteY0" fmla="*/ 0 h 930293"/>
              <a:gd name="connsiteX1" fmla="*/ 0 w 9160482"/>
              <a:gd name="connsiteY1" fmla="*/ 855841 h 930293"/>
              <a:gd name="connsiteX2" fmla="*/ 2384 w 9160482"/>
              <a:gd name="connsiteY2" fmla="*/ 930293 h 930293"/>
              <a:gd name="connsiteX3" fmla="*/ 9155715 w 9160482"/>
              <a:gd name="connsiteY3" fmla="*/ 74451 h 930293"/>
              <a:gd name="connsiteX4" fmla="*/ 9160482 w 9160482"/>
              <a:gd name="connsiteY4" fmla="*/ 0 h 930293"/>
              <a:gd name="connsiteX0" fmla="*/ 9072286 w 9155715"/>
              <a:gd name="connsiteY0" fmla="*/ 0 h 885050"/>
              <a:gd name="connsiteX1" fmla="*/ 0 w 9155715"/>
              <a:gd name="connsiteY1" fmla="*/ 810598 h 885050"/>
              <a:gd name="connsiteX2" fmla="*/ 2384 w 9155715"/>
              <a:gd name="connsiteY2" fmla="*/ 885050 h 885050"/>
              <a:gd name="connsiteX3" fmla="*/ 9155715 w 9155715"/>
              <a:gd name="connsiteY3" fmla="*/ 29208 h 885050"/>
              <a:gd name="connsiteX4" fmla="*/ 9072286 w 9155715"/>
              <a:gd name="connsiteY4" fmla="*/ 0 h 885050"/>
              <a:gd name="connsiteX0" fmla="*/ 9155715 w 9155715"/>
              <a:gd name="connsiteY0" fmla="*/ 0 h 930294"/>
              <a:gd name="connsiteX1" fmla="*/ 0 w 9155715"/>
              <a:gd name="connsiteY1" fmla="*/ 855842 h 930294"/>
              <a:gd name="connsiteX2" fmla="*/ 2384 w 9155715"/>
              <a:gd name="connsiteY2" fmla="*/ 930294 h 930294"/>
              <a:gd name="connsiteX3" fmla="*/ 9155715 w 9155715"/>
              <a:gd name="connsiteY3" fmla="*/ 74452 h 930294"/>
              <a:gd name="connsiteX4" fmla="*/ 9155715 w 9155715"/>
              <a:gd name="connsiteY4" fmla="*/ 0 h 93029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55715" h="930294">
                <a:moveTo>
                  <a:pt x="9155715" y="0"/>
                </a:moveTo>
                <a:lnTo>
                  <a:pt x="0" y="855842"/>
                </a:lnTo>
                <a:cubicBezTo>
                  <a:pt x="795" y="884628"/>
                  <a:pt x="1589" y="901508"/>
                  <a:pt x="2384" y="930294"/>
                </a:cubicBezTo>
                <a:lnTo>
                  <a:pt x="9155715" y="74452"/>
                </a:lnTo>
                <a:lnTo>
                  <a:pt x="9155715"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 name="Title 1"/>
          <p:cNvSpPr>
            <a:spLocks noGrp="1"/>
          </p:cNvSpPr>
          <p:nvPr>
            <p:ph type="title"/>
          </p:nvPr>
        </p:nvSpPr>
        <p:spPr>
          <a:xfrm>
            <a:off x="902208" y="609600"/>
            <a:ext cx="451104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3" name="Content Placeholder 12"/>
          <p:cNvSpPr>
            <a:spLocks noGrp="1"/>
          </p:cNvSpPr>
          <p:nvPr>
            <p:ph sz="quarter" idx="13"/>
          </p:nvPr>
        </p:nvSpPr>
        <p:spPr>
          <a:xfrm>
            <a:off x="6096000" y="609600"/>
            <a:ext cx="5181600" cy="4191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4" name="Text Placeholder 13"/>
          <p:cNvSpPr>
            <a:spLocks noGrp="1"/>
          </p:cNvSpPr>
          <p:nvPr>
            <p:ph type="body" sz="quarter" idx="14"/>
          </p:nvPr>
        </p:nvSpPr>
        <p:spPr>
          <a:xfrm>
            <a:off x="901699" y="1527048"/>
            <a:ext cx="4511040" cy="329184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
        <p:nvSpPr>
          <p:cNvPr id="9" name="Date Placeholder 4"/>
          <p:cNvSpPr>
            <a:spLocks noGrp="1"/>
          </p:cNvSpPr>
          <p:nvPr>
            <p:ph type="dt" sz="half" idx="15"/>
          </p:nvPr>
        </p:nvSpPr>
        <p:spPr/>
        <p:txBody>
          <a:bodyPr/>
          <a:lstStyle>
            <a:lvl1pPr>
              <a:defRPr/>
            </a:lvl1pPr>
          </a:lstStyle>
          <a:p>
            <a:fld id="{FC2D9BCA-38C6-4A5E-BFFA-0E9422B0D945}" type="datetimeFigureOut">
              <a:rPr lang="en-GB" altLang="en-US"/>
              <a:pPr/>
              <a:t>12/03/2019</a:t>
            </a:fld>
            <a:endParaRPr lang="en-GB" altLang="en-US"/>
          </a:p>
        </p:txBody>
      </p:sp>
      <p:sp>
        <p:nvSpPr>
          <p:cNvPr id="10" name="Footer Placeholder 5"/>
          <p:cNvSpPr>
            <a:spLocks noGrp="1"/>
          </p:cNvSpPr>
          <p:nvPr>
            <p:ph type="ftr" sz="quarter" idx="16"/>
          </p:nvPr>
        </p:nvSpPr>
        <p:spPr/>
        <p:txBody>
          <a:bodyPr/>
          <a:lstStyle>
            <a:lvl1pPr>
              <a:defRPr/>
            </a:lvl1pPr>
          </a:lstStyle>
          <a:p>
            <a:endParaRPr lang="en-GB" altLang="en-US"/>
          </a:p>
        </p:txBody>
      </p:sp>
      <p:sp>
        <p:nvSpPr>
          <p:cNvPr id="11" name="Slide Number Placeholder 6"/>
          <p:cNvSpPr>
            <a:spLocks noGrp="1"/>
          </p:cNvSpPr>
          <p:nvPr>
            <p:ph type="sldNum" sz="quarter" idx="17"/>
          </p:nvPr>
        </p:nvSpPr>
        <p:spPr/>
        <p:txBody>
          <a:bodyPr/>
          <a:lstStyle>
            <a:lvl1pPr>
              <a:defRPr/>
            </a:lvl1pPr>
          </a:lstStyle>
          <a:p>
            <a:fld id="{BFC08686-DDF4-4CD3-9CA9-4D9F2AF029CE}" type="slidenum">
              <a:rPr lang="en-GB" altLang="en-US"/>
              <a:pPr/>
              <a:t>‹#›</a:t>
            </a:fld>
            <a:endParaRPr lang="en-GB" altLang="en-US"/>
          </a:p>
        </p:txBody>
      </p:sp>
    </p:spTree>
    <p:extLst>
      <p:ext uri="{BB962C8B-B14F-4D97-AF65-F5344CB8AC3E}">
        <p14:creationId xmlns:p14="http://schemas.microsoft.com/office/powerpoint/2010/main" val="493839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Freeform 4"/>
          <p:cNvSpPr/>
          <p:nvPr/>
        </p:nvSpPr>
        <p:spPr>
          <a:xfrm>
            <a:off x="2409825" y="6148388"/>
            <a:ext cx="9785350" cy="711200"/>
          </a:xfrm>
          <a:custGeom>
            <a:avLst/>
            <a:gdLst>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666750 h 2114550"/>
              <a:gd name="connsiteX1" fmla="*/ 9144000 w 9144000"/>
              <a:gd name="connsiteY1" fmla="*/ 0 h 2114550"/>
              <a:gd name="connsiteX2" fmla="*/ 9144000 w 9144000"/>
              <a:gd name="connsiteY2" fmla="*/ 914400 h 2114550"/>
              <a:gd name="connsiteX3" fmla="*/ 6334125 w 9144000"/>
              <a:gd name="connsiteY3" fmla="*/ 2114550 h 2114550"/>
              <a:gd name="connsiteX4" fmla="*/ 0 w 9144000"/>
              <a:gd name="connsiteY4" fmla="*/ 1047750 h 2114550"/>
              <a:gd name="connsiteX5" fmla="*/ 9525 w 9144000"/>
              <a:gd name="connsiteY5" fmla="*/ 666750 h 2114550"/>
              <a:gd name="connsiteX0" fmla="*/ 9525 w 9144000"/>
              <a:gd name="connsiteY0" fmla="*/ 9525 h 1457325"/>
              <a:gd name="connsiteX1" fmla="*/ 9144000 w 9144000"/>
              <a:gd name="connsiteY1" fmla="*/ 0 h 1457325"/>
              <a:gd name="connsiteX2" fmla="*/ 9144000 w 9144000"/>
              <a:gd name="connsiteY2" fmla="*/ 257175 h 1457325"/>
              <a:gd name="connsiteX3" fmla="*/ 6334125 w 9144000"/>
              <a:gd name="connsiteY3" fmla="*/ 1457325 h 1457325"/>
              <a:gd name="connsiteX4" fmla="*/ 0 w 9144000"/>
              <a:gd name="connsiteY4" fmla="*/ 390525 h 1457325"/>
              <a:gd name="connsiteX5" fmla="*/ 9525 w 9144000"/>
              <a:gd name="connsiteY5" fmla="*/ 9525 h 1457325"/>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6334125 w 9144000"/>
              <a:gd name="connsiteY4" fmla="*/ 1457325 h 1581150"/>
              <a:gd name="connsiteX5" fmla="*/ 0 w 9144000"/>
              <a:gd name="connsiteY5" fmla="*/ 390525 h 1581150"/>
              <a:gd name="connsiteX6" fmla="*/ 9525 w 9144000"/>
              <a:gd name="connsiteY6"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390525 h 1581150"/>
              <a:gd name="connsiteX5" fmla="*/ 9525 w 9144000"/>
              <a:gd name="connsiteY5" fmla="*/ 9525 h 1581150"/>
              <a:gd name="connsiteX0" fmla="*/ 9525 w 9144000"/>
              <a:gd name="connsiteY0" fmla="*/ 952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9525 w 9144000"/>
              <a:gd name="connsiteY5" fmla="*/ 9525 h 1581150"/>
              <a:gd name="connsiteX0" fmla="*/ 342207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342207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0 w 9144000"/>
              <a:gd name="connsiteY4" fmla="*/ 1571625 h 1581150"/>
              <a:gd name="connsiteX5" fmla="*/ 20 w 9144000"/>
              <a:gd name="connsiteY5" fmla="*/ 1323975 h 1581150"/>
              <a:gd name="connsiteX0" fmla="*/ 20 w 9144000"/>
              <a:gd name="connsiteY0" fmla="*/ 1323975 h 1581150"/>
              <a:gd name="connsiteX1" fmla="*/ 9144000 w 9144000"/>
              <a:gd name="connsiteY1" fmla="*/ 0 h 1581150"/>
              <a:gd name="connsiteX2" fmla="*/ 9144000 w 9144000"/>
              <a:gd name="connsiteY2" fmla="*/ 257175 h 1581150"/>
              <a:gd name="connsiteX3" fmla="*/ 9144000 w 9144000"/>
              <a:gd name="connsiteY3" fmla="*/ 1581150 h 1581150"/>
              <a:gd name="connsiteX4" fmla="*/ 9134495 w 9144000"/>
              <a:gd name="connsiteY4" fmla="*/ 1572115 h 1581150"/>
              <a:gd name="connsiteX5" fmla="*/ 0 w 9144000"/>
              <a:gd name="connsiteY5" fmla="*/ 1571625 h 1581150"/>
              <a:gd name="connsiteX6" fmla="*/ 20 w 9144000"/>
              <a:gd name="connsiteY6" fmla="*/ 1323975 h 1581150"/>
              <a:gd name="connsiteX0" fmla="*/ 20 w 9144000"/>
              <a:gd name="connsiteY0" fmla="*/ 1323975 h 1581150"/>
              <a:gd name="connsiteX1" fmla="*/ 9144000 w 9144000"/>
              <a:gd name="connsiteY1" fmla="*/ 0 h 1581150"/>
              <a:gd name="connsiteX2" fmla="*/ 9144000 w 9144000"/>
              <a:gd name="connsiteY2" fmla="*/ 1581150 h 1581150"/>
              <a:gd name="connsiteX3" fmla="*/ 9134495 w 9144000"/>
              <a:gd name="connsiteY3" fmla="*/ 1572115 h 1581150"/>
              <a:gd name="connsiteX4" fmla="*/ 0 w 9144000"/>
              <a:gd name="connsiteY4" fmla="*/ 1571625 h 1581150"/>
              <a:gd name="connsiteX5" fmla="*/ 20 w 9144000"/>
              <a:gd name="connsiteY5" fmla="*/ 1323975 h 1581150"/>
              <a:gd name="connsiteX0" fmla="*/ 20 w 9144000"/>
              <a:gd name="connsiteY0" fmla="*/ 456601 h 713776"/>
              <a:gd name="connsiteX1" fmla="*/ 8611709 w 9144000"/>
              <a:gd name="connsiteY1" fmla="*/ 0 h 713776"/>
              <a:gd name="connsiteX2" fmla="*/ 9144000 w 9144000"/>
              <a:gd name="connsiteY2" fmla="*/ 713776 h 713776"/>
              <a:gd name="connsiteX3" fmla="*/ 9134495 w 9144000"/>
              <a:gd name="connsiteY3" fmla="*/ 704741 h 713776"/>
              <a:gd name="connsiteX4" fmla="*/ 0 w 9144000"/>
              <a:gd name="connsiteY4" fmla="*/ 704251 h 713776"/>
              <a:gd name="connsiteX5" fmla="*/ 20 w 9144000"/>
              <a:gd name="connsiteY5" fmla="*/ 456601 h 713776"/>
              <a:gd name="connsiteX0" fmla="*/ 20 w 9144000"/>
              <a:gd name="connsiteY0" fmla="*/ 818007 h 1075182"/>
              <a:gd name="connsiteX1" fmla="*/ 9124990 w 9144000"/>
              <a:gd name="connsiteY1" fmla="*/ 0 h 1075182"/>
              <a:gd name="connsiteX2" fmla="*/ 9144000 w 9144000"/>
              <a:gd name="connsiteY2" fmla="*/ 1075182 h 1075182"/>
              <a:gd name="connsiteX3" fmla="*/ 9134495 w 9144000"/>
              <a:gd name="connsiteY3" fmla="*/ 1066147 h 1075182"/>
              <a:gd name="connsiteX4" fmla="*/ 0 w 9144000"/>
              <a:gd name="connsiteY4" fmla="*/ 1065657 h 1075182"/>
              <a:gd name="connsiteX5" fmla="*/ 20 w 9144000"/>
              <a:gd name="connsiteY5" fmla="*/ 818007 h 1075182"/>
              <a:gd name="connsiteX0" fmla="*/ 20 w 9144000"/>
              <a:gd name="connsiteY0" fmla="*/ 176512 h 433687"/>
              <a:gd name="connsiteX1" fmla="*/ 8782802 w 9144000"/>
              <a:gd name="connsiteY1" fmla="*/ 0 h 433687"/>
              <a:gd name="connsiteX2" fmla="*/ 9144000 w 9144000"/>
              <a:gd name="connsiteY2" fmla="*/ 433687 h 433687"/>
              <a:gd name="connsiteX3" fmla="*/ 9134495 w 9144000"/>
              <a:gd name="connsiteY3" fmla="*/ 424652 h 433687"/>
              <a:gd name="connsiteX4" fmla="*/ 0 w 9144000"/>
              <a:gd name="connsiteY4" fmla="*/ 424162 h 433687"/>
              <a:gd name="connsiteX5" fmla="*/ 20 w 9144000"/>
              <a:gd name="connsiteY5" fmla="*/ 176512 h 433687"/>
              <a:gd name="connsiteX0" fmla="*/ 20 w 9144000"/>
              <a:gd name="connsiteY0" fmla="*/ 411426 h 668601"/>
              <a:gd name="connsiteX1" fmla="*/ 9124989 w 9144000"/>
              <a:gd name="connsiteY1" fmla="*/ 0 h 668601"/>
              <a:gd name="connsiteX2" fmla="*/ 9144000 w 9144000"/>
              <a:gd name="connsiteY2" fmla="*/ 668601 h 668601"/>
              <a:gd name="connsiteX3" fmla="*/ 9134495 w 9144000"/>
              <a:gd name="connsiteY3" fmla="*/ 659566 h 668601"/>
              <a:gd name="connsiteX4" fmla="*/ 0 w 9144000"/>
              <a:gd name="connsiteY4" fmla="*/ 659076 h 668601"/>
              <a:gd name="connsiteX5" fmla="*/ 20 w 9144000"/>
              <a:gd name="connsiteY5" fmla="*/ 411426 h 668601"/>
              <a:gd name="connsiteX0" fmla="*/ 20 w 9144000"/>
              <a:gd name="connsiteY0" fmla="*/ 998711 h 1081261"/>
              <a:gd name="connsiteX1" fmla="*/ 9124989 w 9144000"/>
              <a:gd name="connsiteY1" fmla="*/ 0 h 1081261"/>
              <a:gd name="connsiteX2" fmla="*/ 9144000 w 9144000"/>
              <a:gd name="connsiteY2" fmla="*/ 668601 h 1081261"/>
              <a:gd name="connsiteX3" fmla="*/ 9134495 w 9144000"/>
              <a:gd name="connsiteY3" fmla="*/ 659566 h 1081261"/>
              <a:gd name="connsiteX4" fmla="*/ 0 w 9144000"/>
              <a:gd name="connsiteY4" fmla="*/ 659076 h 1081261"/>
              <a:gd name="connsiteX5" fmla="*/ 20 w 9144000"/>
              <a:gd name="connsiteY5" fmla="*/ 998711 h 1081261"/>
              <a:gd name="connsiteX0" fmla="*/ 2243247 w 9144000"/>
              <a:gd name="connsiteY0" fmla="*/ 619235 h 701785"/>
              <a:gd name="connsiteX1" fmla="*/ 9124989 w 9144000"/>
              <a:gd name="connsiteY1" fmla="*/ 0 h 701785"/>
              <a:gd name="connsiteX2" fmla="*/ 9144000 w 9144000"/>
              <a:gd name="connsiteY2" fmla="*/ 668601 h 701785"/>
              <a:gd name="connsiteX3" fmla="*/ 9134495 w 9144000"/>
              <a:gd name="connsiteY3" fmla="*/ 659566 h 701785"/>
              <a:gd name="connsiteX4" fmla="*/ 0 w 9144000"/>
              <a:gd name="connsiteY4" fmla="*/ 659076 h 701785"/>
              <a:gd name="connsiteX5" fmla="*/ 2243247 w 9144000"/>
              <a:gd name="connsiteY5" fmla="*/ 619235 h 701785"/>
              <a:gd name="connsiteX0" fmla="*/ 7 w 6900760"/>
              <a:gd name="connsiteY0" fmla="*/ 619235 h 1354783"/>
              <a:gd name="connsiteX1" fmla="*/ 6881749 w 6900760"/>
              <a:gd name="connsiteY1" fmla="*/ 0 h 1354783"/>
              <a:gd name="connsiteX2" fmla="*/ 6900760 w 6900760"/>
              <a:gd name="connsiteY2" fmla="*/ 668601 h 1354783"/>
              <a:gd name="connsiteX3" fmla="*/ 6891255 w 6900760"/>
              <a:gd name="connsiteY3" fmla="*/ 659566 h 1354783"/>
              <a:gd name="connsiteX4" fmla="*/ 684361 w 6900760"/>
              <a:gd name="connsiteY4" fmla="*/ 1354783 h 1354783"/>
              <a:gd name="connsiteX5" fmla="*/ 7 w 6900760"/>
              <a:gd name="connsiteY5" fmla="*/ 619235 h 1354783"/>
              <a:gd name="connsiteX0" fmla="*/ 0 w 6900753"/>
              <a:gd name="connsiteY0" fmla="*/ 619235 h 668601"/>
              <a:gd name="connsiteX1" fmla="*/ 6881742 w 6900753"/>
              <a:gd name="connsiteY1" fmla="*/ 0 h 668601"/>
              <a:gd name="connsiteX2" fmla="*/ 6900753 w 6900753"/>
              <a:gd name="connsiteY2" fmla="*/ 668601 h 668601"/>
              <a:gd name="connsiteX3" fmla="*/ 6891248 w 6900753"/>
              <a:gd name="connsiteY3" fmla="*/ 659566 h 668601"/>
              <a:gd name="connsiteX4" fmla="*/ 0 w 6900753"/>
              <a:gd name="connsiteY4" fmla="*/ 619235 h 668601"/>
              <a:gd name="connsiteX0" fmla="*/ 0 w 6263905"/>
              <a:gd name="connsiteY0" fmla="*/ 1197485 h 1197485"/>
              <a:gd name="connsiteX1" fmla="*/ 6244894 w 6263905"/>
              <a:gd name="connsiteY1" fmla="*/ 0 h 1197485"/>
              <a:gd name="connsiteX2" fmla="*/ 6263905 w 6263905"/>
              <a:gd name="connsiteY2" fmla="*/ 668601 h 1197485"/>
              <a:gd name="connsiteX3" fmla="*/ 6254400 w 6263905"/>
              <a:gd name="connsiteY3" fmla="*/ 659566 h 1197485"/>
              <a:gd name="connsiteX4" fmla="*/ 0 w 6263905"/>
              <a:gd name="connsiteY4" fmla="*/ 1197485 h 1197485"/>
              <a:gd name="connsiteX0" fmla="*/ 0 w 7318982"/>
              <a:gd name="connsiteY0" fmla="*/ 673446 h 673446"/>
              <a:gd name="connsiteX1" fmla="*/ 7299971 w 7318982"/>
              <a:gd name="connsiteY1" fmla="*/ 0 h 673446"/>
              <a:gd name="connsiteX2" fmla="*/ 7318982 w 7318982"/>
              <a:gd name="connsiteY2" fmla="*/ 668601 h 673446"/>
              <a:gd name="connsiteX3" fmla="*/ 7309477 w 7318982"/>
              <a:gd name="connsiteY3" fmla="*/ 659566 h 673446"/>
              <a:gd name="connsiteX4" fmla="*/ 0 w 7318982"/>
              <a:gd name="connsiteY4" fmla="*/ 673446 h 673446"/>
              <a:gd name="connsiteX0" fmla="*/ 0 w 7318982"/>
              <a:gd name="connsiteY0" fmla="*/ 673446 h 673446"/>
              <a:gd name="connsiteX1" fmla="*/ 7299971 w 7318982"/>
              <a:gd name="connsiteY1" fmla="*/ 0 h 673446"/>
              <a:gd name="connsiteX2" fmla="*/ 7318982 w 7318982"/>
              <a:gd name="connsiteY2" fmla="*/ 668601 h 673446"/>
              <a:gd name="connsiteX3" fmla="*/ 0 w 7318982"/>
              <a:gd name="connsiteY3" fmla="*/ 673446 h 673446"/>
              <a:gd name="connsiteX0" fmla="*/ 0 w 7318982"/>
              <a:gd name="connsiteY0" fmla="*/ 526624 h 526624"/>
              <a:gd name="connsiteX1" fmla="*/ 7166898 w 7318982"/>
              <a:gd name="connsiteY1" fmla="*/ 0 h 526624"/>
              <a:gd name="connsiteX2" fmla="*/ 7318982 w 7318982"/>
              <a:gd name="connsiteY2" fmla="*/ 521779 h 526624"/>
              <a:gd name="connsiteX3" fmla="*/ 0 w 7318982"/>
              <a:gd name="connsiteY3" fmla="*/ 526624 h 526624"/>
              <a:gd name="connsiteX0" fmla="*/ 0 w 7323733"/>
              <a:gd name="connsiteY0" fmla="*/ 673445 h 673445"/>
              <a:gd name="connsiteX1" fmla="*/ 7323733 w 7323733"/>
              <a:gd name="connsiteY1" fmla="*/ 0 h 673445"/>
              <a:gd name="connsiteX2" fmla="*/ 7318982 w 7323733"/>
              <a:gd name="connsiteY2" fmla="*/ 668600 h 673445"/>
              <a:gd name="connsiteX3" fmla="*/ 0 w 7323733"/>
              <a:gd name="connsiteY3" fmla="*/ 673445 h 673445"/>
              <a:gd name="connsiteX0" fmla="*/ 0 w 7323733"/>
              <a:gd name="connsiteY0" fmla="*/ 673445 h 673445"/>
              <a:gd name="connsiteX1" fmla="*/ 7323733 w 7323733"/>
              <a:gd name="connsiteY1" fmla="*/ 0 h 673445"/>
              <a:gd name="connsiteX2" fmla="*/ 7145512 w 7323733"/>
              <a:gd name="connsiteY2" fmla="*/ 352371 h 673445"/>
              <a:gd name="connsiteX3" fmla="*/ 0 w 7323733"/>
              <a:gd name="connsiteY3" fmla="*/ 673445 h 673445"/>
              <a:gd name="connsiteX0" fmla="*/ 0 w 7323733"/>
              <a:gd name="connsiteY0" fmla="*/ 673445 h 675378"/>
              <a:gd name="connsiteX1" fmla="*/ 7323733 w 7323733"/>
              <a:gd name="connsiteY1" fmla="*/ 0 h 675378"/>
              <a:gd name="connsiteX2" fmla="*/ 7318982 w 7323733"/>
              <a:gd name="connsiteY2" fmla="*/ 675378 h 675378"/>
              <a:gd name="connsiteX3" fmla="*/ 0 w 7323733"/>
              <a:gd name="connsiteY3" fmla="*/ 673445 h 675378"/>
              <a:gd name="connsiteX0" fmla="*/ 0 w 7323733"/>
              <a:gd name="connsiteY0" fmla="*/ 673445 h 673445"/>
              <a:gd name="connsiteX1" fmla="*/ 7323733 w 7323733"/>
              <a:gd name="connsiteY1" fmla="*/ 0 h 673445"/>
              <a:gd name="connsiteX2" fmla="*/ 7202544 w 7323733"/>
              <a:gd name="connsiteY2" fmla="*/ 490158 h 673445"/>
              <a:gd name="connsiteX3" fmla="*/ 0 w 7323733"/>
              <a:gd name="connsiteY3" fmla="*/ 673445 h 673445"/>
              <a:gd name="connsiteX0" fmla="*/ 0 w 7323733"/>
              <a:gd name="connsiteY0" fmla="*/ 673445 h 675379"/>
              <a:gd name="connsiteX1" fmla="*/ 7323733 w 7323733"/>
              <a:gd name="connsiteY1" fmla="*/ 0 h 675379"/>
              <a:gd name="connsiteX2" fmla="*/ 7321359 w 7323733"/>
              <a:gd name="connsiteY2" fmla="*/ 675379 h 675379"/>
              <a:gd name="connsiteX3" fmla="*/ 0 w 7323733"/>
              <a:gd name="connsiteY3" fmla="*/ 673445 h 675379"/>
            </a:gdLst>
            <a:ahLst/>
            <a:cxnLst>
              <a:cxn ang="0">
                <a:pos x="connsiteX0" y="connsiteY0"/>
              </a:cxn>
              <a:cxn ang="0">
                <a:pos x="connsiteX1" y="connsiteY1"/>
              </a:cxn>
              <a:cxn ang="0">
                <a:pos x="connsiteX2" y="connsiteY2"/>
              </a:cxn>
              <a:cxn ang="0">
                <a:pos x="connsiteX3" y="connsiteY3"/>
              </a:cxn>
            </a:cxnLst>
            <a:rect l="l" t="t" r="r" b="b"/>
            <a:pathLst>
              <a:path w="7323733" h="675379">
                <a:moveTo>
                  <a:pt x="0" y="673445"/>
                </a:moveTo>
                <a:lnTo>
                  <a:pt x="7323733" y="0"/>
                </a:lnTo>
                <a:cubicBezTo>
                  <a:pt x="7322149" y="222867"/>
                  <a:pt x="7322943" y="452512"/>
                  <a:pt x="7321359" y="675379"/>
                </a:cubicBezTo>
                <a:lnTo>
                  <a:pt x="0" y="673445"/>
                </a:lnTo>
                <a:close/>
              </a:path>
            </a:pathLst>
          </a:custGeom>
          <a:gradFill>
            <a:gsLst>
              <a:gs pos="28000">
                <a:schemeClr val="accent1"/>
              </a:gs>
              <a:gs pos="40000">
                <a:schemeClr val="accent1">
                  <a:lumMod val="40000"/>
                  <a:lumOff val="60000"/>
                </a:schemeClr>
              </a:gs>
              <a:gs pos="48000">
                <a:schemeClr val="accent1"/>
              </a:gs>
            </a:gsLst>
            <a:lin ang="159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6" name="Freeform 5"/>
          <p:cNvSpPr/>
          <p:nvPr/>
        </p:nvSpPr>
        <p:spPr>
          <a:xfrm>
            <a:off x="0" y="5457825"/>
            <a:ext cx="9652000" cy="1400175"/>
          </a:xfrm>
          <a:custGeom>
            <a:avLst/>
            <a:gdLst>
              <a:gd name="connsiteX0" fmla="*/ 0 w 9134475"/>
              <a:gd name="connsiteY0" fmla="*/ 142875 h 1323975"/>
              <a:gd name="connsiteX1" fmla="*/ 6305550 w 9134475"/>
              <a:gd name="connsiteY1" fmla="*/ 1209675 h 1323975"/>
              <a:gd name="connsiteX2" fmla="*/ 9134475 w 9134475"/>
              <a:gd name="connsiteY2" fmla="*/ 0 h 1323975"/>
              <a:gd name="connsiteX3" fmla="*/ 9134475 w 9134475"/>
              <a:gd name="connsiteY3" fmla="*/ 1323975 h 1323975"/>
              <a:gd name="connsiteX4" fmla="*/ 0 w 9134475"/>
              <a:gd name="connsiteY4" fmla="*/ 1323975 h 1323975"/>
              <a:gd name="connsiteX5" fmla="*/ 0 w 9134475"/>
              <a:gd name="connsiteY5" fmla="*/ 142875 h 1323975"/>
              <a:gd name="connsiteX0" fmla="*/ 0 w 9134475"/>
              <a:gd name="connsiteY0" fmla="*/ 0 h 1181100"/>
              <a:gd name="connsiteX1" fmla="*/ 6305550 w 9134475"/>
              <a:gd name="connsiteY1" fmla="*/ 1066800 h 1181100"/>
              <a:gd name="connsiteX2" fmla="*/ 9134475 w 9134475"/>
              <a:gd name="connsiteY2" fmla="*/ 1181100 h 1181100"/>
              <a:gd name="connsiteX3" fmla="*/ 0 w 9134475"/>
              <a:gd name="connsiteY3" fmla="*/ 1181100 h 1181100"/>
              <a:gd name="connsiteX4" fmla="*/ 0 w 9134475"/>
              <a:gd name="connsiteY4" fmla="*/ 0 h 1181100"/>
              <a:gd name="connsiteX0" fmla="*/ 0 w 6494783"/>
              <a:gd name="connsiteY0" fmla="*/ 0 h 1181100"/>
              <a:gd name="connsiteX1" fmla="*/ 6305550 w 6494783"/>
              <a:gd name="connsiteY1" fmla="*/ 1066800 h 1181100"/>
              <a:gd name="connsiteX2" fmla="*/ 6494783 w 6494783"/>
              <a:gd name="connsiteY2" fmla="*/ 1181100 h 1181100"/>
              <a:gd name="connsiteX3" fmla="*/ 0 w 6494783"/>
              <a:gd name="connsiteY3" fmla="*/ 1181100 h 1181100"/>
              <a:gd name="connsiteX4" fmla="*/ 0 w 6494783"/>
              <a:gd name="connsiteY4" fmla="*/ 0 h 1181100"/>
              <a:gd name="connsiteX0" fmla="*/ 0 w 6494783"/>
              <a:gd name="connsiteY0" fmla="*/ 0 h 1181100"/>
              <a:gd name="connsiteX1" fmla="*/ 6494783 w 6494783"/>
              <a:gd name="connsiteY1" fmla="*/ 1181100 h 1181100"/>
              <a:gd name="connsiteX2" fmla="*/ 0 w 6494783"/>
              <a:gd name="connsiteY2" fmla="*/ 1181100 h 1181100"/>
              <a:gd name="connsiteX3" fmla="*/ 0 w 6494783"/>
              <a:gd name="connsiteY3" fmla="*/ 0 h 1181100"/>
              <a:gd name="connsiteX0" fmla="*/ 0 w 7415827"/>
              <a:gd name="connsiteY0" fmla="*/ 0 h 1181100"/>
              <a:gd name="connsiteX1" fmla="*/ 7415827 w 7415827"/>
              <a:gd name="connsiteY1" fmla="*/ 866775 h 1181100"/>
              <a:gd name="connsiteX2" fmla="*/ 0 w 7415827"/>
              <a:gd name="connsiteY2" fmla="*/ 1181100 h 1181100"/>
              <a:gd name="connsiteX3" fmla="*/ 0 w 7415827"/>
              <a:gd name="connsiteY3" fmla="*/ 0 h 1181100"/>
              <a:gd name="connsiteX0" fmla="*/ 0 w 7415827"/>
              <a:gd name="connsiteY0" fmla="*/ 0 h 1571625"/>
              <a:gd name="connsiteX1" fmla="*/ 7415827 w 7415827"/>
              <a:gd name="connsiteY1" fmla="*/ 866775 h 1571625"/>
              <a:gd name="connsiteX2" fmla="*/ 0 w 7415827"/>
              <a:gd name="connsiteY2" fmla="*/ 1571625 h 1571625"/>
              <a:gd name="connsiteX3" fmla="*/ 0 w 7415827"/>
              <a:gd name="connsiteY3" fmla="*/ 0 h 1571625"/>
              <a:gd name="connsiteX0" fmla="*/ 0 w 7415827"/>
              <a:gd name="connsiteY0" fmla="*/ 0 h 1571625"/>
              <a:gd name="connsiteX1" fmla="*/ 7415827 w 7415827"/>
              <a:gd name="connsiteY1" fmla="*/ 866775 h 1571625"/>
              <a:gd name="connsiteX2" fmla="*/ 1823096 w 7415827"/>
              <a:gd name="connsiteY2" fmla="*/ 1571625 h 1571625"/>
              <a:gd name="connsiteX3" fmla="*/ 0 w 7415827"/>
              <a:gd name="connsiteY3" fmla="*/ 1571625 h 1571625"/>
              <a:gd name="connsiteX4" fmla="*/ 0 w 7415827"/>
              <a:gd name="connsiteY4" fmla="*/ 0 h 1571625"/>
              <a:gd name="connsiteX0" fmla="*/ 0 w 7216426"/>
              <a:gd name="connsiteY0" fmla="*/ 0 h 1571625"/>
              <a:gd name="connsiteX1" fmla="*/ 7216426 w 7216426"/>
              <a:gd name="connsiteY1" fmla="*/ 1038225 h 1571625"/>
              <a:gd name="connsiteX2" fmla="*/ 1823096 w 7216426"/>
              <a:gd name="connsiteY2" fmla="*/ 1571625 h 1571625"/>
              <a:gd name="connsiteX3" fmla="*/ 0 w 7216426"/>
              <a:gd name="connsiteY3" fmla="*/ 1571625 h 1571625"/>
              <a:gd name="connsiteX4" fmla="*/ 0 w 7216426"/>
              <a:gd name="connsiteY4" fmla="*/ 0 h 1571625"/>
              <a:gd name="connsiteX0" fmla="*/ 0 w 7216426"/>
              <a:gd name="connsiteY0" fmla="*/ 0 h 914400"/>
              <a:gd name="connsiteX1" fmla="*/ 7216426 w 7216426"/>
              <a:gd name="connsiteY1" fmla="*/ 381000 h 914400"/>
              <a:gd name="connsiteX2" fmla="*/ 1823096 w 7216426"/>
              <a:gd name="connsiteY2" fmla="*/ 914400 h 914400"/>
              <a:gd name="connsiteX3" fmla="*/ 0 w 7216426"/>
              <a:gd name="connsiteY3" fmla="*/ 914400 h 914400"/>
              <a:gd name="connsiteX4" fmla="*/ 0 w 7216426"/>
              <a:gd name="connsiteY4" fmla="*/ 0 h 914400"/>
              <a:gd name="connsiteX0" fmla="*/ 0 w 7216426"/>
              <a:gd name="connsiteY0" fmla="*/ 0 h 1400175"/>
              <a:gd name="connsiteX1" fmla="*/ 7216426 w 7216426"/>
              <a:gd name="connsiteY1" fmla="*/ 866775 h 1400175"/>
              <a:gd name="connsiteX2" fmla="*/ 1823096 w 7216426"/>
              <a:gd name="connsiteY2" fmla="*/ 1400175 h 1400175"/>
              <a:gd name="connsiteX3" fmla="*/ 0 w 7216426"/>
              <a:gd name="connsiteY3" fmla="*/ 1400175 h 1400175"/>
              <a:gd name="connsiteX4" fmla="*/ 0 w 7216426"/>
              <a:gd name="connsiteY4" fmla="*/ 0 h 140017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216426" h="1400175">
                <a:moveTo>
                  <a:pt x="0" y="0"/>
                </a:moveTo>
                <a:lnTo>
                  <a:pt x="7216426" y="866775"/>
                </a:lnTo>
                <a:lnTo>
                  <a:pt x="1823096" y="1400175"/>
                </a:lnTo>
                <a:lnTo>
                  <a:pt x="0" y="1400175"/>
                </a:lnTo>
                <a:lnTo>
                  <a:pt x="0" y="0"/>
                </a:lnTo>
                <a:close/>
              </a:path>
            </a:pathLst>
          </a:custGeom>
          <a:gradFill>
            <a:gsLst>
              <a:gs pos="0">
                <a:schemeClr val="accent3"/>
              </a:gs>
              <a:gs pos="52000">
                <a:schemeClr val="accent3">
                  <a:lumMod val="40000"/>
                  <a:lumOff val="60000"/>
                </a:schemeClr>
              </a:gs>
              <a:gs pos="66000">
                <a:schemeClr val="accent3"/>
              </a:gs>
            </a:gsLst>
            <a:lin ang="1662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7" name="Freeform 6"/>
          <p:cNvSpPr/>
          <p:nvPr/>
        </p:nvSpPr>
        <p:spPr>
          <a:xfrm>
            <a:off x="0" y="5411788"/>
            <a:ext cx="10140950" cy="928687"/>
          </a:xfrm>
          <a:custGeom>
            <a:avLst/>
            <a:gdLst>
              <a:gd name="connsiteX0" fmla="*/ 0 w 7436498"/>
              <a:gd name="connsiteY0" fmla="*/ 0 h 951723"/>
              <a:gd name="connsiteX1" fmla="*/ 0 w 7436498"/>
              <a:gd name="connsiteY1" fmla="*/ 139959 h 951723"/>
              <a:gd name="connsiteX2" fmla="*/ 7053942 w 7436498"/>
              <a:gd name="connsiteY2" fmla="*/ 951723 h 951723"/>
              <a:gd name="connsiteX3" fmla="*/ 7436498 w 7436498"/>
              <a:gd name="connsiteY3" fmla="*/ 914400 h 951723"/>
              <a:gd name="connsiteX4" fmla="*/ 0 w 7436498"/>
              <a:gd name="connsiteY4" fmla="*/ 0 h 951723"/>
              <a:gd name="connsiteX0" fmla="*/ 190500 w 7436498"/>
              <a:gd name="connsiteY0" fmla="*/ 0 h 1004110"/>
              <a:gd name="connsiteX1" fmla="*/ 0 w 7436498"/>
              <a:gd name="connsiteY1" fmla="*/ 192346 h 1004110"/>
              <a:gd name="connsiteX2" fmla="*/ 7053942 w 7436498"/>
              <a:gd name="connsiteY2" fmla="*/ 1004110 h 1004110"/>
              <a:gd name="connsiteX3" fmla="*/ 7436498 w 7436498"/>
              <a:gd name="connsiteY3" fmla="*/ 966787 h 1004110"/>
              <a:gd name="connsiteX4" fmla="*/ 190500 w 7436498"/>
              <a:gd name="connsiteY4" fmla="*/ 0 h 1004110"/>
              <a:gd name="connsiteX0" fmla="*/ 0 w 7448404"/>
              <a:gd name="connsiteY0" fmla="*/ 0 h 923148"/>
              <a:gd name="connsiteX1" fmla="*/ 11906 w 7448404"/>
              <a:gd name="connsiteY1" fmla="*/ 111384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164306 w 7448404"/>
              <a:gd name="connsiteY1" fmla="*/ 68522 h 923148"/>
              <a:gd name="connsiteX2" fmla="*/ 7065848 w 7448404"/>
              <a:gd name="connsiteY2" fmla="*/ 923148 h 923148"/>
              <a:gd name="connsiteX3" fmla="*/ 7448404 w 7448404"/>
              <a:gd name="connsiteY3" fmla="*/ 885825 h 923148"/>
              <a:gd name="connsiteX4" fmla="*/ 0 w 7448404"/>
              <a:gd name="connsiteY4" fmla="*/ 0 h 923148"/>
              <a:gd name="connsiteX0" fmla="*/ 0 w 7448404"/>
              <a:gd name="connsiteY0" fmla="*/ 0 h 923148"/>
              <a:gd name="connsiteX1" fmla="*/ 302418 w 7448404"/>
              <a:gd name="connsiteY1" fmla="*/ 297122 h 923148"/>
              <a:gd name="connsiteX2" fmla="*/ 7065848 w 7448404"/>
              <a:gd name="connsiteY2" fmla="*/ 923148 h 923148"/>
              <a:gd name="connsiteX3" fmla="*/ 7448404 w 7448404"/>
              <a:gd name="connsiteY3" fmla="*/ 885825 h 923148"/>
              <a:gd name="connsiteX4" fmla="*/ 0 w 7448404"/>
              <a:gd name="connsiteY4" fmla="*/ 0 h 923148"/>
              <a:gd name="connsiteX0" fmla="*/ 1 w 7448405"/>
              <a:gd name="connsiteY0" fmla="*/ 0 h 923148"/>
              <a:gd name="connsiteX1" fmla="*/ 0 w 7448405"/>
              <a:gd name="connsiteY1" fmla="*/ 75665 h 923148"/>
              <a:gd name="connsiteX2" fmla="*/ 7065849 w 7448405"/>
              <a:gd name="connsiteY2" fmla="*/ 923148 h 923148"/>
              <a:gd name="connsiteX3" fmla="*/ 7448405 w 7448405"/>
              <a:gd name="connsiteY3" fmla="*/ 885825 h 923148"/>
              <a:gd name="connsiteX4" fmla="*/ 1 w 7448405"/>
              <a:gd name="connsiteY4" fmla="*/ 0 h 923148"/>
              <a:gd name="connsiteX0" fmla="*/ 1 w 7400780"/>
              <a:gd name="connsiteY0" fmla="*/ 0 h 928688"/>
              <a:gd name="connsiteX1" fmla="*/ 0 w 7400780"/>
              <a:gd name="connsiteY1" fmla="*/ 75665 h 928688"/>
              <a:gd name="connsiteX2" fmla="*/ 7065849 w 7400780"/>
              <a:gd name="connsiteY2" fmla="*/ 923148 h 928688"/>
              <a:gd name="connsiteX3" fmla="*/ 7400780 w 7400780"/>
              <a:gd name="connsiteY3" fmla="*/ 928688 h 928688"/>
              <a:gd name="connsiteX4" fmla="*/ 1 w 7400780"/>
              <a:gd name="connsiteY4" fmla="*/ 0 h 928688"/>
              <a:gd name="connsiteX0" fmla="*/ 1 w 7605568"/>
              <a:gd name="connsiteY0" fmla="*/ 0 h 923148"/>
              <a:gd name="connsiteX1" fmla="*/ 0 w 7605568"/>
              <a:gd name="connsiteY1" fmla="*/ 75665 h 923148"/>
              <a:gd name="connsiteX2" fmla="*/ 7065849 w 7605568"/>
              <a:gd name="connsiteY2" fmla="*/ 923148 h 923148"/>
              <a:gd name="connsiteX3" fmla="*/ 7605568 w 7605568"/>
              <a:gd name="connsiteY3" fmla="*/ 897732 h 923148"/>
              <a:gd name="connsiteX4" fmla="*/ 1 w 7605568"/>
              <a:gd name="connsiteY4" fmla="*/ 0 h 923148"/>
              <a:gd name="connsiteX0" fmla="*/ 1 w 7605568"/>
              <a:gd name="connsiteY0" fmla="*/ 0 h 897732"/>
              <a:gd name="connsiteX1" fmla="*/ 0 w 7605568"/>
              <a:gd name="connsiteY1" fmla="*/ 75665 h 897732"/>
              <a:gd name="connsiteX2" fmla="*/ 7065849 w 7605568"/>
              <a:gd name="connsiteY2" fmla="*/ 863617 h 897732"/>
              <a:gd name="connsiteX3" fmla="*/ 7605568 w 7605568"/>
              <a:gd name="connsiteY3" fmla="*/ 897732 h 897732"/>
              <a:gd name="connsiteX4" fmla="*/ 1 w 7605568"/>
              <a:gd name="connsiteY4" fmla="*/ 0 h 897732"/>
              <a:gd name="connsiteX0" fmla="*/ 1 w 7605568"/>
              <a:gd name="connsiteY0" fmla="*/ 0 h 927910"/>
              <a:gd name="connsiteX1" fmla="*/ 0 w 7605568"/>
              <a:gd name="connsiteY1" fmla="*/ 75665 h 927910"/>
              <a:gd name="connsiteX2" fmla="*/ 7225392 w 7605568"/>
              <a:gd name="connsiteY2" fmla="*/ 927910 h 927910"/>
              <a:gd name="connsiteX3" fmla="*/ 7605568 w 7605568"/>
              <a:gd name="connsiteY3" fmla="*/ 897732 h 927910"/>
              <a:gd name="connsiteX4" fmla="*/ 1 w 7605568"/>
              <a:gd name="connsiteY4" fmla="*/ 0 h 92791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05568" h="927910">
                <a:moveTo>
                  <a:pt x="1" y="0"/>
                </a:moveTo>
                <a:cubicBezTo>
                  <a:pt x="1" y="25222"/>
                  <a:pt x="0" y="50443"/>
                  <a:pt x="0" y="75665"/>
                </a:cubicBezTo>
                <a:lnTo>
                  <a:pt x="7225392" y="927910"/>
                </a:lnTo>
                <a:lnTo>
                  <a:pt x="7605568" y="897732"/>
                </a:lnTo>
                <a:lnTo>
                  <a:pt x="1"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Freeform 7"/>
          <p:cNvSpPr/>
          <p:nvPr/>
        </p:nvSpPr>
        <p:spPr>
          <a:xfrm>
            <a:off x="2241550" y="6116638"/>
            <a:ext cx="9953625" cy="741362"/>
          </a:xfrm>
          <a:custGeom>
            <a:avLst/>
            <a:gdLst>
              <a:gd name="connsiteX0" fmla="*/ 7408506 w 7408506"/>
              <a:gd name="connsiteY0" fmla="*/ 0 h 755780"/>
              <a:gd name="connsiteX1" fmla="*/ 0 w 7408506"/>
              <a:gd name="connsiteY1" fmla="*/ 755780 h 755780"/>
              <a:gd name="connsiteX2" fmla="*/ 662473 w 7408506"/>
              <a:gd name="connsiteY2" fmla="*/ 755780 h 755780"/>
              <a:gd name="connsiteX3" fmla="*/ 7408506 w 7408506"/>
              <a:gd name="connsiteY3" fmla="*/ 74645 h 755780"/>
              <a:gd name="connsiteX4" fmla="*/ 7408506 w 7408506"/>
              <a:gd name="connsiteY4" fmla="*/ 0 h 755780"/>
              <a:gd name="connsiteX0" fmla="*/ 6958449 w 6958449"/>
              <a:gd name="connsiteY0" fmla="*/ 0 h 755780"/>
              <a:gd name="connsiteX1" fmla="*/ 0 w 6958449"/>
              <a:gd name="connsiteY1" fmla="*/ 712918 h 755780"/>
              <a:gd name="connsiteX2" fmla="*/ 212416 w 6958449"/>
              <a:gd name="connsiteY2" fmla="*/ 755780 h 755780"/>
              <a:gd name="connsiteX3" fmla="*/ 6958449 w 6958449"/>
              <a:gd name="connsiteY3" fmla="*/ 74645 h 755780"/>
              <a:gd name="connsiteX4" fmla="*/ 6958449 w 6958449"/>
              <a:gd name="connsiteY4" fmla="*/ 0 h 755780"/>
              <a:gd name="connsiteX0" fmla="*/ 6958449 w 6958449"/>
              <a:gd name="connsiteY0" fmla="*/ 0 h 712918"/>
              <a:gd name="connsiteX1" fmla="*/ 0 w 6958449"/>
              <a:gd name="connsiteY1" fmla="*/ 712918 h 712918"/>
              <a:gd name="connsiteX2" fmla="*/ 302903 w 6958449"/>
              <a:gd name="connsiteY2" fmla="*/ 705774 h 712918"/>
              <a:gd name="connsiteX3" fmla="*/ 6958449 w 6958449"/>
              <a:gd name="connsiteY3" fmla="*/ 74645 h 712918"/>
              <a:gd name="connsiteX4" fmla="*/ 6958449 w 6958449"/>
              <a:gd name="connsiteY4" fmla="*/ 0 h 712918"/>
              <a:gd name="connsiteX0" fmla="*/ 6958449 w 6958449"/>
              <a:gd name="connsiteY0" fmla="*/ 0 h 741492"/>
              <a:gd name="connsiteX1" fmla="*/ 0 w 6958449"/>
              <a:gd name="connsiteY1" fmla="*/ 712918 h 741492"/>
              <a:gd name="connsiteX2" fmla="*/ 248134 w 6958449"/>
              <a:gd name="connsiteY2" fmla="*/ 741492 h 741492"/>
              <a:gd name="connsiteX3" fmla="*/ 6958449 w 6958449"/>
              <a:gd name="connsiteY3" fmla="*/ 74645 h 741492"/>
              <a:gd name="connsiteX4" fmla="*/ 6958449 w 6958449"/>
              <a:gd name="connsiteY4" fmla="*/ 0 h 741492"/>
              <a:gd name="connsiteX0" fmla="*/ 7465656 w 7465656"/>
              <a:gd name="connsiteY0" fmla="*/ 0 h 741493"/>
              <a:gd name="connsiteX1" fmla="*/ 0 w 7465656"/>
              <a:gd name="connsiteY1" fmla="*/ 741493 h 741493"/>
              <a:gd name="connsiteX2" fmla="*/ 755341 w 7465656"/>
              <a:gd name="connsiteY2" fmla="*/ 741492 h 741493"/>
              <a:gd name="connsiteX3" fmla="*/ 7465656 w 7465656"/>
              <a:gd name="connsiteY3" fmla="*/ 74645 h 741493"/>
              <a:gd name="connsiteX4" fmla="*/ 7465656 w 7465656"/>
              <a:gd name="connsiteY4" fmla="*/ 0 h 74149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65656" h="741493">
                <a:moveTo>
                  <a:pt x="7465656" y="0"/>
                </a:moveTo>
                <a:lnTo>
                  <a:pt x="0" y="741493"/>
                </a:lnTo>
                <a:lnTo>
                  <a:pt x="755341" y="741492"/>
                </a:lnTo>
                <a:lnTo>
                  <a:pt x="7465656" y="74645"/>
                </a:lnTo>
                <a:lnTo>
                  <a:pt x="7465656" y="0"/>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 name="Picture Placeholder 2"/>
          <p:cNvSpPr>
            <a:spLocks noGrp="1"/>
          </p:cNvSpPr>
          <p:nvPr>
            <p:ph type="pic" idx="1"/>
          </p:nvPr>
        </p:nvSpPr>
        <p:spPr>
          <a:xfrm>
            <a:off x="6096000" y="609601"/>
            <a:ext cx="5181600" cy="4190999"/>
          </a:xfrm>
          <a:ln w="79375">
            <a:solidFill>
              <a:schemeClr val="tx1"/>
            </a:solidFill>
            <a:miter lim="800000"/>
          </a:ln>
          <a:effectLst>
            <a:outerShdw blurRad="50800" dist="38100" dir="5400000" algn="ctr" rotWithShape="0">
              <a:srgbClr val="000000">
                <a:alpha val="42000"/>
              </a:srgbClr>
            </a:outerShdw>
          </a:effectLst>
        </p:spPr>
        <p:txBody>
          <a:bodyPr rtlCol="0">
            <a:normAutofit/>
          </a:bodyPr>
          <a:lstStyle>
            <a:lvl1pPr marL="0" indent="0" algn="ctr">
              <a:buNone/>
              <a:defRPr sz="25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dirty="0"/>
          </a:p>
        </p:txBody>
      </p:sp>
      <p:sp>
        <p:nvSpPr>
          <p:cNvPr id="14" name="Title 1"/>
          <p:cNvSpPr>
            <a:spLocks noGrp="1"/>
          </p:cNvSpPr>
          <p:nvPr>
            <p:ph type="title"/>
          </p:nvPr>
        </p:nvSpPr>
        <p:spPr>
          <a:xfrm>
            <a:off x="902208" y="609600"/>
            <a:ext cx="4511040" cy="914400"/>
          </a:xfrm>
        </p:spPr>
        <p:txBody>
          <a:bodyPr anchor="b">
            <a:noAutofit/>
          </a:bodyPr>
          <a:lstStyle>
            <a:lvl1pPr algn="l">
              <a:defRPr sz="2200" b="0" i="0" cap="none" baseline="0">
                <a:solidFill>
                  <a:schemeClr val="tx2"/>
                </a:solidFill>
              </a:defRPr>
            </a:lvl1pPr>
          </a:lstStyle>
          <a:p>
            <a:r>
              <a:rPr lang="en-US" smtClean="0"/>
              <a:t>Click to edit Master title style</a:t>
            </a:r>
            <a:endParaRPr lang="en-US" dirty="0"/>
          </a:p>
        </p:txBody>
      </p:sp>
      <p:sp>
        <p:nvSpPr>
          <p:cNvPr id="15" name="Text Placeholder 14"/>
          <p:cNvSpPr>
            <a:spLocks noGrp="1"/>
          </p:cNvSpPr>
          <p:nvPr>
            <p:ph type="body" sz="quarter" idx="14"/>
          </p:nvPr>
        </p:nvSpPr>
        <p:spPr>
          <a:xfrm>
            <a:off x="902209" y="1524000"/>
            <a:ext cx="4508500" cy="3295650"/>
          </a:xfrm>
        </p:spPr>
        <p:txBody>
          <a:bodyPr>
            <a:normAutofit/>
          </a:bodyPr>
          <a:lstStyle>
            <a:lvl1pPr marL="0" indent="0">
              <a:buFontTx/>
              <a:buNone/>
              <a:defRPr sz="1600"/>
            </a:lvl1pPr>
            <a:lvl2pPr>
              <a:buFontTx/>
              <a:buNone/>
              <a:defRPr/>
            </a:lvl2pPr>
            <a:lvl3pPr>
              <a:buFontTx/>
              <a:buNone/>
              <a:defRPr/>
            </a:lvl3pPr>
            <a:lvl4pPr>
              <a:buFontTx/>
              <a:buNone/>
              <a:defRPr/>
            </a:lvl4pPr>
            <a:lvl5pPr>
              <a:buFontTx/>
              <a:buNone/>
              <a:defRPr/>
            </a:lvl5pPr>
          </a:lstStyle>
          <a:p>
            <a:pPr lvl="0"/>
            <a:r>
              <a:rPr lang="en-US" smtClean="0"/>
              <a:t>Click to edit Master text styles</a:t>
            </a:r>
          </a:p>
        </p:txBody>
      </p:sp>
      <p:sp>
        <p:nvSpPr>
          <p:cNvPr id="9" name="Date Placeholder 4"/>
          <p:cNvSpPr>
            <a:spLocks noGrp="1"/>
          </p:cNvSpPr>
          <p:nvPr>
            <p:ph type="dt" sz="half" idx="15"/>
          </p:nvPr>
        </p:nvSpPr>
        <p:spPr/>
        <p:txBody>
          <a:bodyPr/>
          <a:lstStyle>
            <a:lvl1pPr>
              <a:defRPr/>
            </a:lvl1pPr>
          </a:lstStyle>
          <a:p>
            <a:fld id="{631B8DD5-C869-49CE-AC2F-548017067EF3}" type="datetimeFigureOut">
              <a:rPr lang="en-GB" altLang="en-US"/>
              <a:pPr/>
              <a:t>12/03/2019</a:t>
            </a:fld>
            <a:endParaRPr lang="en-GB" altLang="en-US"/>
          </a:p>
        </p:txBody>
      </p:sp>
      <p:sp>
        <p:nvSpPr>
          <p:cNvPr id="10" name="Footer Placeholder 5"/>
          <p:cNvSpPr>
            <a:spLocks noGrp="1"/>
          </p:cNvSpPr>
          <p:nvPr>
            <p:ph type="ftr" sz="quarter" idx="16"/>
          </p:nvPr>
        </p:nvSpPr>
        <p:spPr/>
        <p:txBody>
          <a:bodyPr/>
          <a:lstStyle>
            <a:lvl1pPr>
              <a:defRPr/>
            </a:lvl1pPr>
          </a:lstStyle>
          <a:p>
            <a:endParaRPr lang="en-GB" altLang="en-US"/>
          </a:p>
        </p:txBody>
      </p:sp>
      <p:sp>
        <p:nvSpPr>
          <p:cNvPr id="11" name="Slide Number Placeholder 6"/>
          <p:cNvSpPr>
            <a:spLocks noGrp="1"/>
          </p:cNvSpPr>
          <p:nvPr>
            <p:ph type="sldNum" sz="quarter" idx="17"/>
          </p:nvPr>
        </p:nvSpPr>
        <p:spPr/>
        <p:txBody>
          <a:bodyPr/>
          <a:lstStyle>
            <a:lvl1pPr>
              <a:defRPr/>
            </a:lvl1pPr>
          </a:lstStyle>
          <a:p>
            <a:fld id="{02061F96-E630-4AAE-A125-962F61607A1B}" type="slidenum">
              <a:rPr lang="en-GB" altLang="en-US"/>
              <a:pPr/>
              <a:t>‹#›</a:t>
            </a:fld>
            <a:endParaRPr lang="en-GB" altLang="en-US"/>
          </a:p>
        </p:txBody>
      </p:sp>
    </p:spTree>
    <p:extLst>
      <p:ext uri="{BB962C8B-B14F-4D97-AF65-F5344CB8AC3E}">
        <p14:creationId xmlns:p14="http://schemas.microsoft.com/office/powerpoint/2010/main" val="30004152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wmf"/></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blipFill dpi="0" rotWithShape="1">
            <a:blip r:embed="rId14">
              <a:alphaModFix amt="15000"/>
            </a:blip>
            <a:srcRect/>
            <a:tile tx="0" ty="0" sx="76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endParaRPr lang="en-US" altLang="en-US">
              <a:solidFill>
                <a:srgbClr val="FFFFFF"/>
              </a:solidFill>
              <a:latin typeface="Gill Sans MT" pitchFamily="34" charset="0"/>
            </a:endParaRPr>
          </a:p>
        </p:txBody>
      </p:sp>
      <p:sp>
        <p:nvSpPr>
          <p:cNvPr id="2" name="Title Placeholder 1"/>
          <p:cNvSpPr>
            <a:spLocks noGrp="1"/>
          </p:cNvSpPr>
          <p:nvPr>
            <p:ph type="title"/>
          </p:nvPr>
        </p:nvSpPr>
        <p:spPr>
          <a:xfrm>
            <a:off x="914400" y="274638"/>
            <a:ext cx="10363200" cy="1143000"/>
          </a:xfrm>
          <a:prstGeom prst="rect">
            <a:avLst/>
          </a:prstGeom>
        </p:spPr>
        <p:txBody>
          <a:bodyPr vert="horz" lIns="0" tIns="45720" rIns="0" bIns="45720" rtlCol="0" anchor="ctr">
            <a:normAutofit/>
          </a:bodyPr>
          <a:lstStyle/>
          <a:p>
            <a:r>
              <a:rPr lang="en-US" smtClean="0"/>
              <a:t>Click to edit Master title style</a:t>
            </a:r>
            <a:endParaRPr lang="en-US" dirty="0"/>
          </a:p>
        </p:txBody>
      </p:sp>
      <p:sp>
        <p:nvSpPr>
          <p:cNvPr id="1030" name="Text Placeholder 2"/>
          <p:cNvSpPr>
            <a:spLocks noGrp="1"/>
          </p:cNvSpPr>
          <p:nvPr>
            <p:ph type="body" idx="1"/>
          </p:nvPr>
        </p:nvSpPr>
        <p:spPr bwMode="auto">
          <a:xfrm>
            <a:off x="914400" y="1600200"/>
            <a:ext cx="103632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8534400" y="6416675"/>
            <a:ext cx="2641600" cy="365125"/>
          </a:xfrm>
          <a:prstGeom prst="rect">
            <a:avLst/>
          </a:prstGeom>
        </p:spPr>
        <p:txBody>
          <a:bodyPr vert="horz" wrap="square" lIns="0" tIns="45720" rIns="0" bIns="0" numCol="1" anchor="b" anchorCtr="0" compatLnSpc="1">
            <a:prstTxWarp prst="textNoShape">
              <a:avLst/>
            </a:prstTxWarp>
          </a:bodyPr>
          <a:lstStyle>
            <a:lvl1pPr algn="r">
              <a:defRPr sz="900">
                <a:solidFill>
                  <a:srgbClr val="4D4D4D"/>
                </a:solidFill>
                <a:latin typeface="Gill Sans MT" pitchFamily="34" charset="0"/>
              </a:defRPr>
            </a:lvl1pPr>
          </a:lstStyle>
          <a:p>
            <a:fld id="{386C3286-9BD3-474C-B018-7F6BA1F3214A}" type="datetimeFigureOut">
              <a:rPr lang="en-GB" altLang="en-US"/>
              <a:pPr/>
              <a:t>12/03/2019</a:t>
            </a:fld>
            <a:endParaRPr lang="en-GB" altLang="en-US"/>
          </a:p>
        </p:txBody>
      </p:sp>
      <p:sp>
        <p:nvSpPr>
          <p:cNvPr id="5" name="Footer Placeholder 4"/>
          <p:cNvSpPr>
            <a:spLocks noGrp="1"/>
          </p:cNvSpPr>
          <p:nvPr>
            <p:ph type="ftr" sz="quarter" idx="3"/>
          </p:nvPr>
        </p:nvSpPr>
        <p:spPr>
          <a:xfrm>
            <a:off x="304800" y="6416675"/>
            <a:ext cx="3860800" cy="365125"/>
          </a:xfrm>
          <a:prstGeom prst="rect">
            <a:avLst/>
          </a:prstGeom>
        </p:spPr>
        <p:txBody>
          <a:bodyPr vert="horz" wrap="square" lIns="0" tIns="45720" rIns="0" bIns="0" numCol="1" anchor="b" anchorCtr="0" compatLnSpc="1">
            <a:prstTxWarp prst="textNoShape">
              <a:avLst/>
            </a:prstTxWarp>
          </a:bodyPr>
          <a:lstStyle>
            <a:lvl1pPr>
              <a:defRPr sz="900">
                <a:solidFill>
                  <a:srgbClr val="4D4D4D"/>
                </a:solidFill>
              </a:defRPr>
            </a:lvl1pPr>
          </a:lstStyle>
          <a:p>
            <a:endParaRPr lang="en-GB" altLang="en-US"/>
          </a:p>
        </p:txBody>
      </p:sp>
      <p:sp>
        <p:nvSpPr>
          <p:cNvPr id="6" name="Slide Number Placeholder 5"/>
          <p:cNvSpPr>
            <a:spLocks noGrp="1"/>
          </p:cNvSpPr>
          <p:nvPr>
            <p:ph type="sldNum" sz="quarter" idx="4"/>
          </p:nvPr>
        </p:nvSpPr>
        <p:spPr>
          <a:xfrm>
            <a:off x="11277600" y="6416675"/>
            <a:ext cx="609600" cy="365125"/>
          </a:xfrm>
          <a:prstGeom prst="rect">
            <a:avLst/>
          </a:prstGeom>
        </p:spPr>
        <p:txBody>
          <a:bodyPr vert="horz" wrap="square" lIns="0" tIns="45720" rIns="0" bIns="0" numCol="1" anchor="b" anchorCtr="0" compatLnSpc="1">
            <a:prstTxWarp prst="textNoShape">
              <a:avLst/>
            </a:prstTxWarp>
          </a:bodyPr>
          <a:lstStyle>
            <a:lvl1pPr algn="r">
              <a:defRPr sz="1100" b="1">
                <a:solidFill>
                  <a:srgbClr val="4D4D4D"/>
                </a:solidFill>
              </a:defRPr>
            </a:lvl1pPr>
          </a:lstStyle>
          <a:p>
            <a:fld id="{15B3A953-CF50-4A2E-B966-A64AB03B9E28}" type="slidenum">
              <a:rPr lang="en-GB" altLang="en-US"/>
              <a:pPr/>
              <a:t>‹#›</a:t>
            </a:fld>
            <a:endParaRPr lang="en-GB" altLang="en-US"/>
          </a:p>
        </p:txBody>
      </p:sp>
    </p:spTree>
  </p:cSld>
  <p:clrMap bg1="dk1" tx1="lt1" bg2="dk2" tx2="lt2" accent1="accent1" accent2="accent2" accent3="accent3" accent4="accent4" accent5="accent5" accent6="accent6" hlink="hlink" folHlink="folHlink"/>
  <p:sldLayoutIdLst>
    <p:sldLayoutId id="2147483729" r:id="rId1"/>
    <p:sldLayoutId id="2147483730" r:id="rId2"/>
    <p:sldLayoutId id="2147483731" r:id="rId3"/>
    <p:sldLayoutId id="2147483732" r:id="rId4"/>
    <p:sldLayoutId id="2147483733" r:id="rId5"/>
    <p:sldLayoutId id="2147483734" r:id="rId6"/>
    <p:sldLayoutId id="2147483735" r:id="rId7"/>
    <p:sldLayoutId id="2147483736" r:id="rId8"/>
    <p:sldLayoutId id="2147483737" r:id="rId9"/>
    <p:sldLayoutId id="2147483738" r:id="rId10"/>
    <p:sldLayoutId id="2147483739" r:id="rId11"/>
  </p:sldLayoutIdLst>
  <p:txStyles>
    <p:titleStyle>
      <a:lvl1pPr algn="l" rtl="0" eaLnBrk="0" fontAlgn="base" hangingPunct="0">
        <a:spcBef>
          <a:spcPct val="0"/>
        </a:spcBef>
        <a:spcAft>
          <a:spcPct val="0"/>
        </a:spcAft>
        <a:defRPr sz="3600" kern="1200" cap="all">
          <a:solidFill>
            <a:schemeClr val="tx1"/>
          </a:solidFill>
          <a:latin typeface="+mj-lt"/>
          <a:ea typeface="+mj-ea"/>
          <a:cs typeface="+mj-cs"/>
        </a:defRPr>
      </a:lvl1pPr>
      <a:lvl2pPr algn="l" rtl="0" eaLnBrk="0" fontAlgn="base" hangingPunct="0">
        <a:spcBef>
          <a:spcPct val="0"/>
        </a:spcBef>
        <a:spcAft>
          <a:spcPct val="0"/>
        </a:spcAft>
        <a:defRPr sz="3600">
          <a:solidFill>
            <a:schemeClr val="tx1"/>
          </a:solidFill>
          <a:latin typeface="Gill Sans MT" pitchFamily="34" charset="0"/>
        </a:defRPr>
      </a:lvl2pPr>
      <a:lvl3pPr algn="l" rtl="0" eaLnBrk="0" fontAlgn="base" hangingPunct="0">
        <a:spcBef>
          <a:spcPct val="0"/>
        </a:spcBef>
        <a:spcAft>
          <a:spcPct val="0"/>
        </a:spcAft>
        <a:defRPr sz="3600">
          <a:solidFill>
            <a:schemeClr val="tx1"/>
          </a:solidFill>
          <a:latin typeface="Gill Sans MT" pitchFamily="34" charset="0"/>
        </a:defRPr>
      </a:lvl3pPr>
      <a:lvl4pPr algn="l" rtl="0" eaLnBrk="0" fontAlgn="base" hangingPunct="0">
        <a:spcBef>
          <a:spcPct val="0"/>
        </a:spcBef>
        <a:spcAft>
          <a:spcPct val="0"/>
        </a:spcAft>
        <a:defRPr sz="3600">
          <a:solidFill>
            <a:schemeClr val="tx1"/>
          </a:solidFill>
          <a:latin typeface="Gill Sans MT" pitchFamily="34" charset="0"/>
        </a:defRPr>
      </a:lvl4pPr>
      <a:lvl5pPr algn="l" rtl="0" eaLnBrk="0" fontAlgn="base" hangingPunct="0">
        <a:spcBef>
          <a:spcPct val="0"/>
        </a:spcBef>
        <a:spcAft>
          <a:spcPct val="0"/>
        </a:spcAft>
        <a:defRPr sz="3600">
          <a:solidFill>
            <a:schemeClr val="tx1"/>
          </a:solidFill>
          <a:latin typeface="Gill Sans MT"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3050" algn="l" rtl="0" eaLnBrk="0" fontAlgn="base" hangingPunct="0">
        <a:spcBef>
          <a:spcPts val="700"/>
        </a:spcBef>
        <a:spcAft>
          <a:spcPct val="0"/>
        </a:spcAft>
        <a:buClr>
          <a:schemeClr val="accent1"/>
        </a:buClr>
        <a:buSzPct val="85000"/>
        <a:buFont typeface="Wingdings 3" pitchFamily="18" charset="2"/>
        <a:buChar char=""/>
        <a:defRPr sz="2000" kern="1200">
          <a:solidFill>
            <a:schemeClr val="tx1"/>
          </a:solidFill>
          <a:latin typeface="+mn-lt"/>
          <a:ea typeface="+mn-ea"/>
          <a:cs typeface="+mn-cs"/>
        </a:defRPr>
      </a:lvl1pPr>
      <a:lvl2pPr marL="742950" indent="-273050" algn="l" rtl="0" eaLnBrk="0" fontAlgn="base" hangingPunct="0">
        <a:spcBef>
          <a:spcPts val="700"/>
        </a:spcBef>
        <a:spcAft>
          <a:spcPct val="0"/>
        </a:spcAft>
        <a:buClr>
          <a:schemeClr val="accent1"/>
        </a:buClr>
        <a:buSzPct val="85000"/>
        <a:buFont typeface="Wingdings 3" pitchFamily="18" charset="2"/>
        <a:buChar char=""/>
        <a:defRPr sz="1600" kern="1200">
          <a:solidFill>
            <a:schemeClr val="tx1"/>
          </a:solidFill>
          <a:latin typeface="+mn-lt"/>
          <a:ea typeface="+mn-ea"/>
          <a:cs typeface="+mn-cs"/>
        </a:defRPr>
      </a:lvl2pPr>
      <a:lvl3pPr marL="1143000" indent="-273050" algn="l" rtl="0" eaLnBrk="0" fontAlgn="base" hangingPunct="0">
        <a:spcBef>
          <a:spcPts val="700"/>
        </a:spcBef>
        <a:spcAft>
          <a:spcPct val="0"/>
        </a:spcAft>
        <a:buClr>
          <a:schemeClr val="accent1"/>
        </a:buClr>
        <a:buSzPct val="85000"/>
        <a:buFont typeface="Wingdings 3" pitchFamily="18" charset="2"/>
        <a:buChar char=""/>
        <a:defRPr sz="1400" kern="1200">
          <a:solidFill>
            <a:schemeClr val="tx1"/>
          </a:solidFill>
          <a:latin typeface="+mn-lt"/>
          <a:ea typeface="+mn-ea"/>
          <a:cs typeface="+mn-cs"/>
        </a:defRPr>
      </a:lvl3pPr>
      <a:lvl4pPr marL="1600200" indent="-273050" algn="l" rtl="0" eaLnBrk="0" fontAlgn="base" hangingPunct="0">
        <a:spcBef>
          <a:spcPts val="700"/>
        </a:spcBef>
        <a:spcAft>
          <a:spcPct val="0"/>
        </a:spcAft>
        <a:buClr>
          <a:schemeClr val="accent1"/>
        </a:buClr>
        <a:buSzPct val="85000"/>
        <a:buFont typeface="Wingdings 3" pitchFamily="18" charset="2"/>
        <a:buChar char=""/>
        <a:defRPr sz="1400" kern="1200">
          <a:solidFill>
            <a:schemeClr val="tx1"/>
          </a:solidFill>
          <a:latin typeface="+mn-lt"/>
          <a:ea typeface="+mn-ea"/>
          <a:cs typeface="+mn-cs"/>
        </a:defRPr>
      </a:lvl4pPr>
      <a:lvl5pPr marL="2057400" indent="-273050" algn="l" rtl="0" eaLnBrk="0" fontAlgn="base" hangingPunct="0">
        <a:spcBef>
          <a:spcPts val="700"/>
        </a:spcBef>
        <a:spcAft>
          <a:spcPct val="0"/>
        </a:spcAft>
        <a:buClr>
          <a:schemeClr val="accent1"/>
        </a:buClr>
        <a:buSzPct val="85000"/>
        <a:buFont typeface="Wingdings 3" pitchFamily="18" charset="2"/>
        <a:buChar char=""/>
        <a:defRPr sz="1400" kern="1200">
          <a:solidFill>
            <a:schemeClr val="tx1"/>
          </a:solidFill>
          <a:latin typeface="+mn-lt"/>
          <a:ea typeface="+mn-ea"/>
          <a:cs typeface="+mn-cs"/>
        </a:defRPr>
      </a:lvl5pPr>
      <a:lvl6pPr marL="25146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6pPr>
      <a:lvl7pPr marL="29718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7pPr>
      <a:lvl8pPr marL="34290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8pPr>
      <a:lvl9pPr marL="3886200" indent="-274320" algn="l" defTabSz="914400" rtl="0" eaLnBrk="1" latinLnBrk="0" hangingPunct="1">
        <a:lnSpc>
          <a:spcPct val="100000"/>
        </a:lnSpc>
        <a:spcBef>
          <a:spcPts val="700"/>
        </a:spcBef>
        <a:buClr>
          <a:schemeClr val="accent1"/>
        </a:buClr>
        <a:buSzPct val="85000"/>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830263" y="1819275"/>
            <a:ext cx="11015662"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nSpc>
                <a:spcPct val="90000"/>
              </a:lnSpc>
              <a:spcBef>
                <a:spcPts val="1000"/>
              </a:spcBef>
              <a:buClrTx/>
              <a:buSzTx/>
              <a:buFont typeface="Arial" charset="0"/>
              <a:buNone/>
            </a:pPr>
            <a:r>
              <a:rPr lang="en-GB" altLang="en-US" sz="6600" b="1">
                <a:solidFill>
                  <a:schemeClr val="bg1"/>
                </a:solidFill>
                <a:latin typeface="Accord SF" pitchFamily="34" charset="0"/>
                <a:cs typeface="Times New Roman" pitchFamily="18" charset="0"/>
              </a:rPr>
              <a:t>The Temptation of Christ</a:t>
            </a:r>
          </a:p>
        </p:txBody>
      </p:sp>
      <p:sp>
        <p:nvSpPr>
          <p:cNvPr id="7" name="Rectangle 6"/>
          <p:cNvSpPr>
            <a:spLocks noChangeArrowheads="1"/>
          </p:cNvSpPr>
          <p:nvPr/>
        </p:nvSpPr>
        <p:spPr bwMode="auto">
          <a:xfrm>
            <a:off x="4132263" y="531813"/>
            <a:ext cx="3743325" cy="839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nSpc>
                <a:spcPct val="90000"/>
              </a:lnSpc>
              <a:spcBef>
                <a:spcPts val="1000"/>
              </a:spcBef>
              <a:buClrTx/>
              <a:buSzTx/>
              <a:buFont typeface="Arial" charset="0"/>
              <a:buNone/>
            </a:pPr>
            <a:r>
              <a:rPr lang="en-GB" altLang="en-US" sz="5400" b="1">
                <a:solidFill>
                  <a:srgbClr val="000099"/>
                </a:solidFill>
                <a:latin typeface="Times New Roman" pitchFamily="18" charset="0"/>
                <a:cs typeface="Times New Roman" pitchFamily="18" charset="0"/>
              </a:rPr>
              <a:t>Luke 4:1-13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utoUpdateAnimBg="0"/>
      <p:bldP spid="7"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950913" y="1028700"/>
            <a:ext cx="10263187" cy="3354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gn="ctr">
              <a:spcBef>
                <a:spcPct val="0"/>
              </a:spcBef>
              <a:buClrTx/>
              <a:buSzTx/>
              <a:buFontTx/>
              <a:buNone/>
            </a:pPr>
            <a:r>
              <a:rPr lang="en-GB" altLang="en-US" sz="4800" b="1" dirty="0">
                <a:solidFill>
                  <a:schemeClr val="bg1"/>
                </a:solidFill>
                <a:latin typeface="Times New Roman" pitchFamily="18" charset="0"/>
                <a:cs typeface="Times New Roman" pitchFamily="18" charset="0"/>
              </a:rPr>
              <a:t>Touched with a sympathy within,</a:t>
            </a:r>
            <a:endParaRPr lang="en-GB" altLang="en-US" sz="4800" dirty="0">
              <a:solidFill>
                <a:schemeClr val="bg1"/>
              </a:solidFill>
              <a:latin typeface="Times New Roman" pitchFamily="18" charset="0"/>
              <a:cs typeface="Times New Roman" pitchFamily="18" charset="0"/>
            </a:endParaRPr>
          </a:p>
          <a:p>
            <a:pPr algn="ctr">
              <a:spcBef>
                <a:spcPct val="0"/>
              </a:spcBef>
              <a:buClrTx/>
              <a:buSzTx/>
              <a:buFontTx/>
              <a:buNone/>
            </a:pPr>
            <a:r>
              <a:rPr lang="en-GB" altLang="en-US" sz="4800" b="1" dirty="0">
                <a:solidFill>
                  <a:schemeClr val="bg1"/>
                </a:solidFill>
                <a:latin typeface="Times New Roman" pitchFamily="18" charset="0"/>
                <a:cs typeface="Times New Roman" pitchFamily="18" charset="0"/>
              </a:rPr>
              <a:t>He knows our feeble frame;</a:t>
            </a:r>
            <a:br>
              <a:rPr lang="en-GB" altLang="en-US" sz="4800" b="1" dirty="0">
                <a:solidFill>
                  <a:schemeClr val="bg1"/>
                </a:solidFill>
                <a:latin typeface="Times New Roman" pitchFamily="18" charset="0"/>
                <a:cs typeface="Times New Roman" pitchFamily="18" charset="0"/>
              </a:rPr>
            </a:br>
            <a:r>
              <a:rPr lang="en-GB" altLang="en-US" sz="4800" b="1" dirty="0">
                <a:solidFill>
                  <a:schemeClr val="bg1"/>
                </a:solidFill>
                <a:latin typeface="Times New Roman" pitchFamily="18" charset="0"/>
                <a:cs typeface="Times New Roman" pitchFamily="18" charset="0"/>
              </a:rPr>
              <a:t>He knows what sore temptations mean</a:t>
            </a:r>
            <a:br>
              <a:rPr lang="en-GB" altLang="en-US" sz="4800" b="1" dirty="0">
                <a:solidFill>
                  <a:schemeClr val="bg1"/>
                </a:solidFill>
                <a:latin typeface="Times New Roman" pitchFamily="18" charset="0"/>
                <a:cs typeface="Times New Roman" pitchFamily="18" charset="0"/>
              </a:rPr>
            </a:br>
            <a:r>
              <a:rPr lang="en-GB" altLang="en-US" sz="4800" b="1" dirty="0">
                <a:solidFill>
                  <a:schemeClr val="bg1"/>
                </a:solidFill>
                <a:latin typeface="Times New Roman" pitchFamily="18" charset="0"/>
                <a:cs typeface="Times New Roman" pitchFamily="18" charset="0"/>
              </a:rPr>
              <a:t>for He has felt the same.</a:t>
            </a:r>
          </a:p>
          <a:p>
            <a:pPr algn="r">
              <a:spcBef>
                <a:spcPct val="0"/>
              </a:spcBef>
              <a:buClrTx/>
              <a:buSzTx/>
              <a:buFontTx/>
              <a:buNone/>
            </a:pPr>
            <a:r>
              <a:rPr lang="en-GB" altLang="en-US" b="1" dirty="0" smtClean="0">
                <a:solidFill>
                  <a:srgbClr val="0000CC"/>
                </a:solidFill>
                <a:latin typeface="Times New Roman" pitchFamily="18" charset="0"/>
                <a:cs typeface="Times New Roman" pitchFamily="18" charset="0"/>
              </a:rPr>
              <a:t>Isaac </a:t>
            </a:r>
            <a:r>
              <a:rPr lang="en-GB" altLang="en-US" b="1" dirty="0">
                <a:solidFill>
                  <a:srgbClr val="0000CC"/>
                </a:solidFill>
                <a:latin typeface="Times New Roman" pitchFamily="18" charset="0"/>
                <a:cs typeface="Times New Roman" pitchFamily="18" charset="0"/>
              </a:rPr>
              <a:t>Watts</a:t>
            </a:r>
            <a:endParaRPr lang="en-GB" altLang="en-US" dirty="0">
              <a:solidFill>
                <a:srgbClr val="0000CC"/>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1506538" y="112713"/>
            <a:ext cx="8934450"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gn="ctr">
              <a:spcBef>
                <a:spcPct val="0"/>
              </a:spcBef>
              <a:buClrTx/>
              <a:buSzTx/>
              <a:buFontTx/>
              <a:buNone/>
            </a:pPr>
            <a:r>
              <a:rPr lang="en-GB" altLang="en-US" sz="4800">
                <a:solidFill>
                  <a:schemeClr val="bg1"/>
                </a:solidFill>
                <a:latin typeface="Times New Roman" pitchFamily="18" charset="0"/>
                <a:cs typeface="Times New Roman" pitchFamily="18" charset="0"/>
              </a:rPr>
              <a:t>‘Man shall not live by bread alone, </a:t>
            </a:r>
          </a:p>
          <a:p>
            <a:pPr algn="ctr">
              <a:spcBef>
                <a:spcPct val="0"/>
              </a:spcBef>
              <a:buClrTx/>
              <a:buSzTx/>
              <a:buFontTx/>
              <a:buNone/>
            </a:pPr>
            <a:r>
              <a:rPr lang="en-GB" altLang="en-US" sz="4800">
                <a:solidFill>
                  <a:schemeClr val="bg1"/>
                </a:solidFill>
                <a:latin typeface="Times New Roman" pitchFamily="18" charset="0"/>
                <a:cs typeface="Times New Roman" pitchFamily="18" charset="0"/>
              </a:rPr>
              <a:t>but by </a:t>
            </a:r>
            <a:r>
              <a:rPr lang="en-GB" altLang="en-US" sz="4800">
                <a:solidFill>
                  <a:srgbClr val="0000CC"/>
                </a:solidFill>
                <a:latin typeface="Times New Roman" pitchFamily="18" charset="0"/>
                <a:cs typeface="Times New Roman" pitchFamily="18" charset="0"/>
              </a:rPr>
              <a:t>every word of God</a:t>
            </a:r>
            <a:r>
              <a:rPr lang="en-GB" altLang="en-US" sz="4800">
                <a:solidFill>
                  <a:schemeClr val="bg1"/>
                </a:solidFill>
                <a:latin typeface="Times New Roman" pitchFamily="18" charset="0"/>
                <a:cs typeface="Times New Roman" pitchFamily="18" charset="0"/>
              </a:rPr>
              <a:t>.’</a:t>
            </a:r>
            <a:endParaRPr lang="en-GB" altLang="en-US" sz="4800">
              <a:latin typeface="Calibri" pitchFamily="34" charset="0"/>
            </a:endParaRPr>
          </a:p>
        </p:txBody>
      </p:sp>
      <p:pic>
        <p:nvPicPr>
          <p:cNvPr id="6150" name="Picture 6" descr="Image result for Holy Bibl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8275" y="1838325"/>
            <a:ext cx="7429500" cy="468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a:spLocks noChangeArrowheads="1"/>
          </p:cNvSpPr>
          <p:nvPr/>
        </p:nvSpPr>
        <p:spPr bwMode="auto">
          <a:xfrm>
            <a:off x="7912100" y="2617788"/>
            <a:ext cx="4008438" cy="2800350"/>
          </a:xfrm>
          <a:prstGeom prst="rect">
            <a:avLst/>
          </a:prstGeom>
          <a:solidFill>
            <a:srgbClr val="CCFF99"/>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gn="ctr">
              <a:spcBef>
                <a:spcPct val="0"/>
              </a:spcBef>
              <a:buClrTx/>
              <a:buSzTx/>
              <a:buFontTx/>
              <a:buNone/>
            </a:pPr>
            <a:r>
              <a:rPr lang="en-GB" altLang="en-US" sz="4400" b="1">
                <a:solidFill>
                  <a:srgbClr val="0000CC"/>
                </a:solidFill>
                <a:latin typeface="Times New Roman" pitchFamily="18" charset="0"/>
                <a:cs typeface="Times New Roman" pitchFamily="18" charset="0"/>
              </a:rPr>
              <a:t>“Jesus believed </a:t>
            </a:r>
          </a:p>
          <a:p>
            <a:pPr algn="ctr">
              <a:spcBef>
                <a:spcPct val="0"/>
              </a:spcBef>
              <a:buClrTx/>
              <a:buSzTx/>
              <a:buFontTx/>
              <a:buNone/>
            </a:pPr>
            <a:r>
              <a:rPr lang="en-GB" altLang="en-US" sz="4400" b="1">
                <a:solidFill>
                  <a:srgbClr val="0000CC"/>
                </a:solidFill>
                <a:latin typeface="Times New Roman" pitchFamily="18" charset="0"/>
                <a:cs typeface="Times New Roman" pitchFamily="18" charset="0"/>
              </a:rPr>
              <a:t>that God </a:t>
            </a:r>
          </a:p>
          <a:p>
            <a:pPr algn="ctr">
              <a:spcBef>
                <a:spcPct val="0"/>
              </a:spcBef>
              <a:buClrTx/>
              <a:buSzTx/>
              <a:buFontTx/>
              <a:buNone/>
            </a:pPr>
            <a:r>
              <a:rPr lang="en-GB" altLang="en-US" sz="4400" b="1">
                <a:solidFill>
                  <a:srgbClr val="0000CC"/>
                </a:solidFill>
                <a:latin typeface="Times New Roman" pitchFamily="18" charset="0"/>
                <a:cs typeface="Times New Roman" pitchFamily="18" charset="0"/>
              </a:rPr>
              <a:t>would supply </a:t>
            </a:r>
          </a:p>
          <a:p>
            <a:pPr algn="ctr">
              <a:spcBef>
                <a:spcPct val="0"/>
              </a:spcBef>
              <a:buClrTx/>
              <a:buSzTx/>
              <a:buFontTx/>
              <a:buNone/>
            </a:pPr>
            <a:r>
              <a:rPr lang="en-GB" altLang="en-US" sz="4400" b="1">
                <a:solidFill>
                  <a:srgbClr val="0000CC"/>
                </a:solidFill>
                <a:latin typeface="Times New Roman" pitchFamily="18" charset="0"/>
                <a:cs typeface="Times New Roman" pitchFamily="18" charset="0"/>
              </a:rPr>
              <a:t>His need”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nodeType="clickEffect">
                                  <p:stCondLst>
                                    <p:cond delay="0"/>
                                  </p:stCondLst>
                                  <p:childTnLst>
                                    <p:set>
                                      <p:cBhvr>
                                        <p:cTn id="11" dur="1" fill="hold">
                                          <p:stCondLst>
                                            <p:cond delay="0"/>
                                          </p:stCondLst>
                                        </p:cTn>
                                        <p:tgtEl>
                                          <p:spTgt spid="6150"/>
                                        </p:tgtEl>
                                        <p:attrNameLst>
                                          <p:attrName>style.visibility</p:attrName>
                                        </p:attrNameLst>
                                      </p:cBhvr>
                                      <p:to>
                                        <p:strVal val="visible"/>
                                      </p:to>
                                    </p:set>
                                    <p:animEffect transition="in" filter="wipe(down)">
                                      <p:cBhvr>
                                        <p:cTn id="12" dur="500"/>
                                        <p:tgtEl>
                                          <p:spTgt spid="615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wipe(down)">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utoUpdateAnimBg="0"/>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1768475" y="320675"/>
            <a:ext cx="95186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nSpc>
                <a:spcPct val="90000"/>
              </a:lnSpc>
              <a:spcBef>
                <a:spcPts val="1000"/>
              </a:spcBef>
              <a:buClrTx/>
              <a:buSzTx/>
              <a:buFont typeface="Arial" charset="0"/>
              <a:buNone/>
            </a:pPr>
            <a:r>
              <a:rPr lang="en-GB" altLang="en-US" sz="6000" b="1">
                <a:solidFill>
                  <a:schemeClr val="bg1"/>
                </a:solidFill>
                <a:latin typeface="Accord SF" pitchFamily="34" charset="0"/>
                <a:cs typeface="Times New Roman" pitchFamily="18" charset="0"/>
              </a:rPr>
              <a:t>The Second Temptation</a:t>
            </a:r>
          </a:p>
        </p:txBody>
      </p:sp>
      <p:sp>
        <p:nvSpPr>
          <p:cNvPr id="2" name="Rectangle 1"/>
          <p:cNvSpPr>
            <a:spLocks noChangeArrowheads="1"/>
          </p:cNvSpPr>
          <p:nvPr/>
        </p:nvSpPr>
        <p:spPr bwMode="auto">
          <a:xfrm>
            <a:off x="639763" y="1511300"/>
            <a:ext cx="11028362"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spcBef>
                <a:spcPct val="0"/>
              </a:spcBef>
              <a:buClrTx/>
              <a:buSzTx/>
              <a:buFontTx/>
              <a:buNone/>
            </a:pPr>
            <a:r>
              <a:rPr lang="en-GB" altLang="en-US" sz="4800" b="1" dirty="0">
                <a:solidFill>
                  <a:srgbClr val="C00000"/>
                </a:solidFill>
                <a:latin typeface="Times New Roman" pitchFamily="18" charset="0"/>
                <a:cs typeface="Times New Roman" pitchFamily="18" charset="0"/>
              </a:rPr>
              <a:t>Satan </a:t>
            </a:r>
            <a:r>
              <a:rPr lang="en-GB" altLang="en-US" sz="4800" b="1" dirty="0" smtClean="0">
                <a:solidFill>
                  <a:srgbClr val="C00000"/>
                </a:solidFill>
                <a:latin typeface="Times New Roman" pitchFamily="18" charset="0"/>
                <a:cs typeface="Times New Roman" pitchFamily="18" charset="0"/>
              </a:rPr>
              <a:t>tempted </a:t>
            </a:r>
            <a:r>
              <a:rPr lang="en-GB" altLang="en-US" sz="4800" b="1" dirty="0">
                <a:solidFill>
                  <a:srgbClr val="C00000"/>
                </a:solidFill>
                <a:latin typeface="Times New Roman" pitchFamily="18" charset="0"/>
                <a:cs typeface="Times New Roman" pitchFamily="18" charset="0"/>
              </a:rPr>
              <a:t>Jesus to doubt God’s plan.</a:t>
            </a:r>
          </a:p>
        </p:txBody>
      </p:sp>
      <p:sp>
        <p:nvSpPr>
          <p:cNvPr id="3" name="Rectangle 2"/>
          <p:cNvSpPr>
            <a:spLocks noChangeArrowheads="1"/>
          </p:cNvSpPr>
          <p:nvPr/>
        </p:nvSpPr>
        <p:spPr bwMode="auto">
          <a:xfrm>
            <a:off x="204788" y="2528888"/>
            <a:ext cx="11753850" cy="2800350"/>
          </a:xfrm>
          <a:prstGeom prst="rect">
            <a:avLst/>
          </a:prstGeom>
          <a:solidFill>
            <a:srgbClr val="CC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gn="just">
              <a:spcBef>
                <a:spcPct val="0"/>
              </a:spcBef>
              <a:buClrTx/>
              <a:buSzTx/>
              <a:buFontTx/>
              <a:buNone/>
            </a:pPr>
            <a:r>
              <a:rPr lang="en-GB" altLang="en-US" sz="4400">
                <a:solidFill>
                  <a:schemeClr val="bg1"/>
                </a:solidFill>
                <a:latin typeface="Times New Roman" pitchFamily="18" charset="0"/>
                <a:cs typeface="Times New Roman" pitchFamily="18" charset="0"/>
              </a:rPr>
              <a:t>“Then the devil, taking Him up on a high mountain, showed Him all the kingdoms of the world in a moment of time”.  </a:t>
            </a:r>
          </a:p>
          <a:p>
            <a:pPr>
              <a:spcBef>
                <a:spcPct val="0"/>
              </a:spcBef>
              <a:buClrTx/>
              <a:buSzTx/>
              <a:buFontTx/>
              <a:buNone/>
            </a:pPr>
            <a:r>
              <a:rPr lang="en-GB" altLang="en-US" sz="4400" b="1">
                <a:solidFill>
                  <a:srgbClr val="0000CC"/>
                </a:solidFill>
                <a:latin typeface="Times New Roman" pitchFamily="18" charset="0"/>
                <a:cs typeface="Times New Roman" pitchFamily="18" charset="0"/>
              </a:rPr>
              <a:t>Luke 4:5 (NKJV)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1000"/>
                                        <p:tgtEl>
                                          <p:spTgt spid="3"/>
                                        </p:tgtEl>
                                      </p:cBhvr>
                                    </p:animEffect>
                                    <p:anim calcmode="lin" valueType="num">
                                      <p:cBhvr>
                                        <p:cTn id="18" dur="1000" fill="hold"/>
                                        <p:tgtEl>
                                          <p:spTgt spid="3"/>
                                        </p:tgtEl>
                                        <p:attrNameLst>
                                          <p:attrName>ppt_x</p:attrName>
                                        </p:attrNameLst>
                                      </p:cBhvr>
                                      <p:tavLst>
                                        <p:tav tm="0">
                                          <p:val>
                                            <p:strVal val="#ppt_x"/>
                                          </p:val>
                                        </p:tav>
                                        <p:tav tm="100000">
                                          <p:val>
                                            <p:strVal val="#ppt_x"/>
                                          </p:val>
                                        </p:tav>
                                      </p:tavLst>
                                    </p:anim>
                                    <p:anim calcmode="lin" valueType="num">
                                      <p:cBhvr>
                                        <p:cTn id="1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utoUpdateAnimBg="0"/>
      <p:bldP spid="2" grpId="0"/>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204788" y="193675"/>
            <a:ext cx="11753850" cy="2801938"/>
          </a:xfrm>
          <a:prstGeom prst="rect">
            <a:avLst/>
          </a:prstGeom>
          <a:solidFill>
            <a:srgbClr val="CC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gn="just">
              <a:spcBef>
                <a:spcPct val="0"/>
              </a:spcBef>
              <a:buClrTx/>
              <a:buSzTx/>
              <a:buFontTx/>
              <a:buNone/>
            </a:pPr>
            <a:r>
              <a:rPr lang="en-GB" altLang="en-US" sz="4400">
                <a:solidFill>
                  <a:schemeClr val="bg1"/>
                </a:solidFill>
                <a:latin typeface="Times New Roman" pitchFamily="18" charset="0"/>
                <a:cs typeface="Times New Roman" pitchFamily="18" charset="0"/>
              </a:rPr>
              <a:t>And the devil said to Him, “All this authority I will give You, and their glory; for </a:t>
            </a:r>
            <a:r>
              <a:rPr lang="en-GB" altLang="en-US" sz="4400" i="1">
                <a:solidFill>
                  <a:schemeClr val="bg1"/>
                </a:solidFill>
                <a:latin typeface="Times New Roman" pitchFamily="18" charset="0"/>
                <a:cs typeface="Times New Roman" pitchFamily="18" charset="0"/>
              </a:rPr>
              <a:t>this</a:t>
            </a:r>
            <a:r>
              <a:rPr lang="en-GB" altLang="en-US" sz="4400">
                <a:solidFill>
                  <a:schemeClr val="bg1"/>
                </a:solidFill>
                <a:latin typeface="Times New Roman" pitchFamily="18" charset="0"/>
                <a:cs typeface="Times New Roman" pitchFamily="18" charset="0"/>
              </a:rPr>
              <a:t> has been delivered to me, and I give it to whomever I wish.</a:t>
            </a:r>
            <a:r>
              <a:rPr lang="en-GB" altLang="en-US" sz="4400">
                <a:latin typeface="Calibri" pitchFamily="34" charset="0"/>
              </a:rPr>
              <a:t> </a:t>
            </a:r>
            <a:r>
              <a:rPr lang="en-GB" altLang="en-US" sz="4400">
                <a:solidFill>
                  <a:schemeClr val="bg1"/>
                </a:solidFill>
                <a:latin typeface="Times New Roman" pitchFamily="18" charset="0"/>
                <a:cs typeface="Times New Roman" pitchFamily="18" charset="0"/>
              </a:rPr>
              <a:t>  </a:t>
            </a:r>
          </a:p>
          <a:p>
            <a:pPr>
              <a:spcBef>
                <a:spcPct val="0"/>
              </a:spcBef>
              <a:buClrTx/>
              <a:buSzTx/>
              <a:buFontTx/>
              <a:buNone/>
            </a:pPr>
            <a:r>
              <a:rPr lang="en-GB" altLang="en-US" sz="4400" b="1">
                <a:solidFill>
                  <a:srgbClr val="0000CC"/>
                </a:solidFill>
                <a:latin typeface="Times New Roman" pitchFamily="18" charset="0"/>
                <a:cs typeface="Times New Roman" pitchFamily="18" charset="0"/>
              </a:rPr>
              <a:t>Luke 4:6 (NKJV)</a:t>
            </a:r>
          </a:p>
        </p:txBody>
      </p:sp>
      <p:sp>
        <p:nvSpPr>
          <p:cNvPr id="5" name="Rectangle 4"/>
          <p:cNvSpPr>
            <a:spLocks noChangeArrowheads="1"/>
          </p:cNvSpPr>
          <p:nvPr/>
        </p:nvSpPr>
        <p:spPr bwMode="auto">
          <a:xfrm>
            <a:off x="204788" y="3173413"/>
            <a:ext cx="11753850" cy="2124075"/>
          </a:xfrm>
          <a:prstGeom prst="rect">
            <a:avLst/>
          </a:prstGeom>
          <a:solidFill>
            <a:srgbClr val="CC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gn="just">
              <a:spcBef>
                <a:spcPct val="0"/>
              </a:spcBef>
              <a:buClrTx/>
              <a:buSzTx/>
              <a:buFontTx/>
              <a:buNone/>
            </a:pPr>
            <a:r>
              <a:rPr lang="en-GB" altLang="en-US" sz="4400">
                <a:solidFill>
                  <a:schemeClr val="bg1"/>
                </a:solidFill>
                <a:latin typeface="Times New Roman" pitchFamily="18" charset="0"/>
                <a:cs typeface="Times New Roman" pitchFamily="18" charset="0"/>
              </a:rPr>
              <a:t>Therefore, </a:t>
            </a:r>
            <a:r>
              <a:rPr lang="en-GB" altLang="en-US" sz="4400" b="1">
                <a:solidFill>
                  <a:srgbClr val="C00000"/>
                </a:solidFill>
                <a:latin typeface="Times New Roman" pitchFamily="18" charset="0"/>
                <a:cs typeface="Times New Roman" pitchFamily="18" charset="0"/>
              </a:rPr>
              <a:t>if You will worship before me</a:t>
            </a:r>
            <a:r>
              <a:rPr lang="en-GB" altLang="en-US" sz="4400">
                <a:solidFill>
                  <a:schemeClr val="bg1"/>
                </a:solidFill>
                <a:latin typeface="Times New Roman" pitchFamily="18" charset="0"/>
                <a:cs typeface="Times New Roman" pitchFamily="18" charset="0"/>
              </a:rPr>
              <a:t>, all will be Yours.”  </a:t>
            </a:r>
          </a:p>
          <a:p>
            <a:pPr>
              <a:spcBef>
                <a:spcPct val="0"/>
              </a:spcBef>
              <a:buClrTx/>
              <a:buSzTx/>
              <a:buFontTx/>
              <a:buNone/>
            </a:pPr>
            <a:r>
              <a:rPr lang="en-GB" altLang="en-US" sz="4400" b="1">
                <a:solidFill>
                  <a:srgbClr val="0000CC"/>
                </a:solidFill>
                <a:latin typeface="Times New Roman" pitchFamily="18" charset="0"/>
                <a:cs typeface="Times New Roman" pitchFamily="18" charset="0"/>
              </a:rPr>
              <a:t>Luke 4:7 (NKJV)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fade">
                                      <p:cBhvr>
                                        <p:cTn id="14" dur="1000"/>
                                        <p:tgtEl>
                                          <p:spTgt spid="5"/>
                                        </p:tgtEl>
                                      </p:cBhvr>
                                    </p:animEffect>
                                    <p:anim calcmode="lin" valueType="num">
                                      <p:cBhvr>
                                        <p:cTn id="15" dur="1000" fill="hold"/>
                                        <p:tgtEl>
                                          <p:spTgt spid="5"/>
                                        </p:tgtEl>
                                        <p:attrNameLst>
                                          <p:attrName>ppt_x</p:attrName>
                                        </p:attrNameLst>
                                      </p:cBhvr>
                                      <p:tavLst>
                                        <p:tav tm="0">
                                          <p:val>
                                            <p:strVal val="#ppt_x"/>
                                          </p:val>
                                        </p:tav>
                                        <p:tav tm="100000">
                                          <p:val>
                                            <p:strVal val="#ppt_x"/>
                                          </p:val>
                                        </p:tav>
                                      </p:tavLst>
                                    </p:anim>
                                    <p:anim calcmode="lin" valueType="num">
                                      <p:cBhvr>
                                        <p:cTn id="16"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8196" name="Picture 4" descr="Image result for Compromisi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81413" y="3413125"/>
            <a:ext cx="4389437" cy="32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a:spLocks noChangeArrowheads="1"/>
          </p:cNvSpPr>
          <p:nvPr/>
        </p:nvSpPr>
        <p:spPr bwMode="auto">
          <a:xfrm>
            <a:off x="2117725" y="196850"/>
            <a:ext cx="8489950" cy="70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spcBef>
                <a:spcPct val="0"/>
              </a:spcBef>
              <a:buClrTx/>
              <a:buSzTx/>
              <a:buFontTx/>
              <a:buNone/>
            </a:pPr>
            <a:r>
              <a:rPr lang="en-GB" altLang="en-US" sz="4000" b="1">
                <a:solidFill>
                  <a:srgbClr val="000099"/>
                </a:solidFill>
                <a:latin typeface="Times New Roman" pitchFamily="18" charset="0"/>
                <a:cs typeface="Times New Roman" pitchFamily="18" charset="0"/>
              </a:rPr>
              <a:t>This is the temptation to compromise’</a:t>
            </a:r>
            <a:endParaRPr lang="en-GB" altLang="en-US" sz="4000">
              <a:solidFill>
                <a:srgbClr val="000099"/>
              </a:solidFill>
              <a:latin typeface="Times New Roman" pitchFamily="18" charset="0"/>
              <a:cs typeface="Times New Roman" pitchFamily="18" charset="0"/>
            </a:endParaRPr>
          </a:p>
        </p:txBody>
      </p:sp>
      <p:sp>
        <p:nvSpPr>
          <p:cNvPr id="3" name="Rectangle 2"/>
          <p:cNvSpPr/>
          <p:nvPr/>
        </p:nvSpPr>
        <p:spPr>
          <a:xfrm>
            <a:off x="493713" y="1084263"/>
            <a:ext cx="11396662" cy="2308225"/>
          </a:xfrm>
          <a:prstGeom prst="rect">
            <a:avLst/>
          </a:prstGeom>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r>
              <a:rPr lang="en-GB" altLang="en-US" sz="3600">
                <a:solidFill>
                  <a:schemeClr val="bg1"/>
                </a:solidFill>
                <a:latin typeface="Times New Roman" pitchFamily="18" charset="0"/>
                <a:cs typeface="Times New Roman" pitchFamily="18" charset="0"/>
              </a:rPr>
              <a:t>And Jesus answered and said to him, “Get behind Me, Satan! For it is written, ‘You shall worship the LORD your God, and Him only you shall serve.’ ”</a:t>
            </a:r>
          </a:p>
          <a:p>
            <a:pPr algn="just"/>
            <a:r>
              <a:rPr lang="en-GB" altLang="en-US" sz="3600" b="1">
                <a:solidFill>
                  <a:srgbClr val="FF0000"/>
                </a:solidFill>
                <a:latin typeface="Times New Roman" pitchFamily="18" charset="0"/>
                <a:cs typeface="Times New Roman" pitchFamily="18" charset="0"/>
              </a:rPr>
              <a:t>Luke 4:8 (NKJV)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barn(inVertical)">
                                      <p:cBhvr>
                                        <p:cTn id="14" dur="500"/>
                                        <p:tgtEl>
                                          <p:spTgt spid="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nodeType="clickEffect">
                                  <p:stCondLst>
                                    <p:cond delay="0"/>
                                  </p:stCondLst>
                                  <p:childTnLst>
                                    <p:set>
                                      <p:cBhvr>
                                        <p:cTn id="18" dur="1" fill="hold">
                                          <p:stCondLst>
                                            <p:cond delay="0"/>
                                          </p:stCondLst>
                                        </p:cTn>
                                        <p:tgtEl>
                                          <p:spTgt spid="8196"/>
                                        </p:tgtEl>
                                        <p:attrNameLst>
                                          <p:attrName>style.visibility</p:attrName>
                                        </p:attrNameLst>
                                      </p:cBhvr>
                                      <p:to>
                                        <p:strVal val="visible"/>
                                      </p:to>
                                    </p:set>
                                    <p:animEffect transition="in" filter="barn(inVertical)">
                                      <p:cBhvr>
                                        <p:cTn id="19" dur="500"/>
                                        <p:tgtEl>
                                          <p:spTgt spid="81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457200" y="415925"/>
            <a:ext cx="11272838" cy="3355975"/>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gn="just">
              <a:spcBef>
                <a:spcPct val="0"/>
              </a:spcBef>
              <a:buClrTx/>
              <a:buSzTx/>
              <a:buFontTx/>
              <a:buNone/>
            </a:pPr>
            <a:r>
              <a:rPr lang="en-GB" altLang="en-US" sz="4800">
                <a:solidFill>
                  <a:schemeClr val="bg1"/>
                </a:solidFill>
                <a:latin typeface="Times New Roman" pitchFamily="18" charset="0"/>
                <a:cs typeface="Times New Roman" pitchFamily="18" charset="0"/>
              </a:rPr>
              <a:t>“The tendency of the world is to see things in terms of an indeterminate grey; but the duty of the Christian is to see in terms of black and white.”</a:t>
            </a:r>
          </a:p>
          <a:p>
            <a:pPr algn="just">
              <a:spcBef>
                <a:spcPct val="0"/>
              </a:spcBef>
              <a:buClrTx/>
              <a:buSzTx/>
              <a:buFontTx/>
              <a:buNone/>
            </a:pPr>
            <a:r>
              <a:rPr lang="en-GB" altLang="en-US" b="1">
                <a:solidFill>
                  <a:srgbClr val="0000CC"/>
                </a:solidFill>
                <a:latin typeface="Times New Roman" pitchFamily="18" charset="0"/>
                <a:cs typeface="Times New Roman" pitchFamily="18" charset="0"/>
              </a:rPr>
              <a:t>G. K. Chesterton </a:t>
            </a:r>
          </a:p>
        </p:txBody>
      </p:sp>
      <p:sp>
        <p:nvSpPr>
          <p:cNvPr id="4" name="Rectangle 3"/>
          <p:cNvSpPr/>
          <p:nvPr/>
        </p:nvSpPr>
        <p:spPr>
          <a:xfrm>
            <a:off x="457200" y="4405313"/>
            <a:ext cx="11272838" cy="1938337"/>
          </a:xfrm>
          <a:prstGeom prst="rect">
            <a:avLst/>
          </a:prstGeom>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r>
              <a:rPr lang="en-GB" altLang="en-US" sz="4000" b="1">
                <a:latin typeface="Times New Roman" pitchFamily="18" charset="0"/>
                <a:cs typeface="Times New Roman" pitchFamily="18" charset="0"/>
              </a:rPr>
              <a:t>“…Get behind Me, Satan! For it is written, ‘You shall worship the LORD your God, and Him only you shall serve.’ ”</a:t>
            </a:r>
            <a:endParaRPr lang="en-GB" altLang="en-US" sz="4000">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barn(inVertical)">
                                      <p:cBhvr>
                                        <p:cTn id="14"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1768475" y="320675"/>
            <a:ext cx="879316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nSpc>
                <a:spcPct val="90000"/>
              </a:lnSpc>
              <a:spcBef>
                <a:spcPts val="1000"/>
              </a:spcBef>
              <a:buClrTx/>
              <a:buSzTx/>
              <a:buFont typeface="Arial" charset="0"/>
              <a:buNone/>
            </a:pPr>
            <a:r>
              <a:rPr lang="en-GB" altLang="en-US" sz="6000" b="1">
                <a:solidFill>
                  <a:schemeClr val="bg1"/>
                </a:solidFill>
                <a:latin typeface="Accord SF" pitchFamily="34" charset="0"/>
                <a:cs typeface="Times New Roman" pitchFamily="18" charset="0"/>
              </a:rPr>
              <a:t>The Third Temptation</a:t>
            </a:r>
          </a:p>
        </p:txBody>
      </p:sp>
      <p:sp>
        <p:nvSpPr>
          <p:cNvPr id="2" name="Rectangle 1"/>
          <p:cNvSpPr>
            <a:spLocks noChangeArrowheads="1"/>
          </p:cNvSpPr>
          <p:nvPr/>
        </p:nvSpPr>
        <p:spPr bwMode="auto">
          <a:xfrm>
            <a:off x="85725" y="2017713"/>
            <a:ext cx="12263438"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spcBef>
                <a:spcPct val="0"/>
              </a:spcBef>
              <a:buClrTx/>
              <a:buSzTx/>
              <a:buFontTx/>
              <a:buNone/>
            </a:pPr>
            <a:r>
              <a:rPr lang="en-GB" altLang="en-US" sz="4400" b="1" dirty="0">
                <a:solidFill>
                  <a:srgbClr val="C00000"/>
                </a:solidFill>
                <a:latin typeface="Times New Roman" pitchFamily="18" charset="0"/>
                <a:cs typeface="Times New Roman" pitchFamily="18" charset="0"/>
              </a:rPr>
              <a:t>Satan </a:t>
            </a:r>
            <a:r>
              <a:rPr lang="en-GB" altLang="en-US" sz="4400" b="1" dirty="0" smtClean="0">
                <a:solidFill>
                  <a:srgbClr val="C00000"/>
                </a:solidFill>
                <a:latin typeface="Times New Roman" pitchFamily="18" charset="0"/>
                <a:cs typeface="Times New Roman" pitchFamily="18" charset="0"/>
              </a:rPr>
              <a:t>tempted </a:t>
            </a:r>
            <a:r>
              <a:rPr lang="en-GB" altLang="en-US" sz="4400" b="1" dirty="0">
                <a:solidFill>
                  <a:srgbClr val="C00000"/>
                </a:solidFill>
                <a:latin typeface="Times New Roman" pitchFamily="18" charset="0"/>
                <a:cs typeface="Times New Roman" pitchFamily="18" charset="0"/>
              </a:rPr>
              <a:t>Jesus to trust God presumptuously.</a:t>
            </a:r>
          </a:p>
        </p:txBody>
      </p:sp>
      <p:sp>
        <p:nvSpPr>
          <p:cNvPr id="4" name="Rectangle 3"/>
          <p:cNvSpPr>
            <a:spLocks noChangeArrowheads="1"/>
          </p:cNvSpPr>
          <p:nvPr/>
        </p:nvSpPr>
        <p:spPr bwMode="auto">
          <a:xfrm>
            <a:off x="307975" y="3922713"/>
            <a:ext cx="1171416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spcBef>
                <a:spcPct val="0"/>
              </a:spcBef>
              <a:buClrTx/>
              <a:buSzTx/>
              <a:buFontTx/>
              <a:buNone/>
            </a:pPr>
            <a:r>
              <a:rPr lang="en-GB" altLang="en-US" sz="4000">
                <a:solidFill>
                  <a:srgbClr val="000099"/>
                </a:solidFill>
                <a:latin typeface="Times New Roman" pitchFamily="18" charset="0"/>
                <a:cs typeface="Times New Roman" pitchFamily="18" charset="0"/>
              </a:rPr>
              <a:t>“This was the temptation to give the people sensations.”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fade">
                                      <p:cBhvr>
                                        <p:cTn id="17" dur="1000"/>
                                        <p:tgtEl>
                                          <p:spTgt spid="4"/>
                                        </p:tgtEl>
                                      </p:cBhvr>
                                    </p:animEffect>
                                    <p:anim calcmode="lin" valueType="num">
                                      <p:cBhvr>
                                        <p:cTn id="18" dur="1000" fill="hold"/>
                                        <p:tgtEl>
                                          <p:spTgt spid="4"/>
                                        </p:tgtEl>
                                        <p:attrNameLst>
                                          <p:attrName>ppt_x</p:attrName>
                                        </p:attrNameLst>
                                      </p:cBhvr>
                                      <p:tavLst>
                                        <p:tav tm="0">
                                          <p:val>
                                            <p:strVal val="#ppt_x"/>
                                          </p:val>
                                        </p:tav>
                                        <p:tav tm="100000">
                                          <p:val>
                                            <p:strVal val="#ppt_x"/>
                                          </p:val>
                                        </p:tav>
                                      </p:tavLst>
                                    </p:anim>
                                    <p:anim calcmode="lin" valueType="num">
                                      <p:cBhvr>
                                        <p:cTn id="1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utoUpdateAnimBg="0"/>
      <p:bldP spid="2" grpId="0"/>
      <p:bldP spid="4"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204788" y="158750"/>
            <a:ext cx="11753850" cy="5692775"/>
          </a:xfrm>
          <a:prstGeom prst="rect">
            <a:avLst/>
          </a:prstGeom>
          <a:solidFill>
            <a:srgbClr val="CC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spcBef>
                <a:spcPct val="0"/>
              </a:spcBef>
              <a:buClrTx/>
              <a:buSzTx/>
              <a:buFontTx/>
              <a:buNone/>
            </a:pPr>
            <a:r>
              <a:rPr lang="en-GB" altLang="en-US" sz="4000" b="1" baseline="30000">
                <a:solidFill>
                  <a:schemeClr val="bg1"/>
                </a:solidFill>
                <a:latin typeface="Times New Roman" pitchFamily="18" charset="0"/>
                <a:cs typeface="Times New Roman" pitchFamily="18" charset="0"/>
              </a:rPr>
              <a:t>9 </a:t>
            </a:r>
            <a:r>
              <a:rPr lang="en-GB" altLang="en-US" sz="4000">
                <a:solidFill>
                  <a:schemeClr val="bg1"/>
                </a:solidFill>
                <a:latin typeface="Times New Roman" pitchFamily="18" charset="0"/>
                <a:cs typeface="Times New Roman" pitchFamily="18" charset="0"/>
              </a:rPr>
              <a:t>Then he brought Him to Jerusalem, set Him on the pinnacle of the temple, and said to Him, “If You are the Son of God, throw Yourself down from here. </a:t>
            </a:r>
            <a:r>
              <a:rPr lang="en-GB" altLang="en-US" sz="4000" b="1" baseline="30000">
                <a:solidFill>
                  <a:schemeClr val="bg1"/>
                </a:solidFill>
                <a:latin typeface="Times New Roman" pitchFamily="18" charset="0"/>
                <a:cs typeface="Times New Roman" pitchFamily="18" charset="0"/>
              </a:rPr>
              <a:t>10 </a:t>
            </a:r>
            <a:r>
              <a:rPr lang="en-GB" altLang="en-US" sz="4000">
                <a:solidFill>
                  <a:schemeClr val="bg1"/>
                </a:solidFill>
                <a:latin typeface="Times New Roman" pitchFamily="18" charset="0"/>
                <a:cs typeface="Times New Roman" pitchFamily="18" charset="0"/>
              </a:rPr>
              <a:t>For it is written:</a:t>
            </a:r>
          </a:p>
          <a:p>
            <a:pPr>
              <a:spcBef>
                <a:spcPct val="0"/>
              </a:spcBef>
              <a:buClrTx/>
              <a:buSzTx/>
              <a:buFontTx/>
              <a:buNone/>
            </a:pPr>
            <a:r>
              <a:rPr lang="en-GB" altLang="en-US" sz="4000">
                <a:solidFill>
                  <a:schemeClr val="bg1"/>
                </a:solidFill>
                <a:latin typeface="Times New Roman" pitchFamily="18" charset="0"/>
                <a:cs typeface="Times New Roman" pitchFamily="18" charset="0"/>
              </a:rPr>
              <a:t>‘He shall give His angels charge over you,</a:t>
            </a:r>
            <a:br>
              <a:rPr lang="en-GB" altLang="en-US" sz="4000">
                <a:solidFill>
                  <a:schemeClr val="bg1"/>
                </a:solidFill>
                <a:latin typeface="Times New Roman" pitchFamily="18" charset="0"/>
                <a:cs typeface="Times New Roman" pitchFamily="18" charset="0"/>
              </a:rPr>
            </a:br>
            <a:r>
              <a:rPr lang="en-GB" altLang="en-US" sz="4000">
                <a:solidFill>
                  <a:schemeClr val="bg1"/>
                </a:solidFill>
                <a:latin typeface="Times New Roman" pitchFamily="18" charset="0"/>
                <a:cs typeface="Times New Roman" pitchFamily="18" charset="0"/>
              </a:rPr>
              <a:t>To keep you,’ </a:t>
            </a:r>
            <a:r>
              <a:rPr lang="en-GB" altLang="en-US" sz="4000" b="1" baseline="30000">
                <a:solidFill>
                  <a:schemeClr val="bg1"/>
                </a:solidFill>
                <a:latin typeface="Times New Roman" pitchFamily="18" charset="0"/>
                <a:cs typeface="Times New Roman" pitchFamily="18" charset="0"/>
              </a:rPr>
              <a:t>11 </a:t>
            </a:r>
            <a:r>
              <a:rPr lang="en-GB" altLang="en-US" sz="4000">
                <a:solidFill>
                  <a:schemeClr val="bg1"/>
                </a:solidFill>
                <a:latin typeface="Times New Roman" pitchFamily="18" charset="0"/>
                <a:cs typeface="Times New Roman" pitchFamily="18" charset="0"/>
              </a:rPr>
              <a:t>and,</a:t>
            </a:r>
          </a:p>
          <a:p>
            <a:pPr>
              <a:spcBef>
                <a:spcPct val="0"/>
              </a:spcBef>
              <a:buClrTx/>
              <a:buSzTx/>
              <a:buFontTx/>
              <a:buNone/>
            </a:pPr>
            <a:r>
              <a:rPr lang="en-GB" altLang="en-US" sz="4000">
                <a:solidFill>
                  <a:schemeClr val="bg1"/>
                </a:solidFill>
                <a:latin typeface="Times New Roman" pitchFamily="18" charset="0"/>
                <a:cs typeface="Times New Roman" pitchFamily="18" charset="0"/>
              </a:rPr>
              <a:t>‘In </a:t>
            </a:r>
            <a:r>
              <a:rPr lang="en-GB" altLang="en-US" sz="4000" i="1">
                <a:solidFill>
                  <a:schemeClr val="bg1"/>
                </a:solidFill>
                <a:latin typeface="Times New Roman" pitchFamily="18" charset="0"/>
                <a:cs typeface="Times New Roman" pitchFamily="18" charset="0"/>
              </a:rPr>
              <a:t>their</a:t>
            </a:r>
            <a:r>
              <a:rPr lang="en-GB" altLang="en-US" sz="4000">
                <a:solidFill>
                  <a:schemeClr val="bg1"/>
                </a:solidFill>
                <a:latin typeface="Times New Roman" pitchFamily="18" charset="0"/>
                <a:cs typeface="Times New Roman" pitchFamily="18" charset="0"/>
              </a:rPr>
              <a:t> hands they shall bear you up,</a:t>
            </a:r>
            <a:br>
              <a:rPr lang="en-GB" altLang="en-US" sz="4000">
                <a:solidFill>
                  <a:schemeClr val="bg1"/>
                </a:solidFill>
                <a:latin typeface="Times New Roman" pitchFamily="18" charset="0"/>
                <a:cs typeface="Times New Roman" pitchFamily="18" charset="0"/>
              </a:rPr>
            </a:br>
            <a:r>
              <a:rPr lang="en-GB" altLang="en-US" sz="4000">
                <a:solidFill>
                  <a:schemeClr val="bg1"/>
                </a:solidFill>
                <a:latin typeface="Times New Roman" pitchFamily="18" charset="0"/>
                <a:cs typeface="Times New Roman" pitchFamily="18" charset="0"/>
              </a:rPr>
              <a:t>Lest you dash your foot against a stone.’ ”</a:t>
            </a:r>
          </a:p>
          <a:p>
            <a:pPr>
              <a:spcBef>
                <a:spcPct val="0"/>
              </a:spcBef>
              <a:buClrTx/>
              <a:buSzTx/>
              <a:buFontTx/>
              <a:buNone/>
            </a:pPr>
            <a:r>
              <a:rPr lang="en-GB" altLang="en-US" sz="4400" b="1">
                <a:solidFill>
                  <a:srgbClr val="0000CC"/>
                </a:solidFill>
                <a:latin typeface="Times New Roman" pitchFamily="18" charset="0"/>
                <a:cs typeface="Times New Roman" pitchFamily="18" charset="0"/>
              </a:rPr>
              <a:t>Luke 4:9-11 (NKJV)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p:nvPr/>
        </p:nvSpPr>
        <p:spPr>
          <a:xfrm>
            <a:off x="204788" y="193675"/>
            <a:ext cx="11753850" cy="2124075"/>
          </a:xfrm>
          <a:prstGeom prst="rect">
            <a:avLst/>
          </a:prstGeom>
          <a:solidFill>
            <a:srgbClr val="CCFF99"/>
          </a:solidFill>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r>
              <a:rPr lang="en-GB" altLang="en-US" sz="4400">
                <a:solidFill>
                  <a:schemeClr val="bg1"/>
                </a:solidFill>
                <a:latin typeface="Times New Roman" pitchFamily="18" charset="0"/>
                <a:cs typeface="Times New Roman" pitchFamily="18" charset="0"/>
              </a:rPr>
              <a:t>“And Jesus answered and said to him, “It has been said, ‘You shall not</a:t>
            </a:r>
            <a:r>
              <a:rPr lang="en-GB" altLang="en-US" sz="4400" baseline="30000">
                <a:solidFill>
                  <a:schemeClr val="bg1"/>
                </a:solidFill>
                <a:latin typeface="Times New Roman" pitchFamily="18" charset="0"/>
                <a:cs typeface="Times New Roman" pitchFamily="18" charset="0"/>
              </a:rPr>
              <a:t> </a:t>
            </a:r>
            <a:r>
              <a:rPr lang="en-GB" altLang="en-US" sz="4400">
                <a:solidFill>
                  <a:schemeClr val="bg1"/>
                </a:solidFill>
                <a:latin typeface="Times New Roman" pitchFamily="18" charset="0"/>
                <a:cs typeface="Times New Roman" pitchFamily="18" charset="0"/>
              </a:rPr>
              <a:t>tempt the LORD your God.’ ”  </a:t>
            </a:r>
          </a:p>
          <a:p>
            <a:r>
              <a:rPr lang="en-GB" altLang="en-US" sz="4400" b="1">
                <a:solidFill>
                  <a:srgbClr val="0000CC"/>
                </a:solidFill>
                <a:latin typeface="Times New Roman" pitchFamily="18" charset="0"/>
                <a:cs typeface="Times New Roman" pitchFamily="18" charset="0"/>
              </a:rPr>
              <a:t>Luke 4:12 (NKJV)</a:t>
            </a:r>
          </a:p>
        </p:txBody>
      </p:sp>
      <p:sp>
        <p:nvSpPr>
          <p:cNvPr id="7" name="Rectangle 6"/>
          <p:cNvSpPr>
            <a:spLocks noChangeArrowheads="1"/>
          </p:cNvSpPr>
          <p:nvPr/>
        </p:nvSpPr>
        <p:spPr bwMode="auto">
          <a:xfrm>
            <a:off x="204788" y="2606675"/>
            <a:ext cx="11753850" cy="2862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gn="just">
              <a:spcBef>
                <a:spcPct val="0"/>
              </a:spcBef>
              <a:buClrTx/>
              <a:buSzTx/>
              <a:buFontTx/>
              <a:buNone/>
            </a:pPr>
            <a:r>
              <a:rPr lang="en-GB" altLang="en-US" sz="4000">
                <a:solidFill>
                  <a:schemeClr val="bg1"/>
                </a:solidFill>
                <a:latin typeface="Times New Roman" pitchFamily="18" charset="0"/>
                <a:cs typeface="Times New Roman" pitchFamily="18" charset="0"/>
              </a:rPr>
              <a:t>“This type of temptation is the most subtle and dangerous of the three, because it seemingly encourages people to exercise faith in God. In reality, it arrogantly demands things from God.”</a:t>
            </a:r>
          </a:p>
          <a:p>
            <a:pPr algn="just">
              <a:spcBef>
                <a:spcPct val="0"/>
              </a:spcBef>
              <a:buClrTx/>
              <a:buSzTx/>
              <a:buFontTx/>
              <a:buNone/>
            </a:pPr>
            <a:r>
              <a:rPr lang="en-GB" altLang="en-US" b="1">
                <a:solidFill>
                  <a:srgbClr val="000099"/>
                </a:solidFill>
                <a:latin typeface="Times New Roman" pitchFamily="18" charset="0"/>
                <a:cs typeface="Times New Roman" pitchFamily="18" charset="0"/>
              </a:rPr>
              <a:t>John MacArthur, </a:t>
            </a:r>
            <a:r>
              <a:rPr lang="en-GB" altLang="en-US" b="1" i="1">
                <a:solidFill>
                  <a:srgbClr val="000099"/>
                </a:solidFill>
                <a:latin typeface="Times New Roman" pitchFamily="18" charset="0"/>
                <a:cs typeface="Times New Roman" pitchFamily="18" charset="0"/>
              </a:rPr>
              <a:t>Luke Bible Commentary”, </a:t>
            </a:r>
            <a:r>
              <a:rPr lang="en-GB" altLang="en-US" b="1">
                <a:solidFill>
                  <a:srgbClr val="000099"/>
                </a:solidFill>
                <a:latin typeface="Times New Roman" pitchFamily="18" charset="0"/>
                <a:cs typeface="Times New Roman" pitchFamily="18" charset="0"/>
              </a:rPr>
              <a:t>p260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arn(inVertical)">
                                      <p:cBhvr>
                                        <p:cTn id="1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pic>
        <p:nvPicPr>
          <p:cNvPr id="12294" name="Picture 6" descr="Image result for lessons from the temptation of jesu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28825" y="258763"/>
            <a:ext cx="8029575" cy="6021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12294"/>
                                        </p:tgtEl>
                                        <p:attrNameLst>
                                          <p:attrName>style.visibility</p:attrName>
                                        </p:attrNameLst>
                                      </p:cBhvr>
                                      <p:to>
                                        <p:strVal val="visible"/>
                                      </p:to>
                                    </p:set>
                                    <p:animEffect transition="in" filter="wipe(down)">
                                      <p:cBhvr>
                                        <p:cTn id="7" dur="500"/>
                                        <p:tgtEl>
                                          <p:spTgt spid="122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457200" y="338138"/>
            <a:ext cx="1108075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gn="just">
              <a:spcBef>
                <a:spcPct val="0"/>
              </a:spcBef>
              <a:buClrTx/>
              <a:buSzTx/>
              <a:buFontTx/>
              <a:buNone/>
            </a:pPr>
            <a:r>
              <a:rPr lang="en-GB" altLang="en-US" sz="4800">
                <a:solidFill>
                  <a:schemeClr val="bg1"/>
                </a:solidFill>
                <a:latin typeface="Times New Roman" pitchFamily="18" charset="0"/>
                <a:cs typeface="Times New Roman" pitchFamily="18" charset="0"/>
              </a:rPr>
              <a:t>“Then Jesus, being </a:t>
            </a:r>
            <a:r>
              <a:rPr lang="en-GB" altLang="en-US" sz="4800" b="1">
                <a:solidFill>
                  <a:srgbClr val="000099"/>
                </a:solidFill>
                <a:latin typeface="Times New Roman" pitchFamily="18" charset="0"/>
                <a:cs typeface="Times New Roman" pitchFamily="18" charset="0"/>
              </a:rPr>
              <a:t>filled with the Holy Spirit</a:t>
            </a:r>
            <a:r>
              <a:rPr lang="en-GB" altLang="en-US" sz="4800">
                <a:solidFill>
                  <a:schemeClr val="bg1"/>
                </a:solidFill>
                <a:latin typeface="Times New Roman" pitchFamily="18" charset="0"/>
                <a:cs typeface="Times New Roman" pitchFamily="18" charset="0"/>
              </a:rPr>
              <a:t>, returned from the Jordan and was led by the Spirit into the wilderness”,</a:t>
            </a:r>
          </a:p>
          <a:p>
            <a:pPr>
              <a:spcBef>
                <a:spcPct val="0"/>
              </a:spcBef>
              <a:buClrTx/>
              <a:buSzTx/>
              <a:buFontTx/>
              <a:buNone/>
            </a:pPr>
            <a:r>
              <a:rPr lang="en-GB" altLang="en-US" sz="4800" b="1">
                <a:solidFill>
                  <a:srgbClr val="FF0000"/>
                </a:solidFill>
                <a:latin typeface="Times New Roman" pitchFamily="18" charset="0"/>
                <a:cs typeface="Times New Roman" pitchFamily="18" charset="0"/>
              </a:rPr>
              <a:t>Luke 4:1 (NKJV)</a:t>
            </a:r>
          </a:p>
        </p:txBody>
      </p:sp>
      <p:sp>
        <p:nvSpPr>
          <p:cNvPr id="6" name="Rectangle 5"/>
          <p:cNvSpPr>
            <a:spLocks noChangeArrowheads="1"/>
          </p:cNvSpPr>
          <p:nvPr/>
        </p:nvSpPr>
        <p:spPr bwMode="auto">
          <a:xfrm>
            <a:off x="3778250" y="4654550"/>
            <a:ext cx="436562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spcBef>
                <a:spcPct val="0"/>
              </a:spcBef>
              <a:buClrTx/>
              <a:buSzTx/>
              <a:buFontTx/>
              <a:buNone/>
            </a:pPr>
            <a:r>
              <a:rPr lang="en-GB" altLang="en-US" sz="6000" b="1">
                <a:solidFill>
                  <a:schemeClr val="bg1"/>
                </a:solidFill>
                <a:latin typeface="Times New Roman" pitchFamily="18" charset="0"/>
                <a:cs typeface="Times New Roman" pitchFamily="18" charset="0"/>
              </a:rPr>
              <a:t>Let’s Pray…</a:t>
            </a:r>
            <a:endParaRPr lang="en-GB" altLang="en-US" sz="6000" b="1">
              <a:solidFill>
                <a:srgbClr val="FFFF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arn(inVertical)">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822325" y="374650"/>
            <a:ext cx="10883900" cy="1938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gn="just">
              <a:spcBef>
                <a:spcPct val="0"/>
              </a:spcBef>
              <a:buClrTx/>
              <a:buSzTx/>
              <a:buFontTx/>
              <a:buNone/>
            </a:pPr>
            <a:r>
              <a:rPr lang="en-GB" altLang="en-US" sz="4000" b="1">
                <a:solidFill>
                  <a:schemeClr val="bg1"/>
                </a:solidFill>
                <a:latin typeface="Times New Roman" pitchFamily="18" charset="0"/>
                <a:cs typeface="Times New Roman" pitchFamily="18" charset="0"/>
              </a:rPr>
              <a:t>First, </a:t>
            </a:r>
            <a:r>
              <a:rPr lang="en-GB" altLang="en-US" sz="4000">
                <a:solidFill>
                  <a:schemeClr val="bg1"/>
                </a:solidFill>
                <a:latin typeface="Times New Roman" pitchFamily="18" charset="0"/>
                <a:cs typeface="Times New Roman" pitchFamily="18" charset="0"/>
              </a:rPr>
              <a:t>He tempts us to distrusts God’s love, doubt His plan, and presume on Him. In order to do this, He will twist the Scripture.</a:t>
            </a:r>
          </a:p>
        </p:txBody>
      </p:sp>
      <p:sp>
        <p:nvSpPr>
          <p:cNvPr id="4" name="Rectangle 3"/>
          <p:cNvSpPr>
            <a:spLocks noChangeArrowheads="1"/>
          </p:cNvSpPr>
          <p:nvPr/>
        </p:nvSpPr>
        <p:spPr bwMode="auto">
          <a:xfrm>
            <a:off x="877888" y="2481263"/>
            <a:ext cx="10828337"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spcBef>
                <a:spcPct val="0"/>
              </a:spcBef>
              <a:buClrTx/>
              <a:buSzTx/>
              <a:buFontTx/>
              <a:buNone/>
            </a:pPr>
            <a:r>
              <a:rPr lang="en-GB" altLang="en-US" sz="4000" b="1">
                <a:solidFill>
                  <a:srgbClr val="0000CC"/>
                </a:solidFill>
                <a:latin typeface="Times New Roman" pitchFamily="18" charset="0"/>
                <a:cs typeface="Times New Roman" pitchFamily="18" charset="0"/>
              </a:rPr>
              <a:t>Second</a:t>
            </a:r>
            <a:r>
              <a:rPr lang="en-GB" altLang="en-US" sz="4000">
                <a:solidFill>
                  <a:schemeClr val="bg1"/>
                </a:solidFill>
                <a:latin typeface="Times New Roman" pitchFamily="18" charset="0"/>
                <a:cs typeface="Times New Roman" pitchFamily="18" charset="0"/>
              </a:rPr>
              <a:t>, believers must be aware that the attack can happen at any time in our spiritual journey </a:t>
            </a:r>
          </a:p>
        </p:txBody>
      </p:sp>
      <p:sp>
        <p:nvSpPr>
          <p:cNvPr id="5" name="Rectangle 4"/>
          <p:cNvSpPr>
            <a:spLocks noChangeArrowheads="1"/>
          </p:cNvSpPr>
          <p:nvPr/>
        </p:nvSpPr>
        <p:spPr bwMode="auto">
          <a:xfrm>
            <a:off x="942975" y="4129088"/>
            <a:ext cx="10787063"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spcBef>
                <a:spcPct val="0"/>
              </a:spcBef>
              <a:buClrTx/>
              <a:buSzTx/>
              <a:buFontTx/>
              <a:buNone/>
            </a:pPr>
            <a:r>
              <a:rPr lang="en-GB" altLang="en-US" sz="4000" b="1">
                <a:solidFill>
                  <a:srgbClr val="FF0000"/>
                </a:solidFill>
                <a:latin typeface="Times New Roman" pitchFamily="18" charset="0"/>
                <a:cs typeface="Times New Roman" pitchFamily="18" charset="0"/>
              </a:rPr>
              <a:t>Finally</a:t>
            </a:r>
            <a:r>
              <a:rPr lang="en-GB" altLang="en-US" sz="4000">
                <a:solidFill>
                  <a:schemeClr val="bg1"/>
                </a:solidFill>
                <a:latin typeface="Times New Roman" pitchFamily="18" charset="0"/>
                <a:cs typeface="Times New Roman" pitchFamily="18" charset="0"/>
              </a:rPr>
              <a:t>, we need to remember the two weapons we have to defend ourselves.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barn(inVertical)">
                                      <p:cBhvr>
                                        <p:cTn id="1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942975" y="3935413"/>
            <a:ext cx="1078706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gn="ctr">
              <a:spcBef>
                <a:spcPct val="0"/>
              </a:spcBef>
              <a:buClrTx/>
              <a:buSzTx/>
              <a:buFontTx/>
              <a:buNone/>
            </a:pPr>
            <a:r>
              <a:rPr lang="en-GB" altLang="en-US" sz="4000" dirty="0">
                <a:solidFill>
                  <a:schemeClr val="bg1"/>
                </a:solidFill>
                <a:latin typeface="Times New Roman" pitchFamily="18" charset="0"/>
                <a:cs typeface="Times New Roman" pitchFamily="18" charset="0"/>
              </a:rPr>
              <a:t>Will you come and follow Him if He </a:t>
            </a:r>
            <a:r>
              <a:rPr lang="en-GB" altLang="en-US" sz="4000" dirty="0" smtClean="0">
                <a:solidFill>
                  <a:schemeClr val="bg1"/>
                </a:solidFill>
                <a:latin typeface="Times New Roman" pitchFamily="18" charset="0"/>
                <a:cs typeface="Times New Roman" pitchFamily="18" charset="0"/>
              </a:rPr>
              <a:t>calls </a:t>
            </a:r>
            <a:r>
              <a:rPr lang="en-GB" altLang="en-US" sz="4000" dirty="0">
                <a:solidFill>
                  <a:schemeClr val="bg1"/>
                </a:solidFill>
                <a:latin typeface="Times New Roman" pitchFamily="18" charset="0"/>
                <a:cs typeface="Times New Roman" pitchFamily="18" charset="0"/>
              </a:rPr>
              <a:t>you?</a:t>
            </a:r>
          </a:p>
        </p:txBody>
      </p:sp>
      <p:pic>
        <p:nvPicPr>
          <p:cNvPr id="50178" name="Picture 2" descr="Image result for Pray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9288" y="276225"/>
            <a:ext cx="4332287" cy="3249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182" name="Picture 6" descr="Image result for The Bib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86438" y="276225"/>
            <a:ext cx="5943600" cy="3346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a:spLocks noChangeArrowheads="1"/>
          </p:cNvSpPr>
          <p:nvPr/>
        </p:nvSpPr>
        <p:spPr bwMode="auto">
          <a:xfrm>
            <a:off x="665163" y="4784725"/>
            <a:ext cx="11342687"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spcBef>
                <a:spcPct val="0"/>
              </a:spcBef>
              <a:buClrTx/>
              <a:buSzTx/>
              <a:buFontTx/>
              <a:buNone/>
            </a:pPr>
            <a:r>
              <a:rPr lang="en-GB" altLang="en-US" sz="4000" b="1">
                <a:solidFill>
                  <a:srgbClr val="009900"/>
                </a:solidFill>
                <a:latin typeface="Times New Roman" pitchFamily="18" charset="0"/>
                <a:cs typeface="Times New Roman" pitchFamily="18" charset="0"/>
              </a:rPr>
              <a:t>Wil you let His life be grown in you and He in you?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nodeType="clickEffect">
                                  <p:stCondLst>
                                    <p:cond delay="0"/>
                                  </p:stCondLst>
                                  <p:childTnLst>
                                    <p:set>
                                      <p:cBhvr>
                                        <p:cTn id="6" dur="1" fill="hold">
                                          <p:stCondLst>
                                            <p:cond delay="0"/>
                                          </p:stCondLst>
                                        </p:cTn>
                                        <p:tgtEl>
                                          <p:spTgt spid="50178"/>
                                        </p:tgtEl>
                                        <p:attrNameLst>
                                          <p:attrName>style.visibility</p:attrName>
                                        </p:attrNameLst>
                                      </p:cBhvr>
                                      <p:to>
                                        <p:strVal val="visible"/>
                                      </p:to>
                                    </p:set>
                                    <p:animEffect transition="in" filter="barn(inVertical)">
                                      <p:cBhvr>
                                        <p:cTn id="7" dur="500"/>
                                        <p:tgtEl>
                                          <p:spTgt spid="5017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nodeType="clickEffect">
                                  <p:stCondLst>
                                    <p:cond delay="0"/>
                                  </p:stCondLst>
                                  <p:childTnLst>
                                    <p:set>
                                      <p:cBhvr>
                                        <p:cTn id="11" dur="1" fill="hold">
                                          <p:stCondLst>
                                            <p:cond delay="0"/>
                                          </p:stCondLst>
                                        </p:cTn>
                                        <p:tgtEl>
                                          <p:spTgt spid="50182"/>
                                        </p:tgtEl>
                                        <p:attrNameLst>
                                          <p:attrName>style.visibility</p:attrName>
                                        </p:attrNameLst>
                                      </p:cBhvr>
                                      <p:to>
                                        <p:strVal val="visible"/>
                                      </p:to>
                                    </p:set>
                                    <p:animEffect transition="in" filter="fade">
                                      <p:cBhvr>
                                        <p:cTn id="12" dur="1000"/>
                                        <p:tgtEl>
                                          <p:spTgt spid="50182"/>
                                        </p:tgtEl>
                                      </p:cBhvr>
                                    </p:animEffect>
                                    <p:anim calcmode="lin" valueType="num">
                                      <p:cBhvr>
                                        <p:cTn id="13" dur="1000" fill="hold"/>
                                        <p:tgtEl>
                                          <p:spTgt spid="50182"/>
                                        </p:tgtEl>
                                        <p:attrNameLst>
                                          <p:attrName>ppt_x</p:attrName>
                                        </p:attrNameLst>
                                      </p:cBhvr>
                                      <p:tavLst>
                                        <p:tav tm="0">
                                          <p:val>
                                            <p:strVal val="#ppt_x"/>
                                          </p:val>
                                        </p:tav>
                                        <p:tav tm="100000">
                                          <p:val>
                                            <p:strVal val="#ppt_x"/>
                                          </p:val>
                                        </p:tav>
                                      </p:tavLst>
                                    </p:anim>
                                    <p:anim calcmode="lin" valueType="num">
                                      <p:cBhvr>
                                        <p:cTn id="14" dur="1000" fill="hold"/>
                                        <p:tgtEl>
                                          <p:spTgt spid="50182"/>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arn(inVertical)">
                                      <p:cBhvr>
                                        <p:cTn id="19" dur="500"/>
                                        <p:tgtEl>
                                          <p:spTgt spid="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6" presetClass="entr" presetSubtype="21" fill="hold" grpId="0"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barn(inVertical)">
                                      <p:cBhvr>
                                        <p:cTn id="2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3"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204788" y="193675"/>
            <a:ext cx="11753850" cy="2124075"/>
          </a:xfrm>
          <a:prstGeom prst="rect">
            <a:avLst/>
          </a:prstGeom>
          <a:solidFill>
            <a:srgbClr val="CC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gn="just">
              <a:spcBef>
                <a:spcPct val="0"/>
              </a:spcBef>
              <a:buClrTx/>
              <a:buSzTx/>
              <a:buFontTx/>
              <a:buNone/>
            </a:pPr>
            <a:r>
              <a:rPr lang="en-GB" altLang="en-US" sz="4400">
                <a:solidFill>
                  <a:schemeClr val="bg1"/>
                </a:solidFill>
                <a:latin typeface="Times New Roman" pitchFamily="18" charset="0"/>
                <a:cs typeface="Times New Roman" pitchFamily="18" charset="0"/>
              </a:rPr>
              <a:t>Now when the devil had ended every temptation, he departed from Him until an opportune time.  </a:t>
            </a:r>
          </a:p>
          <a:p>
            <a:pPr>
              <a:spcBef>
                <a:spcPct val="0"/>
              </a:spcBef>
              <a:buClrTx/>
              <a:buSzTx/>
              <a:buFontTx/>
              <a:buNone/>
            </a:pPr>
            <a:r>
              <a:rPr lang="en-GB" altLang="en-US" sz="4400" b="1">
                <a:solidFill>
                  <a:srgbClr val="0000CC"/>
                </a:solidFill>
                <a:latin typeface="Times New Roman" pitchFamily="18" charset="0"/>
                <a:cs typeface="Times New Roman" pitchFamily="18" charset="0"/>
              </a:rPr>
              <a:t>Luke 4:13 (NKJV)</a:t>
            </a:r>
          </a:p>
        </p:txBody>
      </p:sp>
      <p:pic>
        <p:nvPicPr>
          <p:cNvPr id="51202" name="Picture 2" descr="Image result for resist the devil and he will fle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86113" y="2416175"/>
            <a:ext cx="5792787" cy="434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nodeType="clickEffect">
                                  <p:stCondLst>
                                    <p:cond delay="0"/>
                                  </p:stCondLst>
                                  <p:childTnLst>
                                    <p:set>
                                      <p:cBhvr>
                                        <p:cTn id="13" dur="1" fill="hold">
                                          <p:stCondLst>
                                            <p:cond delay="0"/>
                                          </p:stCondLst>
                                        </p:cTn>
                                        <p:tgtEl>
                                          <p:spTgt spid="51202"/>
                                        </p:tgtEl>
                                        <p:attrNameLst>
                                          <p:attrName>style.visibility</p:attrName>
                                        </p:attrNameLst>
                                      </p:cBhvr>
                                      <p:to>
                                        <p:strVal val="visible"/>
                                      </p:to>
                                    </p:set>
                                    <p:animEffect transition="in" filter="barn(inVertical)">
                                      <p:cBhvr>
                                        <p:cTn id="14" dur="500"/>
                                        <p:tgtEl>
                                          <p:spTgt spid="512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3127375" y="296863"/>
            <a:ext cx="5962650"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spcBef>
                <a:spcPct val="0"/>
              </a:spcBef>
              <a:buClrTx/>
              <a:buSzTx/>
              <a:buFontTx/>
              <a:buNone/>
            </a:pPr>
            <a:r>
              <a:rPr lang="en-GB" altLang="en-US" sz="4400" b="1">
                <a:solidFill>
                  <a:srgbClr val="FFFF00"/>
                </a:solidFill>
                <a:latin typeface="Times New Roman" pitchFamily="18" charset="0"/>
                <a:cs typeface="Times New Roman" pitchFamily="18" charset="0"/>
              </a:rPr>
              <a:t>I. The preceding events:</a:t>
            </a:r>
            <a:endParaRPr lang="en-GB" altLang="en-US" sz="4400">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504825" y="2143125"/>
            <a:ext cx="11141075" cy="317023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gn="just">
              <a:spcBef>
                <a:spcPct val="0"/>
              </a:spcBef>
              <a:buClrTx/>
              <a:buSzTx/>
              <a:buFontTx/>
              <a:buNone/>
            </a:pPr>
            <a:r>
              <a:rPr lang="en-GB" altLang="en-US" sz="4000">
                <a:solidFill>
                  <a:schemeClr val="bg1"/>
                </a:solidFill>
                <a:latin typeface="Times New Roman" pitchFamily="18" charset="0"/>
                <a:cs typeface="Times New Roman" pitchFamily="18" charset="0"/>
              </a:rPr>
              <a:t>The order of Luke takes us back to the story of Eden and to the first human sin, which was due to a love for that which was ‘good for food’ and ‘a delight to the eyes’ and ‘to be desired to make one wise’.</a:t>
            </a:r>
          </a:p>
          <a:p>
            <a:pPr algn="just">
              <a:spcBef>
                <a:spcPct val="0"/>
              </a:spcBef>
              <a:buClrTx/>
              <a:buSzTx/>
              <a:buFontTx/>
              <a:buNone/>
            </a:pPr>
            <a:r>
              <a:rPr lang="en-GB" altLang="en-US" sz="1800" b="1">
                <a:solidFill>
                  <a:srgbClr val="000099"/>
                </a:solidFill>
                <a:latin typeface="Times New Roman" pitchFamily="18" charset="0"/>
                <a:cs typeface="Times New Roman" pitchFamily="18" charset="0"/>
              </a:rPr>
              <a:t>Charles E. Erdman, </a:t>
            </a:r>
            <a:r>
              <a:rPr lang="en-GB" altLang="en-US" sz="1800" b="1" i="1">
                <a:solidFill>
                  <a:srgbClr val="000099"/>
                </a:solidFill>
                <a:latin typeface="Times New Roman" pitchFamily="18" charset="0"/>
                <a:cs typeface="Times New Roman" pitchFamily="18" charset="0"/>
              </a:rPr>
              <a:t>“An Exposition of The Gospel of Luke”, </a:t>
            </a:r>
            <a:r>
              <a:rPr lang="en-GB" altLang="en-US" sz="1800" b="1">
                <a:solidFill>
                  <a:srgbClr val="000099"/>
                </a:solidFill>
                <a:latin typeface="Times New Roman" pitchFamily="18" charset="0"/>
                <a:cs typeface="Times New Roman" pitchFamily="18" charset="0"/>
              </a:rPr>
              <a:t>p48</a:t>
            </a:r>
            <a:endParaRPr lang="en-GB" altLang="en-US" sz="4000">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427038" y="482600"/>
            <a:ext cx="11141075" cy="255428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gn="just">
              <a:spcBef>
                <a:spcPct val="0"/>
              </a:spcBef>
              <a:buClrTx/>
              <a:buSzTx/>
              <a:buFontTx/>
              <a:buNone/>
            </a:pPr>
            <a:r>
              <a:rPr lang="en-GB" altLang="en-US" sz="4000">
                <a:solidFill>
                  <a:schemeClr val="bg1"/>
                </a:solidFill>
                <a:latin typeface="Times New Roman" pitchFamily="18" charset="0"/>
                <a:cs typeface="Times New Roman" pitchFamily="18" charset="0"/>
              </a:rPr>
              <a:t>“When all the people were baptized, it came to pass that Jesus also was baptized; and </a:t>
            </a:r>
            <a:r>
              <a:rPr lang="en-GB" altLang="en-US" sz="4000" b="1">
                <a:solidFill>
                  <a:srgbClr val="000099"/>
                </a:solidFill>
                <a:latin typeface="Times New Roman" pitchFamily="18" charset="0"/>
                <a:cs typeface="Times New Roman" pitchFamily="18" charset="0"/>
              </a:rPr>
              <a:t>while He prayed</a:t>
            </a:r>
            <a:r>
              <a:rPr lang="en-GB" altLang="en-US" sz="4000">
                <a:solidFill>
                  <a:schemeClr val="bg1"/>
                </a:solidFill>
                <a:latin typeface="Times New Roman" pitchFamily="18" charset="0"/>
                <a:cs typeface="Times New Roman" pitchFamily="18" charset="0"/>
              </a:rPr>
              <a:t>, the heaven was opened”.</a:t>
            </a:r>
          </a:p>
          <a:p>
            <a:pPr algn="just">
              <a:spcBef>
                <a:spcPct val="0"/>
              </a:spcBef>
              <a:buClrTx/>
              <a:buSzTx/>
              <a:buFontTx/>
              <a:buNone/>
            </a:pPr>
            <a:r>
              <a:rPr lang="en-GB" altLang="en-US" sz="4000" b="1">
                <a:solidFill>
                  <a:srgbClr val="FF0000"/>
                </a:solidFill>
                <a:latin typeface="Times New Roman" pitchFamily="18" charset="0"/>
                <a:cs typeface="Times New Roman" pitchFamily="18" charset="0"/>
              </a:rPr>
              <a:t>Luke 3:21 (NKJV)</a:t>
            </a:r>
          </a:p>
        </p:txBody>
      </p:sp>
      <p:sp>
        <p:nvSpPr>
          <p:cNvPr id="4" name="Rectangle 3"/>
          <p:cNvSpPr>
            <a:spLocks noChangeArrowheads="1"/>
          </p:cNvSpPr>
          <p:nvPr/>
        </p:nvSpPr>
        <p:spPr bwMode="auto">
          <a:xfrm>
            <a:off x="457200" y="3551238"/>
            <a:ext cx="11080750" cy="3046412"/>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gn="just">
              <a:spcBef>
                <a:spcPct val="0"/>
              </a:spcBef>
              <a:buClrTx/>
              <a:buSzTx/>
              <a:buFontTx/>
              <a:buNone/>
            </a:pPr>
            <a:r>
              <a:rPr lang="en-GB" altLang="en-US" sz="4800">
                <a:solidFill>
                  <a:schemeClr val="bg1"/>
                </a:solidFill>
                <a:latin typeface="Times New Roman" pitchFamily="18" charset="0"/>
                <a:cs typeface="Times New Roman" pitchFamily="18" charset="0"/>
              </a:rPr>
              <a:t>“Then Jesus, being </a:t>
            </a:r>
            <a:r>
              <a:rPr lang="en-GB" altLang="en-US" sz="4800" b="1">
                <a:solidFill>
                  <a:srgbClr val="000099"/>
                </a:solidFill>
                <a:latin typeface="Times New Roman" pitchFamily="18" charset="0"/>
                <a:cs typeface="Times New Roman" pitchFamily="18" charset="0"/>
              </a:rPr>
              <a:t>filled with the Holy Spirit</a:t>
            </a:r>
            <a:r>
              <a:rPr lang="en-GB" altLang="en-US" sz="4800">
                <a:solidFill>
                  <a:schemeClr val="bg1"/>
                </a:solidFill>
                <a:latin typeface="Times New Roman" pitchFamily="18" charset="0"/>
                <a:cs typeface="Times New Roman" pitchFamily="18" charset="0"/>
              </a:rPr>
              <a:t>, returned from the Jordan and was led by the Spirit into the wilderness”,</a:t>
            </a:r>
          </a:p>
          <a:p>
            <a:pPr>
              <a:spcBef>
                <a:spcPct val="0"/>
              </a:spcBef>
              <a:buClrTx/>
              <a:buSzTx/>
              <a:buFontTx/>
              <a:buNone/>
            </a:pPr>
            <a:r>
              <a:rPr lang="en-GB" altLang="en-US" sz="4800" b="1">
                <a:solidFill>
                  <a:srgbClr val="FF0000"/>
                </a:solidFill>
                <a:latin typeface="Times New Roman" pitchFamily="18" charset="0"/>
                <a:cs typeface="Times New Roman" pitchFamily="18" charset="0"/>
              </a:rPr>
              <a:t>Luke 4:1 (NKJV)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457200" y="1000125"/>
            <a:ext cx="11080750" cy="3786188"/>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gn="just">
              <a:spcBef>
                <a:spcPct val="0"/>
              </a:spcBef>
              <a:buClrTx/>
              <a:buSzTx/>
              <a:buFontTx/>
              <a:buNone/>
            </a:pPr>
            <a:r>
              <a:rPr lang="en-GB" altLang="en-US" sz="4800">
                <a:solidFill>
                  <a:schemeClr val="bg1"/>
                </a:solidFill>
                <a:latin typeface="Times New Roman" pitchFamily="18" charset="0"/>
                <a:cs typeface="Times New Roman" pitchFamily="18" charset="0"/>
              </a:rPr>
              <a:t>“being tempted for forty days by the devil. And in those days He ate nothing, and afterward, when they had ended, He was hungry.”,</a:t>
            </a:r>
          </a:p>
          <a:p>
            <a:pPr>
              <a:spcBef>
                <a:spcPct val="0"/>
              </a:spcBef>
              <a:buClrTx/>
              <a:buSzTx/>
              <a:buFontTx/>
              <a:buNone/>
            </a:pPr>
            <a:r>
              <a:rPr lang="en-GB" altLang="en-US" sz="4800" b="1">
                <a:solidFill>
                  <a:srgbClr val="FF0000"/>
                </a:solidFill>
                <a:latin typeface="Times New Roman" pitchFamily="18" charset="0"/>
                <a:cs typeface="Times New Roman" pitchFamily="18" charset="0"/>
              </a:rPr>
              <a:t>Luke 4:2 (NKJV)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4" name="Rectangle 3"/>
          <p:cNvSpPr>
            <a:spLocks noChangeArrowheads="1"/>
          </p:cNvSpPr>
          <p:nvPr/>
        </p:nvSpPr>
        <p:spPr bwMode="auto">
          <a:xfrm>
            <a:off x="457200" y="361950"/>
            <a:ext cx="11080750" cy="5110163"/>
          </a:xfrm>
          <a:prstGeom prst="rect">
            <a:avLst/>
          </a:prstGeom>
          <a:solidFill>
            <a:schemeClr val="tx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gn="just">
              <a:spcBef>
                <a:spcPct val="0"/>
              </a:spcBef>
              <a:buClrTx/>
              <a:buSzTx/>
              <a:buFontTx/>
              <a:buNone/>
            </a:pPr>
            <a:r>
              <a:rPr lang="en-GB" altLang="en-US" sz="4400">
                <a:solidFill>
                  <a:schemeClr val="bg1"/>
                </a:solidFill>
                <a:latin typeface="Times New Roman" pitchFamily="18" charset="0"/>
                <a:cs typeface="Times New Roman" pitchFamily="18" charset="0"/>
              </a:rPr>
              <a:t>“While God never tempts us, in the sense of enticing us to sin, it does seem to be part of His gracious purpose to allow us to be tested; these experiences come while guided by His Spirit, and the essence of these temptations usually consists in some inclination to please self in forgetfulness of our true relation to God.”</a:t>
            </a:r>
          </a:p>
          <a:p>
            <a:pPr algn="just">
              <a:spcBef>
                <a:spcPct val="0"/>
              </a:spcBef>
              <a:buClrTx/>
              <a:buSzTx/>
              <a:buFontTx/>
              <a:buNone/>
            </a:pPr>
            <a:r>
              <a:rPr lang="en-GB" altLang="en-US" sz="1800" b="1">
                <a:solidFill>
                  <a:srgbClr val="000099"/>
                </a:solidFill>
                <a:latin typeface="Times New Roman" pitchFamily="18" charset="0"/>
                <a:cs typeface="Times New Roman" pitchFamily="18" charset="0"/>
              </a:rPr>
              <a:t>Charles E. Erdman, </a:t>
            </a:r>
            <a:r>
              <a:rPr lang="en-GB" altLang="en-US" sz="1800" b="1" i="1">
                <a:solidFill>
                  <a:srgbClr val="000099"/>
                </a:solidFill>
                <a:latin typeface="Times New Roman" pitchFamily="18" charset="0"/>
                <a:cs typeface="Times New Roman" pitchFamily="18" charset="0"/>
              </a:rPr>
              <a:t>“An Exposition of The Gospel of Luke”, </a:t>
            </a:r>
            <a:r>
              <a:rPr lang="en-GB" altLang="en-US" sz="1800" b="1">
                <a:solidFill>
                  <a:srgbClr val="000099"/>
                </a:solidFill>
                <a:latin typeface="Times New Roman" pitchFamily="18" charset="0"/>
                <a:cs typeface="Times New Roman" pitchFamily="18" charset="0"/>
              </a:rPr>
              <a:t>p47</a:t>
            </a:r>
            <a:endParaRPr lang="en-GB" altLang="en-US" sz="1800" b="1">
              <a:solidFill>
                <a:schemeClr val="bg1"/>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2154238" y="574675"/>
            <a:ext cx="84296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nSpc>
                <a:spcPct val="90000"/>
              </a:lnSpc>
              <a:spcBef>
                <a:spcPts val="1000"/>
              </a:spcBef>
              <a:buClrTx/>
              <a:buSzTx/>
              <a:buFont typeface="Arial" charset="0"/>
              <a:buNone/>
            </a:pPr>
            <a:r>
              <a:rPr lang="en-GB" altLang="en-US" sz="6000" b="1">
                <a:solidFill>
                  <a:schemeClr val="bg1"/>
                </a:solidFill>
                <a:latin typeface="Accord SF" pitchFamily="34" charset="0"/>
                <a:cs typeface="Times New Roman" pitchFamily="18" charset="0"/>
              </a:rPr>
              <a:t>The First Temptation</a:t>
            </a:r>
          </a:p>
        </p:txBody>
      </p:sp>
      <p:sp>
        <p:nvSpPr>
          <p:cNvPr id="2" name="Rectangle 1"/>
          <p:cNvSpPr>
            <a:spLocks noChangeArrowheads="1"/>
          </p:cNvSpPr>
          <p:nvPr/>
        </p:nvSpPr>
        <p:spPr bwMode="auto">
          <a:xfrm>
            <a:off x="639763" y="1920875"/>
            <a:ext cx="109220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spcBef>
                <a:spcPct val="0"/>
              </a:spcBef>
              <a:buClrTx/>
              <a:buSzTx/>
              <a:buFontTx/>
              <a:buNone/>
            </a:pPr>
            <a:r>
              <a:rPr lang="en-GB" altLang="en-US" sz="4800" b="1" dirty="0">
                <a:solidFill>
                  <a:srgbClr val="C00000"/>
                </a:solidFill>
                <a:latin typeface="Times New Roman" pitchFamily="18" charset="0"/>
                <a:cs typeface="Times New Roman" pitchFamily="18" charset="0"/>
              </a:rPr>
              <a:t>Satan </a:t>
            </a:r>
            <a:r>
              <a:rPr lang="en-GB" altLang="en-US" sz="4800" b="1" dirty="0" smtClean="0">
                <a:solidFill>
                  <a:srgbClr val="C00000"/>
                </a:solidFill>
                <a:latin typeface="Times New Roman" pitchFamily="18" charset="0"/>
                <a:cs typeface="Times New Roman" pitchFamily="18" charset="0"/>
              </a:rPr>
              <a:t>tempted </a:t>
            </a:r>
            <a:r>
              <a:rPr lang="en-GB" altLang="en-US" sz="4800" b="1" dirty="0">
                <a:solidFill>
                  <a:srgbClr val="C00000"/>
                </a:solidFill>
                <a:latin typeface="Times New Roman" pitchFamily="18" charset="0"/>
                <a:cs typeface="Times New Roman" pitchFamily="18" charset="0"/>
              </a:rPr>
              <a:t>Jesus to doubt God’s love.</a:t>
            </a:r>
          </a:p>
        </p:txBody>
      </p:sp>
      <p:sp>
        <p:nvSpPr>
          <p:cNvPr id="3" name="Rectangle 2"/>
          <p:cNvSpPr>
            <a:spLocks noChangeArrowheads="1"/>
          </p:cNvSpPr>
          <p:nvPr/>
        </p:nvSpPr>
        <p:spPr bwMode="auto">
          <a:xfrm>
            <a:off x="420688" y="3249613"/>
            <a:ext cx="11261725" cy="2124075"/>
          </a:xfrm>
          <a:prstGeom prst="rect">
            <a:avLst/>
          </a:prstGeom>
          <a:solidFill>
            <a:srgbClr val="CC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spcBef>
                <a:spcPct val="0"/>
              </a:spcBef>
              <a:buClrTx/>
              <a:buSzTx/>
              <a:buFontTx/>
              <a:buNone/>
            </a:pPr>
            <a:r>
              <a:rPr lang="en-GB" altLang="en-US" sz="4400">
                <a:solidFill>
                  <a:schemeClr val="bg1"/>
                </a:solidFill>
                <a:latin typeface="Times New Roman" pitchFamily="18" charset="0"/>
                <a:cs typeface="Times New Roman" pitchFamily="18" charset="0"/>
              </a:rPr>
              <a:t>And the devil said to Him, “If You are the Son of God, command this stone to become bread.”</a:t>
            </a:r>
          </a:p>
          <a:p>
            <a:pPr>
              <a:spcBef>
                <a:spcPct val="0"/>
              </a:spcBef>
              <a:buClrTx/>
              <a:buSzTx/>
              <a:buFontTx/>
              <a:buNone/>
            </a:pPr>
            <a:r>
              <a:rPr lang="en-GB" altLang="en-US" sz="4400" b="1">
                <a:solidFill>
                  <a:srgbClr val="0000CC"/>
                </a:solidFill>
                <a:latin typeface="Times New Roman" pitchFamily="18" charset="0"/>
                <a:cs typeface="Times New Roman" pitchFamily="18" charset="0"/>
              </a:rPr>
              <a:t>Luke 4:3 (NKJV)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arn(inVertical)">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2"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fade">
                                      <p:cBhvr>
                                        <p:cTn id="17" dur="1000"/>
                                        <p:tgtEl>
                                          <p:spTgt spid="3"/>
                                        </p:tgtEl>
                                      </p:cBhvr>
                                    </p:animEffect>
                                    <p:anim calcmode="lin" valueType="num">
                                      <p:cBhvr>
                                        <p:cTn id="18" dur="1000" fill="hold"/>
                                        <p:tgtEl>
                                          <p:spTgt spid="3"/>
                                        </p:tgtEl>
                                        <p:attrNameLst>
                                          <p:attrName>ppt_x</p:attrName>
                                        </p:attrNameLst>
                                      </p:cBhvr>
                                      <p:tavLst>
                                        <p:tav tm="0">
                                          <p:val>
                                            <p:strVal val="#ppt_x"/>
                                          </p:val>
                                        </p:tav>
                                        <p:tav tm="100000">
                                          <p:val>
                                            <p:strVal val="#ppt_x"/>
                                          </p:val>
                                        </p:tav>
                                      </p:tavLst>
                                    </p:anim>
                                    <p:anim calcmode="lin" valueType="num">
                                      <p:cBhvr>
                                        <p:cTn id="1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utoUpdateAnimBg="0"/>
      <p:bldP spid="2" grpId="0"/>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4101" name="Picture 5" descr="Image result for if you are the son of god tell these stones to become brea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513" y="47625"/>
            <a:ext cx="7292975" cy="5475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p:cNvSpPr>
            <a:spLocks noChangeArrowheads="1"/>
          </p:cNvSpPr>
          <p:nvPr/>
        </p:nvSpPr>
        <p:spPr bwMode="auto">
          <a:xfrm>
            <a:off x="7389813" y="1120775"/>
            <a:ext cx="4595812" cy="280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spcBef>
                <a:spcPct val="0"/>
              </a:spcBef>
              <a:buClrTx/>
              <a:buSzTx/>
              <a:buFontTx/>
              <a:buNone/>
            </a:pPr>
            <a:r>
              <a:rPr lang="en-GB" altLang="en-US" sz="4400" dirty="0">
                <a:solidFill>
                  <a:srgbClr val="0000CC"/>
                </a:solidFill>
                <a:latin typeface="Times New Roman" pitchFamily="18" charset="0"/>
                <a:cs typeface="Times New Roman" pitchFamily="18" charset="0"/>
              </a:rPr>
              <a:t>The essence of this temptation, </a:t>
            </a:r>
          </a:p>
          <a:p>
            <a:pPr>
              <a:spcBef>
                <a:spcPct val="0"/>
              </a:spcBef>
              <a:buClrTx/>
              <a:buSzTx/>
              <a:buFontTx/>
              <a:buNone/>
            </a:pPr>
            <a:r>
              <a:rPr lang="en-GB" altLang="en-US" sz="4400" b="1" dirty="0" smtClean="0">
                <a:solidFill>
                  <a:srgbClr val="0000CC"/>
                </a:solidFill>
                <a:latin typeface="Times New Roman" pitchFamily="18" charset="0"/>
                <a:cs typeface="Times New Roman" pitchFamily="18" charset="0"/>
              </a:rPr>
              <a:t>was </a:t>
            </a:r>
            <a:r>
              <a:rPr lang="en-GB" altLang="en-US" sz="4400" b="1" dirty="0">
                <a:solidFill>
                  <a:srgbClr val="0000CC"/>
                </a:solidFill>
                <a:latin typeface="Times New Roman" pitchFamily="18" charset="0"/>
                <a:cs typeface="Times New Roman" pitchFamily="18" charset="0"/>
              </a:rPr>
              <a:t>to doubt the goodness of </a:t>
            </a:r>
            <a:r>
              <a:rPr lang="en-GB" altLang="en-US" sz="4400" b="1" dirty="0" smtClean="0">
                <a:solidFill>
                  <a:srgbClr val="0000CC"/>
                </a:solidFill>
                <a:latin typeface="Times New Roman" pitchFamily="18" charset="0"/>
                <a:cs typeface="Times New Roman" pitchFamily="18" charset="0"/>
              </a:rPr>
              <a:t>God</a:t>
            </a:r>
            <a:endParaRPr lang="en-GB" altLang="en-US" sz="4400" dirty="0">
              <a:solidFill>
                <a:srgbClr val="0000CC"/>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4101"/>
                                        </p:tgtEl>
                                        <p:attrNameLst>
                                          <p:attrName>style.visibility</p:attrName>
                                        </p:attrNameLst>
                                      </p:cBhvr>
                                      <p:to>
                                        <p:strVal val="visible"/>
                                      </p:to>
                                    </p:set>
                                    <p:animEffect transition="in" filter="wipe(down)">
                                      <p:cBhvr>
                                        <p:cTn id="7" dur="500"/>
                                        <p:tgtEl>
                                          <p:spTgt spid="410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420688" y="182563"/>
            <a:ext cx="11261725" cy="2800350"/>
          </a:xfrm>
          <a:prstGeom prst="rect">
            <a:avLst/>
          </a:prstGeom>
          <a:solidFill>
            <a:srgbClr val="CC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lgn="just">
              <a:spcBef>
                <a:spcPct val="0"/>
              </a:spcBef>
              <a:buClrTx/>
              <a:buSzTx/>
              <a:buFontTx/>
              <a:buNone/>
            </a:pPr>
            <a:r>
              <a:rPr lang="en-GB" altLang="en-US" sz="4400">
                <a:solidFill>
                  <a:schemeClr val="bg1"/>
                </a:solidFill>
                <a:latin typeface="Times New Roman" pitchFamily="18" charset="0"/>
                <a:cs typeface="Times New Roman" pitchFamily="18" charset="0"/>
              </a:rPr>
              <a:t>“But Jesus answered him, saying, “</a:t>
            </a:r>
            <a:r>
              <a:rPr lang="en-GB" altLang="en-US" sz="4400" b="1">
                <a:solidFill>
                  <a:srgbClr val="FF0000"/>
                </a:solidFill>
                <a:latin typeface="Times New Roman" pitchFamily="18" charset="0"/>
                <a:cs typeface="Times New Roman" pitchFamily="18" charset="0"/>
              </a:rPr>
              <a:t>It is written</a:t>
            </a:r>
            <a:r>
              <a:rPr lang="en-GB" altLang="en-US" sz="4400">
                <a:solidFill>
                  <a:schemeClr val="bg1"/>
                </a:solidFill>
                <a:latin typeface="Times New Roman" pitchFamily="18" charset="0"/>
                <a:cs typeface="Times New Roman" pitchFamily="18" charset="0"/>
              </a:rPr>
              <a:t>, ‘Man shall not live by bread alone, but by every word of God.’ ”</a:t>
            </a:r>
          </a:p>
          <a:p>
            <a:pPr>
              <a:spcBef>
                <a:spcPct val="0"/>
              </a:spcBef>
              <a:buClrTx/>
              <a:buSzTx/>
              <a:buFontTx/>
              <a:buNone/>
            </a:pPr>
            <a:r>
              <a:rPr lang="en-GB" altLang="en-US" sz="4400" b="1">
                <a:solidFill>
                  <a:srgbClr val="0000CC"/>
                </a:solidFill>
                <a:latin typeface="Times New Roman" pitchFamily="18" charset="0"/>
                <a:cs typeface="Times New Roman" pitchFamily="18" charset="0"/>
              </a:rPr>
              <a:t>Luke 4:4 (NKJV)</a:t>
            </a:r>
          </a:p>
        </p:txBody>
      </p:sp>
      <p:sp>
        <p:nvSpPr>
          <p:cNvPr id="4" name="Rectangle 3"/>
          <p:cNvSpPr>
            <a:spLocks noChangeArrowheads="1"/>
          </p:cNvSpPr>
          <p:nvPr/>
        </p:nvSpPr>
        <p:spPr bwMode="auto">
          <a:xfrm>
            <a:off x="604838" y="3830638"/>
            <a:ext cx="1134586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ts val="700"/>
              </a:spcBef>
              <a:buClr>
                <a:schemeClr val="accent1"/>
              </a:buClr>
              <a:buSzPct val="85000"/>
              <a:buFont typeface="Wingdings 3" pitchFamily="18" charset="2"/>
              <a:buChar char=""/>
              <a:defRPr sz="2000">
                <a:solidFill>
                  <a:schemeClr val="tx1"/>
                </a:solidFill>
                <a:latin typeface="Gill Sans MT" pitchFamily="34" charset="0"/>
              </a:defRPr>
            </a:lvl1pPr>
            <a:lvl2pPr marL="742950" indent="-285750">
              <a:spcBef>
                <a:spcPts val="700"/>
              </a:spcBef>
              <a:buClr>
                <a:schemeClr val="accent1"/>
              </a:buClr>
              <a:buSzPct val="85000"/>
              <a:buFont typeface="Wingdings 3" pitchFamily="18" charset="2"/>
              <a:buChar char=""/>
              <a:defRPr sz="1600">
                <a:solidFill>
                  <a:schemeClr val="tx1"/>
                </a:solidFill>
                <a:latin typeface="Gill Sans MT" pitchFamily="34" charset="0"/>
              </a:defRPr>
            </a:lvl2pPr>
            <a:lvl3pPr marL="11430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3pPr>
            <a:lvl4pPr marL="16002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4pPr>
            <a:lvl5pPr marL="2057400" indent="-228600">
              <a:spcBef>
                <a:spcPts val="700"/>
              </a:spcBef>
              <a:buClr>
                <a:schemeClr val="accent1"/>
              </a:buClr>
              <a:buSzPct val="85000"/>
              <a:buFont typeface="Wingdings 3" pitchFamily="18" charset="2"/>
              <a:buChar char=""/>
              <a:defRPr sz="1400">
                <a:solidFill>
                  <a:schemeClr val="tx1"/>
                </a:solidFill>
                <a:latin typeface="Gill Sans MT" pitchFamily="34" charset="0"/>
              </a:defRPr>
            </a:lvl5pPr>
            <a:lvl6pPr marL="25146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6pPr>
            <a:lvl7pPr marL="29718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7pPr>
            <a:lvl8pPr marL="34290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8pPr>
            <a:lvl9pPr marL="3886200" indent="-228600" eaLnBrk="0" fontAlgn="base" hangingPunct="0">
              <a:spcBef>
                <a:spcPts val="700"/>
              </a:spcBef>
              <a:spcAft>
                <a:spcPct val="0"/>
              </a:spcAft>
              <a:buClr>
                <a:schemeClr val="accent1"/>
              </a:buClr>
              <a:buSzPct val="85000"/>
              <a:buFont typeface="Wingdings 3" pitchFamily="18" charset="2"/>
              <a:buChar char=""/>
              <a:defRPr sz="1400">
                <a:solidFill>
                  <a:schemeClr val="tx1"/>
                </a:solidFill>
                <a:latin typeface="Gill Sans MT" pitchFamily="34" charset="0"/>
              </a:defRPr>
            </a:lvl9pPr>
          </a:lstStyle>
          <a:p>
            <a:pPr>
              <a:spcBef>
                <a:spcPct val="0"/>
              </a:spcBef>
              <a:buClrTx/>
              <a:buSzTx/>
              <a:buFontTx/>
              <a:buNone/>
            </a:pPr>
            <a:r>
              <a:rPr lang="en-GB" altLang="en-US" sz="3600" b="1">
                <a:solidFill>
                  <a:srgbClr val="FF0000"/>
                </a:solidFill>
                <a:latin typeface="Times New Roman" pitchFamily="18" charset="0"/>
                <a:cs typeface="Times New Roman" pitchFamily="18" charset="0"/>
              </a:rPr>
              <a:t>Victory over temptation is possible through </a:t>
            </a:r>
            <a:r>
              <a:rPr lang="en-GB" altLang="en-US" sz="3600" b="1">
                <a:solidFill>
                  <a:srgbClr val="0000CC"/>
                </a:solidFill>
                <a:latin typeface="Times New Roman" pitchFamily="18" charset="0"/>
                <a:cs typeface="Times New Roman" pitchFamily="18" charset="0"/>
              </a:rPr>
              <a:t>faith</a:t>
            </a:r>
            <a:r>
              <a:rPr lang="en-GB" altLang="en-US" sz="3600" b="1">
                <a:solidFill>
                  <a:srgbClr val="FF0000"/>
                </a:solidFill>
                <a:latin typeface="Times New Roman" pitchFamily="18" charset="0"/>
                <a:cs typeface="Times New Roman" pitchFamily="18" charset="0"/>
              </a:rPr>
              <a:t> in Him.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gtEl>
                                        <p:attrNameLst>
                                          <p:attrName>style.visibility</p:attrName>
                                        </p:attrNameLst>
                                      </p:cBhvr>
                                      <p:to>
                                        <p:strVal val="visible"/>
                                      </p:to>
                                    </p:set>
                                    <p:animEffect transition="in" filter="fade">
                                      <p:cBhvr>
                                        <p:cTn id="14" dur="1000"/>
                                        <p:tgtEl>
                                          <p:spTgt spid="4"/>
                                        </p:tgtEl>
                                      </p:cBhvr>
                                    </p:animEffect>
                                    <p:anim calcmode="lin" valueType="num">
                                      <p:cBhvr>
                                        <p:cTn id="15" dur="1000" fill="hold"/>
                                        <p:tgtEl>
                                          <p:spTgt spid="4"/>
                                        </p:tgtEl>
                                        <p:attrNameLst>
                                          <p:attrName>ppt_x</p:attrName>
                                        </p:attrNameLst>
                                      </p:cBhvr>
                                      <p:tavLst>
                                        <p:tav tm="0">
                                          <p:val>
                                            <p:strVal val="#ppt_x"/>
                                          </p:val>
                                        </p:tav>
                                        <p:tav tm="100000">
                                          <p:val>
                                            <p:strVal val="#ppt_x"/>
                                          </p:val>
                                        </p:tav>
                                      </p:tavLst>
                                    </p:anim>
                                    <p:anim calcmode="lin" valueType="num">
                                      <p:cBhvr>
                                        <p:cTn id="16"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p:bldLst>
  </p:timing>
</p:sld>
</file>

<file path=ppt/theme/theme1.xml><?xml version="1.0" encoding="utf-8"?>
<a:theme xmlns:a="http://schemas.openxmlformats.org/drawingml/2006/main" name="Urban Pop">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Urban Pop">
      <a:maj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Urban Pop">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2700" cap="flat" cmpd="sng" algn="ctr">
          <a:solidFill>
            <a:schemeClr val="phClr"/>
          </a:solidFill>
          <a:prstDash val="solid"/>
        </a:ln>
        <a:ln w="15875"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1909" dir="5400000" rotWithShape="0">
              <a:srgbClr val="000000">
                <a:alpha val="40000"/>
              </a:srgbClr>
            </a:outerShdw>
          </a:effectLst>
        </a:effectStyle>
        <a:effectStyle>
          <a:effectLst>
            <a:outerShdw blurRad="50800" dist="38100" dir="5400000" rotWithShape="0">
              <a:srgbClr val="000000">
                <a:alpha val="58000"/>
              </a:srgbClr>
            </a:outerShdw>
          </a:effectLst>
          <a:scene3d>
            <a:camera prst="orthographicFront">
              <a:rot lat="0" lon="0" rev="0"/>
            </a:camera>
            <a:lightRig rig="flat" dir="t"/>
          </a:scene3d>
          <a:sp3d contourW="15875">
            <a:bevelT w="95250" h="127000"/>
            <a:contourClr>
              <a:schemeClr val="phClr">
                <a:shade val="30000"/>
              </a:schemeClr>
            </a:contourClr>
          </a:sp3d>
        </a:effectStyle>
      </a:effectStyleLst>
      <a:bgFillStyleLst>
        <a:solidFill>
          <a:schemeClr val="phClr"/>
        </a:solidFill>
        <a:gradFill rotWithShape="1">
          <a:gsLst>
            <a:gs pos="0">
              <a:schemeClr val="phClr">
                <a:tint val="95000"/>
                <a:shade val="100000"/>
                <a:alpha val="100000"/>
                <a:satMod val="100000"/>
                <a:lumMod val="100000"/>
              </a:schemeClr>
            </a:gs>
            <a:gs pos="9000">
              <a:schemeClr val="phClr">
                <a:tint val="90000"/>
                <a:shade val="100000"/>
                <a:alpha val="100000"/>
                <a:satMod val="100000"/>
                <a:lumMod val="100000"/>
              </a:schemeClr>
            </a:gs>
            <a:gs pos="34000">
              <a:schemeClr val="phClr">
                <a:tint val="83000"/>
                <a:shade val="100000"/>
                <a:alpha val="100000"/>
                <a:satMod val="100000"/>
                <a:lumMod val="100000"/>
              </a:schemeClr>
            </a:gs>
            <a:gs pos="62000">
              <a:schemeClr val="phClr">
                <a:tint val="85000"/>
                <a:shade val="100000"/>
                <a:alpha val="100000"/>
                <a:satMod val="100000"/>
                <a:lumMod val="100000"/>
              </a:schemeClr>
            </a:gs>
            <a:gs pos="90000">
              <a:schemeClr val="phClr">
                <a:tint val="92000"/>
                <a:shade val="100000"/>
                <a:alpha val="100000"/>
                <a:satMod val="100000"/>
                <a:lumMod val="90000"/>
              </a:schemeClr>
            </a:gs>
            <a:gs pos="100000">
              <a:schemeClr val="phClr">
                <a:tint val="85000"/>
                <a:shade val="100000"/>
                <a:alpha val="100000"/>
                <a:satMod val="100000"/>
                <a:lumMod val="100000"/>
              </a:schemeClr>
            </a:gs>
          </a:gsLst>
          <a:lin ang="5400000" scaled="1"/>
        </a:gradFill>
        <a:gradFill rotWithShape="1">
          <a:gsLst>
            <a:gs pos="0">
              <a:schemeClr val="phClr">
                <a:tint val="78000"/>
              </a:schemeClr>
            </a:gs>
            <a:gs pos="100000">
              <a:schemeClr val="phClr">
                <a:tint val="95000"/>
                <a:shade val="98000"/>
                <a:lumMod val="80000"/>
              </a:schemeClr>
            </a:gs>
          </a:gsLst>
          <a:path path="circle">
            <a:fillToRect l="50000" t="100000" r="10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TM01859862[[fn=Urban Pop]]</Template>
  <TotalTime>2515</TotalTime>
  <Words>587</Words>
  <Application>Microsoft Office PowerPoint</Application>
  <PresentationFormat>Custom</PresentationFormat>
  <Paragraphs>66</Paragraphs>
  <Slides>22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22</vt:i4>
      </vt:variant>
    </vt:vector>
  </HeadingPairs>
  <TitlesOfParts>
    <vt:vector size="29" baseType="lpstr">
      <vt:lpstr>Calibri</vt:lpstr>
      <vt:lpstr>Arial</vt:lpstr>
      <vt:lpstr>Gill Sans MT</vt:lpstr>
      <vt:lpstr>Wingdings 3</vt:lpstr>
      <vt:lpstr>Accord SF</vt:lpstr>
      <vt:lpstr>Times New Roman</vt:lpstr>
      <vt:lpstr>Urban Pop</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200</cp:revision>
  <dcterms:created xsi:type="dcterms:W3CDTF">2014-04-17T11:47:44Z</dcterms:created>
  <dcterms:modified xsi:type="dcterms:W3CDTF">2019-03-12T11:54:59Z</dcterms:modified>
</cp:coreProperties>
</file>