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258" r:id="rId4"/>
    <p:sldId id="324" r:id="rId5"/>
    <p:sldId id="292" r:id="rId6"/>
    <p:sldId id="297" r:id="rId7"/>
    <p:sldId id="302" r:id="rId8"/>
    <p:sldId id="320" r:id="rId9"/>
    <p:sldId id="305" r:id="rId10"/>
    <p:sldId id="325"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934162C9-B871-43B1-897A-C2A7C11746E5}" type="datetimeFigureOut">
              <a:rPr lang="en-GB" altLang="en-US"/>
              <a:pPr/>
              <a:t>26/02/2019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75B499B-F0E6-4719-A011-A8EAB27FF4D2}" type="slidenum">
              <a:rPr lang="en-GB" altLang="en-US"/>
              <a:pPr/>
              <a:t>‹#›</a:t>
            </a:fld>
            <a:endParaRPr lang="en-GB" altLang="en-US"/>
          </a:p>
        </p:txBody>
      </p:sp>
    </p:spTree>
    <p:extLst>
      <p:ext uri="{BB962C8B-B14F-4D97-AF65-F5344CB8AC3E}">
        <p14:creationId xmlns:p14="http://schemas.microsoft.com/office/powerpoint/2010/main" val="2693272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EFEC06A2-0B04-4D53-922D-C9D8FE80D08C}" type="datetimeFigureOut">
              <a:rPr lang="en-GB" altLang="en-US"/>
              <a:pPr/>
              <a:t>26/02/2019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56B4B04-00E8-441B-8CF8-F10B58544137}" type="slidenum">
              <a:rPr lang="en-GB" altLang="en-US"/>
              <a:pPr/>
              <a:t>‹#›</a:t>
            </a:fld>
            <a:endParaRPr lang="en-GB" altLang="en-US"/>
          </a:p>
        </p:txBody>
      </p:sp>
    </p:spTree>
    <p:extLst>
      <p:ext uri="{BB962C8B-B14F-4D97-AF65-F5344CB8AC3E}">
        <p14:creationId xmlns:p14="http://schemas.microsoft.com/office/powerpoint/2010/main" val="102205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E35F7EC2-8AAD-4331-92C4-D83021800B0B}" type="datetimeFigureOut">
              <a:rPr lang="en-GB" altLang="en-US"/>
              <a:pPr/>
              <a:t>26/02/2019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A50BDA7-B9FF-4939-B59B-9A1AC71289B5}" type="slidenum">
              <a:rPr lang="en-GB" altLang="en-US"/>
              <a:pPr/>
              <a:t>‹#›</a:t>
            </a:fld>
            <a:endParaRPr lang="en-GB" altLang="en-US"/>
          </a:p>
        </p:txBody>
      </p:sp>
    </p:spTree>
    <p:extLst>
      <p:ext uri="{BB962C8B-B14F-4D97-AF65-F5344CB8AC3E}">
        <p14:creationId xmlns:p14="http://schemas.microsoft.com/office/powerpoint/2010/main" val="3866969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227EE8D2-6F56-43B1-B114-6D323C8C05EC}" type="datetimeFigureOut">
              <a:rPr lang="en-GB" altLang="en-US"/>
              <a:pPr/>
              <a:t>26/02/2019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BF9A37D-45D7-4302-8535-3E0E67177A8B}" type="slidenum">
              <a:rPr lang="en-GB" altLang="en-US"/>
              <a:pPr/>
              <a:t>‹#›</a:t>
            </a:fld>
            <a:endParaRPr lang="en-GB" altLang="en-US"/>
          </a:p>
        </p:txBody>
      </p:sp>
    </p:spTree>
    <p:extLst>
      <p:ext uri="{BB962C8B-B14F-4D97-AF65-F5344CB8AC3E}">
        <p14:creationId xmlns:p14="http://schemas.microsoft.com/office/powerpoint/2010/main" val="39598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9E46A8-E2DD-4424-BB2C-FD9F18CBE4A3}" type="datetimeFigureOut">
              <a:rPr lang="en-GB" altLang="en-US"/>
              <a:pPr/>
              <a:t>26/02/2019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5979D581-2847-49F3-822C-F05A676D3398}" type="slidenum">
              <a:rPr lang="en-GB" altLang="en-US"/>
              <a:pPr/>
              <a:t>‹#›</a:t>
            </a:fld>
            <a:endParaRPr lang="en-GB" altLang="en-US"/>
          </a:p>
        </p:txBody>
      </p:sp>
    </p:spTree>
    <p:extLst>
      <p:ext uri="{BB962C8B-B14F-4D97-AF65-F5344CB8AC3E}">
        <p14:creationId xmlns:p14="http://schemas.microsoft.com/office/powerpoint/2010/main" val="1515427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CC1CC091-1FBC-4F30-9042-FD0383534F70}" type="datetimeFigureOut">
              <a:rPr lang="en-GB" altLang="en-US"/>
              <a:pPr/>
              <a:t>26/02/2019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004C23FC-731E-41F9-8582-0753A394CDFE}" type="slidenum">
              <a:rPr lang="en-GB" altLang="en-US"/>
              <a:pPr/>
              <a:t>‹#›</a:t>
            </a:fld>
            <a:endParaRPr lang="en-GB" altLang="en-US"/>
          </a:p>
        </p:txBody>
      </p:sp>
    </p:spTree>
    <p:extLst>
      <p:ext uri="{BB962C8B-B14F-4D97-AF65-F5344CB8AC3E}">
        <p14:creationId xmlns:p14="http://schemas.microsoft.com/office/powerpoint/2010/main" val="1253665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F0123B5E-1F5A-44E4-AF23-1BFCF54BEE5A}" type="datetimeFigureOut">
              <a:rPr lang="en-GB" altLang="en-US"/>
              <a:pPr/>
              <a:t>26/02/2019</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A16BAB01-F2D5-42DF-8A55-DDC9EE7016D9}" type="slidenum">
              <a:rPr lang="en-GB" altLang="en-US"/>
              <a:pPr/>
              <a:t>‹#›</a:t>
            </a:fld>
            <a:endParaRPr lang="en-GB" altLang="en-US"/>
          </a:p>
        </p:txBody>
      </p:sp>
    </p:spTree>
    <p:extLst>
      <p:ext uri="{BB962C8B-B14F-4D97-AF65-F5344CB8AC3E}">
        <p14:creationId xmlns:p14="http://schemas.microsoft.com/office/powerpoint/2010/main" val="2118285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DCAB85D3-B989-4AC6-BFA8-DFD791E8F422}" type="datetimeFigureOut">
              <a:rPr lang="en-GB" altLang="en-US"/>
              <a:pPr/>
              <a:t>26/02/2019</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4B449DE1-7FE1-462F-892B-DFC4E5B6E919}" type="slidenum">
              <a:rPr lang="en-GB" altLang="en-US"/>
              <a:pPr/>
              <a:t>‹#›</a:t>
            </a:fld>
            <a:endParaRPr lang="en-GB" altLang="en-US"/>
          </a:p>
        </p:txBody>
      </p:sp>
    </p:spTree>
    <p:extLst>
      <p:ext uri="{BB962C8B-B14F-4D97-AF65-F5344CB8AC3E}">
        <p14:creationId xmlns:p14="http://schemas.microsoft.com/office/powerpoint/2010/main" val="4170971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119E3C3B-ADE2-4328-8532-D8745E9D7C64}" type="datetimeFigureOut">
              <a:rPr lang="en-GB" altLang="en-US"/>
              <a:pPr/>
              <a:t>26/02/2019</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CACB420B-4829-4570-92D7-A1990E682080}" type="slidenum">
              <a:rPr lang="en-GB" altLang="en-US"/>
              <a:pPr/>
              <a:t>‹#›</a:t>
            </a:fld>
            <a:endParaRPr lang="en-GB" altLang="en-US"/>
          </a:p>
        </p:txBody>
      </p:sp>
    </p:spTree>
    <p:extLst>
      <p:ext uri="{BB962C8B-B14F-4D97-AF65-F5344CB8AC3E}">
        <p14:creationId xmlns:p14="http://schemas.microsoft.com/office/powerpoint/2010/main" val="1618028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5CB4B9F4-AB0B-4313-A5F1-14DD6A3B8207}" type="datetimeFigureOut">
              <a:rPr lang="en-GB" altLang="en-US"/>
              <a:pPr/>
              <a:t>26/02/2019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3E4371E7-0959-46FE-87D5-B05215420F9B}" type="slidenum">
              <a:rPr lang="en-GB" altLang="en-US"/>
              <a:pPr/>
              <a:t>‹#›</a:t>
            </a:fld>
            <a:endParaRPr lang="en-GB" altLang="en-US"/>
          </a:p>
        </p:txBody>
      </p:sp>
    </p:spTree>
    <p:extLst>
      <p:ext uri="{BB962C8B-B14F-4D97-AF65-F5344CB8AC3E}">
        <p14:creationId xmlns:p14="http://schemas.microsoft.com/office/powerpoint/2010/main" val="2008617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8A302445-2B6F-4265-84A1-67E7032880C0}" type="datetimeFigureOut">
              <a:rPr lang="en-GB" altLang="en-US"/>
              <a:pPr/>
              <a:t>26/02/2019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87900E2C-5CE1-4515-8196-7F2B54461632}" type="slidenum">
              <a:rPr lang="en-GB" altLang="en-US"/>
              <a:pPr/>
              <a:t>‹#›</a:t>
            </a:fld>
            <a:endParaRPr lang="en-GB" altLang="en-US"/>
          </a:p>
        </p:txBody>
      </p:sp>
    </p:spTree>
    <p:extLst>
      <p:ext uri="{BB962C8B-B14F-4D97-AF65-F5344CB8AC3E}">
        <p14:creationId xmlns:p14="http://schemas.microsoft.com/office/powerpoint/2010/main" val="3751388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DB7AC8EC-A7C8-44E5-B856-02719395BD9B}" type="datetimeFigureOut">
              <a:rPr lang="en-GB" altLang="en-US"/>
              <a:pPr/>
              <a:t>26/02/2019</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A4F4166E-DADA-4BE6-B36E-E69BA60FFF3F}"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2216150" y="368300"/>
            <a:ext cx="67532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#22</a:t>
            </a:r>
          </a:p>
        </p:txBody>
      </p:sp>
      <p:sp>
        <p:nvSpPr>
          <p:cNvPr id="2051" name="Rectangle 2"/>
          <p:cNvSpPr>
            <a:spLocks noChangeArrowheads="1"/>
          </p:cNvSpPr>
          <p:nvPr/>
        </p:nvSpPr>
        <p:spPr bwMode="auto">
          <a:xfrm>
            <a:off x="349250" y="1649413"/>
            <a:ext cx="112807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chemeClr val="bg1"/>
                </a:solidFill>
                <a:latin typeface="Times New Roman" pitchFamily="18" charset="0"/>
                <a:cs typeface="Times New Roman" pitchFamily="18" charset="0"/>
              </a:rPr>
              <a:t> Perseverance in the Word of God</a:t>
            </a:r>
          </a:p>
        </p:txBody>
      </p:sp>
      <p:sp>
        <p:nvSpPr>
          <p:cNvPr id="8" name="Rectangle 7"/>
          <p:cNvSpPr/>
          <p:nvPr/>
        </p:nvSpPr>
        <p:spPr>
          <a:xfrm>
            <a:off x="4003675" y="3922713"/>
            <a:ext cx="3500438" cy="646112"/>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119:57-64</a:t>
            </a:r>
            <a:endParaRPr lang="en-GB" altLang="en-US" sz="36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554038" y="714375"/>
            <a:ext cx="10904537" cy="706438"/>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GB" altLang="en-US" sz="4000">
                <a:solidFill>
                  <a:srgbClr val="000000"/>
                </a:solidFill>
                <a:latin typeface="Times New Roman" pitchFamily="18" charset="0"/>
                <a:cs typeface="Times New Roman" pitchFamily="18" charset="0"/>
              </a:rPr>
              <a:t>“The earth is filled with </a:t>
            </a:r>
            <a:r>
              <a:rPr lang="en-GB" altLang="en-US" sz="4000" b="1">
                <a:solidFill>
                  <a:srgbClr val="FF0000"/>
                </a:solidFill>
                <a:latin typeface="Times New Roman" pitchFamily="18" charset="0"/>
                <a:cs typeface="Times New Roman" pitchFamily="18" charset="0"/>
              </a:rPr>
              <a:t>your love</a:t>
            </a:r>
            <a:r>
              <a:rPr lang="en-GB" altLang="en-US" sz="4000">
                <a:solidFill>
                  <a:srgbClr val="000000"/>
                </a:solidFill>
                <a:latin typeface="Times New Roman" pitchFamily="18" charset="0"/>
                <a:cs typeface="Times New Roman" pitchFamily="18" charset="0"/>
              </a:rPr>
              <a:t>, LORD;</a:t>
            </a:r>
            <a:endParaRPr lang="en-GB" altLang="en-US" sz="4000" b="1" i="1">
              <a:solidFill>
                <a:srgbClr val="000099"/>
              </a:solidFill>
              <a:latin typeface="Times New Roman" pitchFamily="18" charset="0"/>
              <a:cs typeface="Times New Roman" pitchFamily="18" charset="0"/>
            </a:endParaRPr>
          </a:p>
        </p:txBody>
      </p:sp>
      <p:pic>
        <p:nvPicPr>
          <p:cNvPr id="5" name="Picture 8" descr="Image result for propitiation 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7575" y="1887538"/>
            <a:ext cx="7223125" cy="361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3302000" y="5964238"/>
            <a:ext cx="5408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chemeClr val="bg1"/>
                </a:solidFill>
                <a:latin typeface="Times New Roman" pitchFamily="18" charset="0"/>
                <a:cs typeface="Times New Roman" pitchFamily="18" charset="0"/>
              </a:rPr>
              <a:t>teach me your decrees”.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arn(inVertical)">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73063" y="1143000"/>
            <a:ext cx="4327525" cy="922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 typeface="Arial" charset="0"/>
              <a:buNone/>
            </a:pPr>
            <a:r>
              <a:rPr lang="en-GB" altLang="en-US" sz="5400" b="1">
                <a:latin typeface="Times New Roman" pitchFamily="18" charset="0"/>
                <a:cs typeface="Times New Roman" pitchFamily="18" charset="0"/>
              </a:rPr>
              <a:t>Let’s Pray…</a:t>
            </a:r>
            <a:endParaRPr lang="en-GB" altLang="en-US" sz="5400" b="1" i="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292100" y="2154238"/>
            <a:ext cx="11768138" cy="1939925"/>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baseline="30000">
                <a:latin typeface="Times New Roman" pitchFamily="18" charset="0"/>
                <a:cs typeface="Times New Roman" pitchFamily="18" charset="0"/>
              </a:rPr>
              <a:t>“</a:t>
            </a:r>
            <a:r>
              <a:rPr lang="en-GB" altLang="en-US" sz="4000">
                <a:latin typeface="Times New Roman" pitchFamily="18" charset="0"/>
                <a:cs typeface="Times New Roman" pitchFamily="18" charset="0"/>
              </a:rPr>
              <a:t>You are my portion, LORD;</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a:t>
            </a:r>
            <a:r>
              <a:rPr lang="en-GB" altLang="en-US" sz="4000" b="1">
                <a:solidFill>
                  <a:srgbClr val="FF0000"/>
                </a:solidFill>
                <a:latin typeface="Times New Roman" pitchFamily="18" charset="0"/>
                <a:cs typeface="Times New Roman" pitchFamily="18" charset="0"/>
              </a:rPr>
              <a:t>I have promised </a:t>
            </a:r>
            <a:r>
              <a:rPr lang="en-GB" altLang="en-US" sz="4000">
                <a:latin typeface="Times New Roman" pitchFamily="18" charset="0"/>
                <a:cs typeface="Times New Roman" pitchFamily="18" charset="0"/>
              </a:rPr>
              <a:t>to obey your words”.</a:t>
            </a:r>
          </a:p>
          <a:p>
            <a:r>
              <a:rPr lang="en-GB" altLang="en-US" sz="4000" b="1" i="1">
                <a:latin typeface="Times New Roman" pitchFamily="18" charset="0"/>
                <a:cs typeface="Times New Roman" pitchFamily="18" charset="0"/>
              </a:rPr>
              <a:t>Psalm 119:57 (NIV)</a:t>
            </a:r>
          </a:p>
        </p:txBody>
      </p:sp>
      <p:sp>
        <p:nvSpPr>
          <p:cNvPr id="4" name="Rectangle 3"/>
          <p:cNvSpPr>
            <a:spLocks noChangeArrowheads="1"/>
          </p:cNvSpPr>
          <p:nvPr/>
        </p:nvSpPr>
        <p:spPr bwMode="auto">
          <a:xfrm>
            <a:off x="292100" y="4324350"/>
            <a:ext cx="11768138" cy="2159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a:latin typeface="Times New Roman" pitchFamily="18" charset="0"/>
                <a:cs typeface="Times New Roman" pitchFamily="18" charset="0"/>
              </a:rPr>
              <a:t>“But if we take the Lord as our portion, we must take him as our king… Here is the Christian complete – taking the Lord as his portion, and his word as his rule.” </a:t>
            </a:r>
          </a:p>
          <a:p>
            <a:pPr>
              <a:buFont typeface="Arial" charset="0"/>
              <a:buNone/>
            </a:pPr>
            <a:r>
              <a:rPr lang="en-GB" altLang="en-US" sz="2000" b="1">
                <a:solidFill>
                  <a:srgbClr val="000099"/>
                </a:solidFill>
                <a:latin typeface="Times New Roman" pitchFamily="18" charset="0"/>
                <a:cs typeface="Times New Roman" pitchFamily="18" charset="0"/>
              </a:rPr>
              <a:t>Charles Bridges</a:t>
            </a:r>
          </a:p>
        </p:txBody>
      </p:sp>
      <p:sp>
        <p:nvSpPr>
          <p:cNvPr id="3" name="Rectangle 2"/>
          <p:cNvSpPr>
            <a:spLocks noChangeArrowheads="1"/>
          </p:cNvSpPr>
          <p:nvPr/>
        </p:nvSpPr>
        <p:spPr bwMode="auto">
          <a:xfrm>
            <a:off x="0" y="1216025"/>
            <a:ext cx="124094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I. The Psalmist proclaims his loyalty and request mercy.</a:t>
            </a:r>
            <a:endParaRPr lang="en-GB" altLang="en-US" sz="40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1965325" y="217488"/>
            <a:ext cx="81819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a:solidFill>
                  <a:schemeClr val="bg1"/>
                </a:solidFill>
                <a:latin typeface="Times New Roman" pitchFamily="18" charset="0"/>
                <a:cs typeface="Times New Roman" pitchFamily="18" charset="0"/>
              </a:rPr>
              <a:t>Perseverance in the Word of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down)">
                                      <p:cBhvr>
                                        <p:cTn id="18" dur="500"/>
                                        <p:tgtEl>
                                          <p:spTgt spid="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3"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92100" y="962025"/>
            <a:ext cx="11768138" cy="1938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aseline="30000">
                <a:latin typeface="Times New Roman" pitchFamily="18" charset="0"/>
                <a:cs typeface="Times New Roman" pitchFamily="18" charset="0"/>
              </a:rPr>
              <a:t>“</a:t>
            </a:r>
            <a:r>
              <a:rPr lang="en-GB" altLang="en-US" sz="4000">
                <a:latin typeface="Times New Roman" pitchFamily="18" charset="0"/>
                <a:cs typeface="Times New Roman" pitchFamily="18" charset="0"/>
              </a:rPr>
              <a:t>I have sought your face with all my heart; </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a:t>
            </a:r>
            <a:r>
              <a:rPr lang="en-GB" altLang="en-US" sz="4000" b="1">
                <a:solidFill>
                  <a:srgbClr val="FF0000"/>
                </a:solidFill>
                <a:latin typeface="Times New Roman" pitchFamily="18" charset="0"/>
                <a:cs typeface="Times New Roman" pitchFamily="18" charset="0"/>
              </a:rPr>
              <a:t>be gracious to me </a:t>
            </a:r>
            <a:r>
              <a:rPr lang="en-GB" altLang="en-US" sz="4000">
                <a:latin typeface="Times New Roman" pitchFamily="18" charset="0"/>
                <a:cs typeface="Times New Roman" pitchFamily="18" charset="0"/>
              </a:rPr>
              <a:t>according to your promise”.</a:t>
            </a:r>
          </a:p>
          <a:p>
            <a:pPr>
              <a:lnSpc>
                <a:spcPct val="100000"/>
              </a:lnSpc>
              <a:spcBef>
                <a:spcPct val="0"/>
              </a:spcBef>
              <a:buFontTx/>
              <a:buNone/>
            </a:pPr>
            <a:r>
              <a:rPr lang="en-GB" altLang="en-US" sz="4000" b="1" i="1">
                <a:latin typeface="Times New Roman" pitchFamily="18" charset="0"/>
                <a:cs typeface="Times New Roman" pitchFamily="18" charset="0"/>
              </a:rPr>
              <a:t>Psalm 119:58 (NIV)</a:t>
            </a:r>
          </a:p>
        </p:txBody>
      </p:sp>
      <p:sp>
        <p:nvSpPr>
          <p:cNvPr id="3" name="Rectangle 2"/>
          <p:cNvSpPr>
            <a:spLocks noChangeArrowheads="1"/>
          </p:cNvSpPr>
          <p:nvPr/>
        </p:nvSpPr>
        <p:spPr bwMode="auto">
          <a:xfrm>
            <a:off x="2073275" y="3698875"/>
            <a:ext cx="7070725" cy="212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GB" altLang="en-US" sz="4400" b="1">
                <a:solidFill>
                  <a:schemeClr val="bg1"/>
                </a:solidFill>
                <a:latin typeface="Times New Roman" pitchFamily="18" charset="0"/>
                <a:ea typeface="Calibri" pitchFamily="34" charset="0"/>
                <a:cs typeface="Times New Roman" pitchFamily="18" charset="0"/>
              </a:rPr>
              <a:t>The Psalmist dwells upon favour and mercy, he never dreams of merit.</a:t>
            </a:r>
            <a:r>
              <a:rPr lang="en-GB" altLang="en-US" sz="4400">
                <a:solidFill>
                  <a:schemeClr val="bg1"/>
                </a:solidFill>
                <a:latin typeface="Times New Roman" pitchFamily="18" charset="0"/>
                <a:ea typeface="Calibri" pitchFamily="34"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63919" y="355600"/>
            <a:ext cx="1190845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dirty="0">
                <a:solidFill>
                  <a:srgbClr val="FFFF00"/>
                </a:solidFill>
                <a:latin typeface="Times New Roman" pitchFamily="18" charset="0"/>
                <a:ea typeface="Calibri" pitchFamily="34" charset="0"/>
                <a:cs typeface="Times New Roman" pitchFamily="18" charset="0"/>
              </a:rPr>
              <a:t>II. The </a:t>
            </a:r>
            <a:r>
              <a:rPr lang="en-GB" altLang="en-US" sz="4000" b="1" dirty="0" smtClean="0">
                <a:solidFill>
                  <a:srgbClr val="FFFF00"/>
                </a:solidFill>
                <a:latin typeface="Times New Roman" pitchFamily="18" charset="0"/>
                <a:ea typeface="Calibri" pitchFamily="34" charset="0"/>
                <a:cs typeface="Times New Roman" pitchFamily="18" charset="0"/>
              </a:rPr>
              <a:t>psalmist’s </a:t>
            </a:r>
            <a:r>
              <a:rPr lang="en-GB" altLang="en-US" sz="4000" b="1" dirty="0">
                <a:solidFill>
                  <a:srgbClr val="FFFF00"/>
                </a:solidFill>
                <a:latin typeface="Times New Roman" pitchFamily="18" charset="0"/>
                <a:ea typeface="Calibri" pitchFamily="34" charset="0"/>
                <a:cs typeface="Times New Roman" pitchFamily="18" charset="0"/>
              </a:rPr>
              <a:t>life is directed towards God’s word.</a:t>
            </a:r>
            <a:endParaRPr lang="en-GB" altLang="en-US" sz="4000" dirty="0">
              <a:solidFill>
                <a:srgbClr val="FFFF00"/>
              </a:solidFill>
              <a:latin typeface="Times New Roman" pitchFamily="18" charset="0"/>
              <a:ea typeface="Calibri" pitchFamily="34" charset="0"/>
              <a:cs typeface="Times New Roman" pitchFamily="18" charset="0"/>
            </a:endParaRPr>
          </a:p>
        </p:txBody>
      </p:sp>
      <p:sp>
        <p:nvSpPr>
          <p:cNvPr id="6" name="Rectangle 5"/>
          <p:cNvSpPr>
            <a:spLocks noChangeArrowheads="1"/>
          </p:cNvSpPr>
          <p:nvPr/>
        </p:nvSpPr>
        <p:spPr bwMode="auto">
          <a:xfrm>
            <a:off x="1046163" y="1528763"/>
            <a:ext cx="9767887" cy="1938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solidFill>
                  <a:srgbClr val="000000"/>
                </a:solidFill>
                <a:latin typeface="Times New Roman" pitchFamily="18" charset="0"/>
                <a:cs typeface="Times New Roman" pitchFamily="18" charset="0"/>
              </a:rPr>
              <a:t>“I have considered </a:t>
            </a:r>
            <a:r>
              <a:rPr lang="en-GB" altLang="en-US" sz="4000" b="1">
                <a:solidFill>
                  <a:srgbClr val="FF0000"/>
                </a:solidFill>
                <a:latin typeface="Times New Roman" pitchFamily="18" charset="0"/>
                <a:cs typeface="Times New Roman" pitchFamily="18" charset="0"/>
              </a:rPr>
              <a:t>my ways</a:t>
            </a:r>
            <a:br>
              <a:rPr lang="en-GB" altLang="en-US" sz="4000" b="1">
                <a:solidFill>
                  <a:srgbClr val="FF0000"/>
                </a:solidFill>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  and have turned my steps to your statutes”.</a:t>
            </a:r>
          </a:p>
          <a:p>
            <a:pPr>
              <a:lnSpc>
                <a:spcPct val="100000"/>
              </a:lnSpc>
              <a:spcBef>
                <a:spcPct val="0"/>
              </a:spcBef>
              <a:buFontTx/>
              <a:buNone/>
            </a:pPr>
            <a:r>
              <a:rPr lang="en-GB" altLang="en-US" sz="4000" b="1">
                <a:solidFill>
                  <a:srgbClr val="000099"/>
                </a:solidFill>
                <a:latin typeface="Times New Roman" pitchFamily="18" charset="0"/>
                <a:cs typeface="Times New Roman" pitchFamily="18" charset="0"/>
              </a:rPr>
              <a:t>Psalm 119:59 (NIV)</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82888" y="3676650"/>
            <a:ext cx="5873750" cy="306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6"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563563" y="612775"/>
            <a:ext cx="10860087" cy="59404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“Blaise Pascal, the brilliant French philosopher and devout Christian, loved Psalm 119. He is another person who had memorized it, and he called verse 59 ‘</a:t>
            </a:r>
            <a:r>
              <a:rPr lang="en-GB" altLang="en-US" sz="4000" b="1">
                <a:solidFill>
                  <a:srgbClr val="FF0000"/>
                </a:solidFill>
                <a:latin typeface="Times New Roman" pitchFamily="18" charset="0"/>
                <a:cs typeface="Times New Roman" pitchFamily="18" charset="0"/>
              </a:rPr>
              <a:t>the turning point of man’s character and destiny.’ </a:t>
            </a:r>
            <a:r>
              <a:rPr lang="en-GB" altLang="en-US" sz="4000">
                <a:latin typeface="Times New Roman" pitchFamily="18" charset="0"/>
                <a:cs typeface="Times New Roman" pitchFamily="18" charset="0"/>
              </a:rPr>
              <a:t>He meant that it is vital for every person to consider his or her ways, understand that our ways are destructive and will lead us to destruction, and then make an about-face and determine to go in God’s ways instead.” </a:t>
            </a:r>
          </a:p>
          <a:p>
            <a:pPr>
              <a:lnSpc>
                <a:spcPct val="100000"/>
              </a:lnSpc>
              <a:spcBef>
                <a:spcPct val="0"/>
              </a:spcBef>
              <a:buFontTx/>
              <a:buNone/>
            </a:pPr>
            <a:r>
              <a:rPr lang="en-GB" altLang="en-US" sz="2000" b="1">
                <a:solidFill>
                  <a:srgbClr val="0000CC"/>
                </a:solidFill>
                <a:latin typeface="Times New Roman" pitchFamily="18" charset="0"/>
                <a:ea typeface="Calibri" pitchFamily="34" charset="0"/>
                <a:cs typeface="Times New Roman" pitchFamily="18" charset="0"/>
              </a:rPr>
              <a:t>James Montgomery Boice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866775" y="369888"/>
            <a:ext cx="9766300" cy="1938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“I will </a:t>
            </a:r>
            <a:r>
              <a:rPr lang="en-GB" altLang="en-US" sz="4000">
                <a:solidFill>
                  <a:srgbClr val="FF0000"/>
                </a:solidFill>
                <a:latin typeface="Times New Roman" pitchFamily="18" charset="0"/>
                <a:cs typeface="Times New Roman" pitchFamily="18" charset="0"/>
              </a:rPr>
              <a:t>hasten</a:t>
            </a:r>
            <a:r>
              <a:rPr lang="en-GB" altLang="en-US" sz="4000">
                <a:latin typeface="Times New Roman" pitchFamily="18" charset="0"/>
                <a:cs typeface="Times New Roman" pitchFamily="18" charset="0"/>
              </a:rPr>
              <a:t> and not delay</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to </a:t>
            </a:r>
            <a:r>
              <a:rPr lang="en-GB" altLang="en-US" sz="4000">
                <a:solidFill>
                  <a:srgbClr val="FF0000"/>
                </a:solidFill>
                <a:latin typeface="Times New Roman" pitchFamily="18" charset="0"/>
                <a:cs typeface="Times New Roman" pitchFamily="18" charset="0"/>
              </a:rPr>
              <a:t>obey your commands</a:t>
            </a:r>
            <a:r>
              <a:rPr lang="en-GB" altLang="en-US" sz="4000">
                <a:latin typeface="Times New Roman" pitchFamily="18" charset="0"/>
                <a:cs typeface="Times New Roman" pitchFamily="18" charset="0"/>
              </a:rPr>
              <a:t>”.</a:t>
            </a:r>
          </a:p>
          <a:p>
            <a:pPr>
              <a:lnSpc>
                <a:spcPct val="100000"/>
              </a:lnSpc>
              <a:spcBef>
                <a:spcPct val="0"/>
              </a:spcBef>
              <a:buFontTx/>
              <a:buNone/>
            </a:pPr>
            <a:r>
              <a:rPr lang="en-GB" altLang="en-US" sz="4000" b="1">
                <a:solidFill>
                  <a:srgbClr val="000099"/>
                </a:solidFill>
                <a:latin typeface="Times New Roman" pitchFamily="18" charset="0"/>
                <a:cs typeface="Times New Roman" pitchFamily="18" charset="0"/>
              </a:rPr>
              <a:t>Psalm 119:60 (NIV)</a:t>
            </a:r>
          </a:p>
        </p:txBody>
      </p:sp>
      <p:sp>
        <p:nvSpPr>
          <p:cNvPr id="7" name="Rectangle 6"/>
          <p:cNvSpPr>
            <a:spLocks noChangeArrowheads="1"/>
          </p:cNvSpPr>
          <p:nvPr/>
        </p:nvSpPr>
        <p:spPr bwMode="auto">
          <a:xfrm>
            <a:off x="725488" y="3316288"/>
            <a:ext cx="10814050" cy="2247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“Speed in repentance and speed in obedience are two excellent things. We are too often in haste to sin; O that we may be in a greater hurry to obey”.</a:t>
            </a:r>
          </a:p>
          <a:p>
            <a:pPr>
              <a:lnSpc>
                <a:spcPct val="100000"/>
              </a:lnSpc>
              <a:spcBef>
                <a:spcPct val="0"/>
              </a:spcBef>
              <a:buFontTx/>
              <a:buNone/>
            </a:pPr>
            <a:r>
              <a:rPr lang="en-GB" altLang="en-US" sz="2000" b="1">
                <a:solidFill>
                  <a:srgbClr val="000099"/>
                </a:solidFill>
                <a:latin typeface="Times New Roman" pitchFamily="18" charset="0"/>
                <a:cs typeface="Times New Roman" pitchFamily="18" charset="0"/>
              </a:rPr>
              <a:t>Charles Spurgeon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P spid="7"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p:cNvSpPr>
            <a:spLocks noChangeArrowheads="1"/>
          </p:cNvSpPr>
          <p:nvPr/>
        </p:nvSpPr>
        <p:spPr bwMode="auto">
          <a:xfrm>
            <a:off x="327025" y="1517650"/>
            <a:ext cx="11549063" cy="18827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a:latin typeface="Times New Roman" pitchFamily="18" charset="0"/>
                <a:cs typeface="Times New Roman" pitchFamily="18" charset="0"/>
              </a:rPr>
              <a:t>“Though the wicked bind me with ropes,</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I will not forget your law”.</a:t>
            </a:r>
          </a:p>
          <a:p>
            <a:pPr>
              <a:buFont typeface="Arial" charset="0"/>
              <a:buNone/>
            </a:pPr>
            <a:r>
              <a:rPr lang="en-GB" altLang="en-US" sz="4000" b="1" i="1">
                <a:solidFill>
                  <a:srgbClr val="0000CC"/>
                </a:solidFill>
                <a:latin typeface="Times New Roman" pitchFamily="18" charset="0"/>
                <a:cs typeface="Times New Roman" pitchFamily="18" charset="0"/>
              </a:rPr>
              <a:t>Psalm 119:61 (NIV)</a:t>
            </a:r>
          </a:p>
        </p:txBody>
      </p:sp>
      <p:sp>
        <p:nvSpPr>
          <p:cNvPr id="2" name="Rectangle 1"/>
          <p:cNvSpPr>
            <a:spLocks noChangeArrowheads="1"/>
          </p:cNvSpPr>
          <p:nvPr/>
        </p:nvSpPr>
        <p:spPr bwMode="auto">
          <a:xfrm>
            <a:off x="327025" y="306388"/>
            <a:ext cx="111379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III. The psalmist is </a:t>
            </a:r>
            <a:r>
              <a:rPr lang="en-US" altLang="en-US" sz="3600" b="1">
                <a:solidFill>
                  <a:srgbClr val="FFFF00"/>
                </a:solidFill>
                <a:latin typeface="Times New Roman" pitchFamily="18" charset="0"/>
                <a:cs typeface="Times New Roman" pitchFamily="18" charset="0"/>
              </a:rPr>
              <a:t>Faithful to God’s word in adversity.</a:t>
            </a:r>
            <a:endParaRPr lang="en-GB" altLang="en-US" sz="3600" b="1">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327025" y="4381500"/>
            <a:ext cx="11456988" cy="1938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ea typeface="Calibri" pitchFamily="34" charset="0"/>
                <a:cs typeface="Times New Roman" pitchFamily="18" charset="0"/>
              </a:rPr>
              <a:t>“At midnight I rise to give you thanks for your righteous laws”.</a:t>
            </a:r>
          </a:p>
          <a:p>
            <a:pPr>
              <a:lnSpc>
                <a:spcPct val="100000"/>
              </a:lnSpc>
              <a:spcBef>
                <a:spcPct val="0"/>
              </a:spcBef>
              <a:buFontTx/>
              <a:buNone/>
            </a:pPr>
            <a:r>
              <a:rPr lang="en-GB" altLang="en-US" sz="4000" b="1" i="1">
                <a:solidFill>
                  <a:srgbClr val="0000CC"/>
                </a:solidFill>
                <a:latin typeface="Times New Roman" pitchFamily="18" charset="0"/>
                <a:ea typeface="Calibri" pitchFamily="34" charset="0"/>
                <a:cs typeface="Times New Roman" pitchFamily="18" charset="0"/>
              </a:rPr>
              <a:t>Psalm 119:62 (NIV)</a:t>
            </a:r>
            <a:endParaRPr lang="en-GB" altLang="en-US" sz="4000">
              <a:latin typeface="Times New Roman" pitchFamily="18" charset="0"/>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additive="base">
                                        <p:cTn id="16" dur="500" fill="hold"/>
                                        <p:tgtEl>
                                          <p:spTgt spid="3"/>
                                        </p:tgtEl>
                                        <p:attrNameLst>
                                          <p:attrName>ppt_x</p:attrName>
                                        </p:attrNameLst>
                                      </p:cBhvr>
                                      <p:tavLst>
                                        <p:tav tm="0">
                                          <p:val>
                                            <p:strVal val="#ppt_x"/>
                                          </p:val>
                                        </p:tav>
                                        <p:tav tm="100000">
                                          <p:val>
                                            <p:strVal val="#ppt_x"/>
                                          </p:val>
                                        </p:tav>
                                      </p:tavLst>
                                    </p:anim>
                                    <p:anim calcmode="lin" valueType="num">
                                      <p:cBhvr additive="base">
                                        <p:cTn id="17"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541338" y="1931988"/>
            <a:ext cx="11014075"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“I am </a:t>
            </a:r>
            <a:r>
              <a:rPr lang="en-GB" altLang="en-US" sz="4000" b="1">
                <a:solidFill>
                  <a:srgbClr val="FF0000"/>
                </a:solidFill>
                <a:latin typeface="Times New Roman" pitchFamily="18" charset="0"/>
                <a:cs typeface="Times New Roman" pitchFamily="18" charset="0"/>
              </a:rPr>
              <a:t>a friend to all who fear you</a:t>
            </a:r>
            <a:r>
              <a:rPr lang="en-GB" altLang="en-US" sz="4000">
                <a:latin typeface="Times New Roman" pitchFamily="18" charset="0"/>
                <a:cs typeface="Times New Roman" pitchFamily="18" charset="0"/>
              </a:rPr>
              <a:t>,</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to all who follow your precepts”.</a:t>
            </a:r>
          </a:p>
          <a:p>
            <a:pPr algn="just">
              <a:lnSpc>
                <a:spcPct val="100000"/>
              </a:lnSpc>
              <a:spcBef>
                <a:spcPct val="0"/>
              </a:spcBef>
              <a:buFontTx/>
              <a:buNone/>
            </a:pPr>
            <a:r>
              <a:rPr lang="en-GB" altLang="en-US" sz="4000" b="1" i="1">
                <a:solidFill>
                  <a:srgbClr val="000099"/>
                </a:solidFill>
                <a:latin typeface="Times New Roman" pitchFamily="18" charset="0"/>
                <a:cs typeface="Times New Roman" pitchFamily="18" charset="0"/>
              </a:rPr>
              <a:t>Psalm 119:63 (NIV)</a:t>
            </a:r>
          </a:p>
        </p:txBody>
      </p:sp>
      <p:sp>
        <p:nvSpPr>
          <p:cNvPr id="2" name="Rectangle 1"/>
          <p:cNvSpPr>
            <a:spLocks noChangeArrowheads="1"/>
          </p:cNvSpPr>
          <p:nvPr/>
        </p:nvSpPr>
        <p:spPr bwMode="auto">
          <a:xfrm>
            <a:off x="541338" y="595313"/>
            <a:ext cx="11106150" cy="66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ts val="1725"/>
              </a:lnSpc>
              <a:spcBef>
                <a:spcPct val="0"/>
              </a:spcBef>
              <a:spcAft>
                <a:spcPts val="1075"/>
              </a:spcAft>
              <a:buFontTx/>
              <a:buNone/>
            </a:pPr>
            <a:r>
              <a:rPr lang="en-GB" altLang="en-US" sz="3600" b="1">
                <a:solidFill>
                  <a:srgbClr val="FFFF00"/>
                </a:solidFill>
                <a:latin typeface="Times New Roman" pitchFamily="18" charset="0"/>
                <a:cs typeface="Times New Roman" pitchFamily="18" charset="0"/>
              </a:rPr>
              <a:t>IV. The psalmist has Fellowship (friendship) with those </a:t>
            </a:r>
          </a:p>
          <a:p>
            <a:pPr>
              <a:lnSpc>
                <a:spcPts val="1725"/>
              </a:lnSpc>
              <a:spcBef>
                <a:spcPct val="0"/>
              </a:spcBef>
              <a:spcAft>
                <a:spcPts val="1075"/>
              </a:spcAft>
              <a:buFontTx/>
              <a:buNone/>
            </a:pPr>
            <a:r>
              <a:rPr lang="en-GB" altLang="en-US" sz="3600" b="1">
                <a:solidFill>
                  <a:srgbClr val="FFFF00"/>
                </a:solidFill>
                <a:latin typeface="Times New Roman" pitchFamily="18" charset="0"/>
                <a:cs typeface="Times New Roman" pitchFamily="18" charset="0"/>
              </a:rPr>
              <a:t>       who are friends of God’s word.</a:t>
            </a:r>
            <a:endParaRPr lang="en-GB" altLang="en-US" sz="3600">
              <a:solidFill>
                <a:srgbClr val="FFFF00"/>
              </a:solidFill>
              <a:latin typeface="Times New Roman" pitchFamily="18" charset="0"/>
              <a:cs typeface="Times New Roman" pitchFamily="18" charset="0"/>
            </a:endParaRPr>
          </a:p>
        </p:txBody>
      </p:sp>
      <p:sp>
        <p:nvSpPr>
          <p:cNvPr id="4" name="Rectangle 3"/>
          <p:cNvSpPr/>
          <p:nvPr/>
        </p:nvSpPr>
        <p:spPr>
          <a:xfrm>
            <a:off x="541338" y="4538663"/>
            <a:ext cx="10904537" cy="1939925"/>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a:solidFill>
                  <a:srgbClr val="000000"/>
                </a:solidFill>
                <a:latin typeface="Times New Roman" pitchFamily="18" charset="0"/>
                <a:cs typeface="Times New Roman" pitchFamily="18" charset="0"/>
              </a:rPr>
              <a:t>“The earth is filled with </a:t>
            </a:r>
            <a:r>
              <a:rPr lang="en-GB" altLang="en-US" sz="4000" b="1">
                <a:solidFill>
                  <a:srgbClr val="FF0000"/>
                </a:solidFill>
                <a:latin typeface="Times New Roman" pitchFamily="18" charset="0"/>
                <a:cs typeface="Times New Roman" pitchFamily="18" charset="0"/>
              </a:rPr>
              <a:t>your love</a:t>
            </a:r>
            <a:r>
              <a:rPr lang="en-GB" altLang="en-US" sz="4000">
                <a:solidFill>
                  <a:srgbClr val="000000"/>
                </a:solidFill>
                <a:latin typeface="Times New Roman" pitchFamily="18" charset="0"/>
                <a:cs typeface="Times New Roman" pitchFamily="18" charset="0"/>
              </a:rPr>
              <a:t>, LORD;</a:t>
            </a:r>
            <a:r>
              <a:rPr lang="en-GB" altLang="en-US" sz="4000">
                <a:latin typeface="Times New Roman" pitchFamily="18" charset="0"/>
                <a:cs typeface="Times New Roman" pitchFamily="18" charset="0"/>
              </a:rPr>
              <a:t/>
            </a:r>
            <a:br>
              <a:rPr lang="en-GB" altLang="en-US" sz="4000">
                <a:latin typeface="Times New Roman" pitchFamily="18" charset="0"/>
                <a:cs typeface="Times New Roman" pitchFamily="18" charset="0"/>
              </a:rPr>
            </a:br>
            <a:r>
              <a:rPr lang="en-GB" altLang="en-US" sz="4000">
                <a:solidFill>
                  <a:srgbClr val="000000"/>
                </a:solidFill>
                <a:latin typeface="Times New Roman" pitchFamily="18" charset="0"/>
                <a:cs typeface="Times New Roman" pitchFamily="18" charset="0"/>
              </a:rPr>
              <a:t>teach me your decrees”.</a:t>
            </a:r>
          </a:p>
          <a:p>
            <a:r>
              <a:rPr lang="en-GB" altLang="en-US" sz="4000" b="1" i="1">
                <a:solidFill>
                  <a:srgbClr val="000099"/>
                </a:solidFill>
                <a:latin typeface="Times New Roman" pitchFamily="18" charset="0"/>
                <a:cs typeface="Times New Roman" pitchFamily="18" charset="0"/>
              </a:rPr>
              <a:t>Psalm 119:64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2222</TotalTime>
  <Words>351</Words>
  <Application>Microsoft Office PowerPoint</Application>
  <PresentationFormat>Custom</PresentationFormat>
  <Paragraphs>35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193</cp:revision>
  <dcterms:created xsi:type="dcterms:W3CDTF">2014-04-17T11:47:44Z</dcterms:created>
  <dcterms:modified xsi:type="dcterms:W3CDTF">2019-02-26T14:38:32Z</dcterms:modified>
</cp:coreProperties>
</file>