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15" r:id="rId4"/>
    <p:sldId id="269" r:id="rId5"/>
    <p:sldId id="305" r:id="rId6"/>
    <p:sldId id="319" r:id="rId7"/>
    <p:sldId id="320" r:id="rId8"/>
    <p:sldId id="321" r:id="rId9"/>
    <p:sldId id="322" r:id="rId10"/>
    <p:sldId id="323" r:id="rId11"/>
    <p:sldId id="318" r:id="rId12"/>
    <p:sldId id="306" r:id="rId13"/>
    <p:sldId id="325" r:id="rId14"/>
    <p:sldId id="309" r:id="rId15"/>
    <p:sldId id="297" r:id="rId16"/>
    <p:sldId id="286" r:id="rId17"/>
    <p:sldId id="271" r:id="rId18"/>
    <p:sldId id="272" r:id="rId19"/>
    <p:sldId id="324" r:id="rId20"/>
    <p:sldId id="326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2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DE8F7-CD66-47C3-A95E-96A69C88A4E3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31C6F-129D-48CE-B749-9F0753E8BB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85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1C6E6-3892-48CA-BF8E-726C6000C797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420A-444E-4F8D-9775-9A36B92537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82565-CEF4-43BA-BFE0-E42492CA2C26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721C-1FAA-497B-86CE-BEAF4C9E9E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48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2B2E9-FD6A-49FB-B64D-7A8D6D567A15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B0680-3156-484D-9767-7EB8CEF595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31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7FD00-423C-4A1A-84E3-B96B3161DBC0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8083-F45B-4BF9-A72B-1A4918BDA6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99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A8D40-37B5-4C75-967D-571B800F188C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DA55E-80A3-406A-A8F4-6DA5C99277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48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5B6EC-FF0D-407D-80E6-039AEFDDA758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D0D-2239-49BD-9C86-EB33464017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38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82C3B-171A-4C19-924A-CF2F915EFC65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B9684-F1F1-4313-B326-8D28C12050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4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0DB8C-A3E1-49B1-A939-667B18078E7C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A0EB7-99ED-4F02-A5F2-F7AEB87198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3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5510C-C7B0-403E-9D57-69DDDF60C019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B7F8-0C53-4F38-9A9A-C91777F3E7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7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F03BF-BA7E-4B18-807A-CA6C9D0190F5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5E1F8-D173-40D9-BD09-6FAC57EE68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85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48C0ED7-7521-4E81-BC1B-81F4559164C2}" type="datetimeFigureOut">
              <a:rPr lang="en-GB" altLang="en-US"/>
              <a:pPr/>
              <a:t>26/02/2019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F2CCB1-8E8B-4802-9188-6D383B72A3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1588" y="366713"/>
            <a:ext cx="1024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mission statement for our spiritual journey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00500" y="1022350"/>
            <a:ext cx="3367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Luke 4:14-21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92088" y="1847850"/>
            <a:ext cx="11623675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Jesus returned to Galilee in the power of the Spirit, and news about him spread through the whole countryside. 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15 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He was teaching in their synagogues, and everyone praised him.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He went to Nazareth, where he had been brought up, and on the Sabbath day he went into the synagogue, as was his custom. He stood up to read, 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and the scroll of the prophet Isaiah was handed to him. Unrolling it, he found the place where it is written: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76225" y="1106488"/>
            <a:ext cx="11574463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to open eyes that are blind,</a:t>
            </a:r>
            <a:br>
              <a:rPr lang="en-GB" altLang="en-US" sz="36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    to free captives from prison</a:t>
            </a:r>
            <a:br>
              <a:rPr lang="en-GB" altLang="en-US" sz="36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    and to </a:t>
            </a: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 from the dungeon those who sit in darkness.</a:t>
            </a:r>
            <a:endParaRPr lang="en-GB" alt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81525" y="260350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Isaiah 42:5-7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4049713"/>
            <a:ext cx="11318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word </a:t>
            </a:r>
            <a:r>
              <a:rPr lang="en-GB" altLang="en-US" sz="4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Aphesis </a:t>
            </a: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(release) </a:t>
            </a:r>
            <a:r>
              <a:rPr lang="en-GB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GB" alt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“forgiveness”.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1725" y="4527550"/>
            <a:ext cx="7175500" cy="184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“O for a Thousand Tongues”</a:t>
            </a:r>
          </a:p>
          <a:p>
            <a:pPr algn="ctr">
              <a:buFont typeface="Arial" charset="0"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He breaks the power of cancelled sin,</a:t>
            </a:r>
          </a:p>
          <a:p>
            <a:pPr algn="ctr">
              <a:buFont typeface="Arial" charset="0"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He sets the prisoner free.</a:t>
            </a:r>
          </a:p>
        </p:txBody>
      </p:sp>
      <p:pic>
        <p:nvPicPr>
          <p:cNvPr id="7176" name="Picture 8" descr="Image result for propitiation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19100"/>
            <a:ext cx="722312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11163"/>
            <a:ext cx="11453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The Messiah’s mission was to provide recovery of     	spiritual sight to the blind.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94100" y="2005013"/>
            <a:ext cx="443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blindness</a:t>
            </a: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925763"/>
            <a:ext cx="11056938" cy="378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This is the verdict: Light has come into the world, but people loved darkness instead of light because their deeds were evil. 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Everyone who does evil hates the light, and will not come into the light for fear that their deeds will be exposed.</a:t>
            </a:r>
            <a:r>
              <a:rPr lang="en-GB" altLang="en-US" sz="1800"/>
              <a:t>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John 3:19-20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67138" y="428625"/>
            <a:ext cx="4437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blindness</a:t>
            </a: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338" y="1854200"/>
            <a:ext cx="11056937" cy="415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You are to </a:t>
            </a: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their eyes 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and turn them from the darkness to the light and from the power of Satan to God, so that 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through their faith in me 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they will have their sins forgiven and receive their place among God's chosen people.”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Acts 26:18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9575" y="266700"/>
            <a:ext cx="115744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 The Messiah came to set free those who are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spiritually oppressed.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3263" y="1962150"/>
            <a:ext cx="109855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28 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“Come to me, all you who are weary and burdened, and I will give you rest. 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29 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Take my yoke upon you and learn from me, for I am gentle and humble in heart, and you will find rest for your souls. 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30 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For my yoke is easy and my burden is light.”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Matthew 11:28-30 (NIV)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3263" y="4946650"/>
            <a:ext cx="109855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In fact, this is love for God: to keep his commands. And his commands are not burdensome.”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John 5:3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Good News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22250"/>
            <a:ext cx="45672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age result for Bad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403225"/>
            <a:ext cx="5048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Image result for young rich ruler in the bi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521075"/>
            <a:ext cx="5230812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Image result for young rich 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548063"/>
            <a:ext cx="520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14363" y="838200"/>
            <a:ext cx="10923587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12 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Who asked you to bring me all this when you come to worship me? Who asked you to do all this tramping around in my Temple? 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124325" y="44450"/>
            <a:ext cx="4049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Isaiah 1:12, 16-20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614363" y="3343275"/>
            <a:ext cx="10791825" cy="317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Wash yourselves clean. Stop all this evil that I see you doing. Yes, stop doing evil 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and learn to do right. See that justice is done—help those who are oppressed, give orphans their rights, and defend widows.”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6225" y="1027113"/>
            <a:ext cx="11587163" cy="440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 LORD says, “Now, let's settle the matter. You are stained red with sin, but I will wash you as clean as snow. Although your stains are deep red, you will be as white as wool. 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If you will only obey me, you will eat the good things the land produces. 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But if you defy me, you are doomed to die. I, the LORD, have spoken.”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Isaiah 1:18-20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6750" y="469900"/>
            <a:ext cx="1103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mission statement for our spiritual journey</a:t>
            </a:r>
            <a:endParaRPr lang="en-GB" altLang="en-US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8925" y="1651000"/>
            <a:ext cx="11423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The Messiah would preach the gospel to the poor.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" y="2828925"/>
            <a:ext cx="12279313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II. The Messiah will proclaim spiritual release to the captives.</a:t>
            </a:r>
            <a:endParaRPr lang="en-GB" altLang="en-US" sz="3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8763" y="3960813"/>
            <a:ext cx="114538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III. The Messiah’s mission was to provide recovery of     	spiritual sight to the blind.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8925" y="5356225"/>
            <a:ext cx="115744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 The Messiah came to set free those who are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spiritually oppressed.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0500" y="252413"/>
            <a:ext cx="3367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Luke 4:14-21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76225" y="1222375"/>
            <a:ext cx="11453813" cy="440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“The Spirit of the Lord is on me,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because he has anointed me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to proclaim good news to the poor.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He has sent me to proclaim freedom for the prisoners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and recovery of sight for the blind,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to set the oppressed free,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to proclaim the year of the Lord’s favour.”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000500" y="252413"/>
            <a:ext cx="3367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Luke 4:14-21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76225" y="1222375"/>
            <a:ext cx="11453813" cy="440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“The Spirit of the Lord is on me,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because he has anointed me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to proclaim good news to the poor.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He has sent me to proclaim freedom for the prisoners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and recovery of sight for the blind,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to set the oppressed free,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to proclaim the year of the Lord’s favour.”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0500" y="252413"/>
            <a:ext cx="5072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Romans 8:1-2 (NIV)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96875" y="1522413"/>
            <a:ext cx="11453813" cy="280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Therefore, there is now no condemnation for those who are in Christ Jesus, 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because through Christ Jesus the law of the Spirit who gives life has set you free from the law of sin and death.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09975" y="5307013"/>
            <a:ext cx="436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6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763" y="1023938"/>
            <a:ext cx="11152187" cy="317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Then he rolled up the scroll, gave it back to the attendant and sat down. The eyes of everyone in the synagogue were fastened on him.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21 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He began by saying to them, “Today this scripture is fulfilled in your hearing.”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000500" y="252413"/>
            <a:ext cx="33670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Luke 4:14-21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6750" y="469900"/>
            <a:ext cx="1103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mission statement for our spiritual journey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5725" y="2073275"/>
            <a:ext cx="87884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 Spirit of the Lord is on me…”</a:t>
            </a:r>
            <a:endParaRPr lang="en-GB" altLang="en-US" sz="4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5725" y="3503613"/>
            <a:ext cx="8788400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For the wages of sin is death, but the gift of God is eternal life in Christ Jesus our Lord.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Romans 6:23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8925" y="544513"/>
            <a:ext cx="1142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The Messiah would preach the gospel to the poor.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3788" y="1503363"/>
            <a:ext cx="36782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Spiritually poor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5475" y="2690813"/>
            <a:ext cx="10925175" cy="3446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 poor 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are those who recognize that they have nothing by which commend themselves to God. They acknowledge their moral bankruptcy, that all their righteous deeds are nothing but a filthy garment (Isaiah 64:6)”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John MacArthur  </a:t>
            </a:r>
            <a:endParaRPr lang="en-GB" altLang="en-US" sz="1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800" y="176213"/>
            <a:ext cx="10925175" cy="1754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close to the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brokenhearted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saves those who are crushed in spirit.</a:t>
            </a:r>
          </a:p>
          <a:p>
            <a:pPr algn="just">
              <a:defRPr/>
            </a:pP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34:18 (NIV)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800" y="2185988"/>
            <a:ext cx="10925175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My sacrifice, O God, is a broken spirit; a broken and contrite heart you, God, will not despise.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Psalm 51:17 (NIV)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8800" y="4278313"/>
            <a:ext cx="10925175" cy="2370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But the tax collector stood at a distance. He would not even look up to heaven, but beat his breast and said,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‘God, have mercy on me, a sinner.’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Luke 18:13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9938" y="2859088"/>
            <a:ext cx="10925175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“You say, ‘I am rich; I have acquired wealth and do not need a thing.’ But you do not realize that you are wretched, pitiful, poor, blind and naked”. 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Revelation 3:17 (NIV)  </a:t>
            </a:r>
            <a:endParaRPr lang="en-GB" altLang="en-US" sz="4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4" descr="Image result for laodicea church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6" name="AutoShape 6" descr="Image result for laodicea church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7" name="AutoShape 8" descr="Image result for laodicea church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8202" name="Picture 10" descr="Image result for laodicea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85725"/>
            <a:ext cx="41497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36575"/>
            <a:ext cx="12277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Messiah will proclaim spiritual release to the captives.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27350" y="1393825"/>
            <a:ext cx="642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“Freedom for the prisoners”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738" y="3267075"/>
            <a:ext cx="11622087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200">
                <a:latin typeface="Times New Roman" pitchFamily="18" charset="0"/>
                <a:cs typeface="Times New Roman" pitchFamily="18" charset="0"/>
              </a:rPr>
              <a:t>For we know that our old self was crucified with him so that the body ruled by sin might be done away with, that we should no longer be </a:t>
            </a:r>
            <a:r>
              <a:rPr lang="en-GB" altLang="en-US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slaves to sin</a:t>
            </a:r>
            <a:r>
              <a:rPr lang="en-GB" altLang="en-US" sz="4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Romans 6:6 (NIV)  </a:t>
            </a:r>
            <a:endParaRPr lang="en-GB" altLang="en-US" sz="4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988" y="1106488"/>
            <a:ext cx="10864850" cy="5016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200" b="1" baseline="30000"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This is what God the LORD says—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the Creator of the heavens, who stretches them out, who spreads out the earth with all that springs from it,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    who gives breath to its people,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    and life to those who walk on it: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 b="1" baseline="30000"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“I, the LORD, have called you in righteousness;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    I will take hold of your hand.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I will keep you and will make you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    to be a covenant for the people</a:t>
            </a:r>
            <a:br>
              <a:rPr lang="en-GB" altLang="en-US" sz="32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    and a </a:t>
            </a:r>
            <a:r>
              <a:rPr lang="en-GB" alt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light for the Gentiles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,</a:t>
            </a:r>
            <a:endParaRPr lang="en-GB" alt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81525" y="260350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Isaiah 42:5-7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368</Words>
  <Application>Microsoft Office PowerPoint</Application>
  <PresentationFormat>Custom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196</cp:revision>
  <dcterms:created xsi:type="dcterms:W3CDTF">2014-04-17T11:47:44Z</dcterms:created>
  <dcterms:modified xsi:type="dcterms:W3CDTF">2019-02-26T14:36:47Z</dcterms:modified>
</cp:coreProperties>
</file>