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0" r:id="rId3"/>
    <p:sldId id="258" r:id="rId4"/>
    <p:sldId id="304" r:id="rId5"/>
    <p:sldId id="302" r:id="rId6"/>
    <p:sldId id="313" r:id="rId7"/>
    <p:sldId id="314" r:id="rId8"/>
    <p:sldId id="292" r:id="rId9"/>
    <p:sldId id="297" r:id="rId10"/>
    <p:sldId id="305" r:id="rId11"/>
    <p:sldId id="296" r:id="rId12"/>
    <p:sldId id="303" r:id="rId13"/>
    <p:sldId id="311" r:id="rId14"/>
    <p:sldId id="316" r:id="rId15"/>
    <p:sldId id="317" r:id="rId16"/>
    <p:sldId id="315" r:id="rId17"/>
    <p:sldId id="308" r:id="rId18"/>
    <p:sldId id="318" r:id="rId19"/>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9878" autoAdjust="0"/>
  </p:normalViewPr>
  <p:slideViewPr>
    <p:cSldViewPr snapToGrid="0" showGuides="1">
      <p:cViewPr varScale="1">
        <p:scale>
          <a:sx n="78" d="100"/>
          <a:sy n="78" d="100"/>
        </p:scale>
        <p:origin x="-114" y="-7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E3DA09F2-65C3-4E6F-9DB3-28A9C565CC84}" type="datetimeFigureOut">
              <a:rPr lang="en-GB" altLang="en-US"/>
              <a:pPr/>
              <a:t>12/02/2019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BCC3120B-3B26-4E82-8FEC-B88AC9BC90E5}" type="slidenum">
              <a:rPr lang="en-GB" altLang="en-US"/>
              <a:pPr/>
              <a:t>‹#›</a:t>
            </a:fld>
            <a:endParaRPr lang="en-GB" altLang="en-US"/>
          </a:p>
        </p:txBody>
      </p:sp>
    </p:spTree>
    <p:extLst>
      <p:ext uri="{BB962C8B-B14F-4D97-AF65-F5344CB8AC3E}">
        <p14:creationId xmlns:p14="http://schemas.microsoft.com/office/powerpoint/2010/main" val="676791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696F7E8B-DCA1-4B94-9B60-C5AD6BC0577B}" type="datetimeFigureOut">
              <a:rPr lang="en-GB" altLang="en-US"/>
              <a:pPr/>
              <a:t>12/02/2019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84150433-155E-47AA-AFE9-ECADBE392776}" type="slidenum">
              <a:rPr lang="en-GB" altLang="en-US"/>
              <a:pPr/>
              <a:t>‹#›</a:t>
            </a:fld>
            <a:endParaRPr lang="en-GB" altLang="en-US"/>
          </a:p>
        </p:txBody>
      </p:sp>
    </p:spTree>
    <p:extLst>
      <p:ext uri="{BB962C8B-B14F-4D97-AF65-F5344CB8AC3E}">
        <p14:creationId xmlns:p14="http://schemas.microsoft.com/office/powerpoint/2010/main" val="1211002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EEA709D0-2C37-4B04-A93A-503D3C199AB7}" type="datetimeFigureOut">
              <a:rPr lang="en-GB" altLang="en-US"/>
              <a:pPr/>
              <a:t>12/02/2019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0E57236C-2909-4C48-945B-70328818E812}" type="slidenum">
              <a:rPr lang="en-GB" altLang="en-US"/>
              <a:pPr/>
              <a:t>‹#›</a:t>
            </a:fld>
            <a:endParaRPr lang="en-GB" altLang="en-US"/>
          </a:p>
        </p:txBody>
      </p:sp>
    </p:spTree>
    <p:extLst>
      <p:ext uri="{BB962C8B-B14F-4D97-AF65-F5344CB8AC3E}">
        <p14:creationId xmlns:p14="http://schemas.microsoft.com/office/powerpoint/2010/main" val="1034026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4C3EACA8-7EEB-40F7-A546-4A27513F2AA8}" type="datetimeFigureOut">
              <a:rPr lang="en-GB" altLang="en-US"/>
              <a:pPr/>
              <a:t>12/02/2019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080E34BE-BC38-4676-B1AC-4F783BF0EBD8}" type="slidenum">
              <a:rPr lang="en-GB" altLang="en-US"/>
              <a:pPr/>
              <a:t>‹#›</a:t>
            </a:fld>
            <a:endParaRPr lang="en-GB" altLang="en-US"/>
          </a:p>
        </p:txBody>
      </p:sp>
    </p:spTree>
    <p:extLst>
      <p:ext uri="{BB962C8B-B14F-4D97-AF65-F5344CB8AC3E}">
        <p14:creationId xmlns:p14="http://schemas.microsoft.com/office/powerpoint/2010/main" val="480191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7F3EF728-EB97-4DD0-8D8D-B39C6F2679A7}" type="datetimeFigureOut">
              <a:rPr lang="en-GB" altLang="en-US"/>
              <a:pPr/>
              <a:t>12/02/2019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AF66453A-2639-44A0-ADEA-C1565A223D1D}" type="slidenum">
              <a:rPr lang="en-GB" altLang="en-US"/>
              <a:pPr/>
              <a:t>‹#›</a:t>
            </a:fld>
            <a:endParaRPr lang="en-GB" altLang="en-US"/>
          </a:p>
        </p:txBody>
      </p:sp>
    </p:spTree>
    <p:extLst>
      <p:ext uri="{BB962C8B-B14F-4D97-AF65-F5344CB8AC3E}">
        <p14:creationId xmlns:p14="http://schemas.microsoft.com/office/powerpoint/2010/main" val="3888943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A1180414-F990-40D3-B9F0-00E3A16A99AB}" type="datetimeFigureOut">
              <a:rPr lang="en-GB" altLang="en-US"/>
              <a:pPr/>
              <a:t>12/02/2019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0455597E-680F-4D0C-9BC7-76F466F0E4F3}" type="slidenum">
              <a:rPr lang="en-GB" altLang="en-US"/>
              <a:pPr/>
              <a:t>‹#›</a:t>
            </a:fld>
            <a:endParaRPr lang="en-GB" altLang="en-US"/>
          </a:p>
        </p:txBody>
      </p:sp>
    </p:spTree>
    <p:extLst>
      <p:ext uri="{BB962C8B-B14F-4D97-AF65-F5344CB8AC3E}">
        <p14:creationId xmlns:p14="http://schemas.microsoft.com/office/powerpoint/2010/main" val="3588040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9E02F528-433C-4F5B-943C-0191F43DFD73}" type="datetimeFigureOut">
              <a:rPr lang="en-GB" altLang="en-US"/>
              <a:pPr/>
              <a:t>12/02/2019</a:t>
            </a:fld>
            <a:endParaRPr lang="en-GB" altLang="en-US"/>
          </a:p>
        </p:txBody>
      </p:sp>
      <p:sp>
        <p:nvSpPr>
          <p:cNvPr id="8" name="Footer Placeholder 4"/>
          <p:cNvSpPr>
            <a:spLocks noGrp="1"/>
          </p:cNvSpPr>
          <p:nvPr>
            <p:ph type="ftr" sz="quarter" idx="11"/>
          </p:nvPr>
        </p:nvSpPr>
        <p:spPr/>
        <p:txBody>
          <a:bodyPr/>
          <a:lstStyle>
            <a:lvl1pPr>
              <a:defRPr/>
            </a:lvl1pPr>
          </a:lstStyle>
          <a:p>
            <a:endParaRPr lang="en-GB" altLang="en-US"/>
          </a:p>
        </p:txBody>
      </p:sp>
      <p:sp>
        <p:nvSpPr>
          <p:cNvPr id="9" name="Slide Number Placeholder 5"/>
          <p:cNvSpPr>
            <a:spLocks noGrp="1"/>
          </p:cNvSpPr>
          <p:nvPr>
            <p:ph type="sldNum" sz="quarter" idx="12"/>
          </p:nvPr>
        </p:nvSpPr>
        <p:spPr/>
        <p:txBody>
          <a:bodyPr/>
          <a:lstStyle>
            <a:lvl1pPr>
              <a:defRPr/>
            </a:lvl1pPr>
          </a:lstStyle>
          <a:p>
            <a:fld id="{324304A8-20B1-4D8B-B20A-D897D2831A05}" type="slidenum">
              <a:rPr lang="en-GB" altLang="en-US"/>
              <a:pPr/>
              <a:t>‹#›</a:t>
            </a:fld>
            <a:endParaRPr lang="en-GB" altLang="en-US"/>
          </a:p>
        </p:txBody>
      </p:sp>
    </p:spTree>
    <p:extLst>
      <p:ext uri="{BB962C8B-B14F-4D97-AF65-F5344CB8AC3E}">
        <p14:creationId xmlns:p14="http://schemas.microsoft.com/office/powerpoint/2010/main" val="564146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ED93DC5E-6C77-4793-B99D-565C9B0B0D50}" type="datetimeFigureOut">
              <a:rPr lang="en-GB" altLang="en-US"/>
              <a:pPr/>
              <a:t>12/02/2019</a:t>
            </a:fld>
            <a:endParaRPr lang="en-GB" altLang="en-US"/>
          </a:p>
        </p:txBody>
      </p:sp>
      <p:sp>
        <p:nvSpPr>
          <p:cNvPr id="4" name="Footer Placeholder 4"/>
          <p:cNvSpPr>
            <a:spLocks noGrp="1"/>
          </p:cNvSpPr>
          <p:nvPr>
            <p:ph type="ftr" sz="quarter" idx="11"/>
          </p:nvPr>
        </p:nvSpPr>
        <p:spPr/>
        <p:txBody>
          <a:bodyPr/>
          <a:lstStyle>
            <a:lvl1pPr>
              <a:defRPr/>
            </a:lvl1pPr>
          </a:lstStyle>
          <a:p>
            <a:endParaRPr lang="en-GB" altLang="en-US"/>
          </a:p>
        </p:txBody>
      </p:sp>
      <p:sp>
        <p:nvSpPr>
          <p:cNvPr id="5" name="Slide Number Placeholder 5"/>
          <p:cNvSpPr>
            <a:spLocks noGrp="1"/>
          </p:cNvSpPr>
          <p:nvPr>
            <p:ph type="sldNum" sz="quarter" idx="12"/>
          </p:nvPr>
        </p:nvSpPr>
        <p:spPr/>
        <p:txBody>
          <a:bodyPr/>
          <a:lstStyle>
            <a:lvl1pPr>
              <a:defRPr/>
            </a:lvl1pPr>
          </a:lstStyle>
          <a:p>
            <a:fld id="{E0A70C90-1F62-45B0-AE49-5D072DA63DB8}" type="slidenum">
              <a:rPr lang="en-GB" altLang="en-US"/>
              <a:pPr/>
              <a:t>‹#›</a:t>
            </a:fld>
            <a:endParaRPr lang="en-GB" altLang="en-US"/>
          </a:p>
        </p:txBody>
      </p:sp>
    </p:spTree>
    <p:extLst>
      <p:ext uri="{BB962C8B-B14F-4D97-AF65-F5344CB8AC3E}">
        <p14:creationId xmlns:p14="http://schemas.microsoft.com/office/powerpoint/2010/main" val="126057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E4FFEFAB-3609-4882-B343-5D5792656A22}" type="datetimeFigureOut">
              <a:rPr lang="en-GB" altLang="en-US"/>
              <a:pPr/>
              <a:t>12/02/2019</a:t>
            </a:fld>
            <a:endParaRPr lang="en-GB" altLang="en-US"/>
          </a:p>
        </p:txBody>
      </p:sp>
      <p:sp>
        <p:nvSpPr>
          <p:cNvPr id="3" name="Footer Placeholder 4"/>
          <p:cNvSpPr>
            <a:spLocks noGrp="1"/>
          </p:cNvSpPr>
          <p:nvPr>
            <p:ph type="ftr" sz="quarter" idx="11"/>
          </p:nvPr>
        </p:nvSpPr>
        <p:spPr/>
        <p:txBody>
          <a:bodyPr/>
          <a:lstStyle>
            <a:lvl1pPr>
              <a:defRPr/>
            </a:lvl1pPr>
          </a:lstStyle>
          <a:p>
            <a:endParaRPr lang="en-GB" altLang="en-US"/>
          </a:p>
        </p:txBody>
      </p:sp>
      <p:sp>
        <p:nvSpPr>
          <p:cNvPr id="4" name="Slide Number Placeholder 5"/>
          <p:cNvSpPr>
            <a:spLocks noGrp="1"/>
          </p:cNvSpPr>
          <p:nvPr>
            <p:ph type="sldNum" sz="quarter" idx="12"/>
          </p:nvPr>
        </p:nvSpPr>
        <p:spPr/>
        <p:txBody>
          <a:bodyPr/>
          <a:lstStyle>
            <a:lvl1pPr>
              <a:defRPr/>
            </a:lvl1pPr>
          </a:lstStyle>
          <a:p>
            <a:fld id="{868C5865-B0E4-4A9D-8567-8A6D2EFD1CE7}" type="slidenum">
              <a:rPr lang="en-GB" altLang="en-US"/>
              <a:pPr/>
              <a:t>‹#›</a:t>
            </a:fld>
            <a:endParaRPr lang="en-GB" altLang="en-US"/>
          </a:p>
        </p:txBody>
      </p:sp>
    </p:spTree>
    <p:extLst>
      <p:ext uri="{BB962C8B-B14F-4D97-AF65-F5344CB8AC3E}">
        <p14:creationId xmlns:p14="http://schemas.microsoft.com/office/powerpoint/2010/main" val="1637067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CF2EC238-C7A9-4CAD-897D-07E5497DCFB8}" type="datetimeFigureOut">
              <a:rPr lang="en-GB" altLang="en-US"/>
              <a:pPr/>
              <a:t>12/02/2019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E7AA4806-7D97-49D8-B3D6-E6DE60BEEB38}" type="slidenum">
              <a:rPr lang="en-GB" altLang="en-US"/>
              <a:pPr/>
              <a:t>‹#›</a:t>
            </a:fld>
            <a:endParaRPr lang="en-GB" altLang="en-US"/>
          </a:p>
        </p:txBody>
      </p:sp>
    </p:spTree>
    <p:extLst>
      <p:ext uri="{BB962C8B-B14F-4D97-AF65-F5344CB8AC3E}">
        <p14:creationId xmlns:p14="http://schemas.microsoft.com/office/powerpoint/2010/main" val="144077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31FD83DC-4510-44AF-88A1-C1351536D94E}" type="datetimeFigureOut">
              <a:rPr lang="en-GB" altLang="en-US"/>
              <a:pPr/>
              <a:t>12/02/2019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A970BC05-8F9F-4D05-852E-73E961B81F28}" type="slidenum">
              <a:rPr lang="en-GB" altLang="en-US"/>
              <a:pPr/>
              <a:t>‹#›</a:t>
            </a:fld>
            <a:endParaRPr lang="en-GB" altLang="en-US"/>
          </a:p>
        </p:txBody>
      </p:sp>
    </p:spTree>
    <p:extLst>
      <p:ext uri="{BB962C8B-B14F-4D97-AF65-F5344CB8AC3E}">
        <p14:creationId xmlns:p14="http://schemas.microsoft.com/office/powerpoint/2010/main" val="1094774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0E1E62BB-30EF-4737-8BD8-E6DE2B80B192}" type="datetimeFigureOut">
              <a:rPr lang="en-GB" altLang="en-US"/>
              <a:pPr/>
              <a:t>12/02/2019</a:t>
            </a:fld>
            <a:endParaRPr lang="en-GB"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defRPr>
            </a:lvl1pPr>
          </a:lstStyle>
          <a:p>
            <a:endParaRPr lang="en-GB"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36FAE8CD-A826-40B3-9DAF-C7252786FF96}"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2338388" y="314325"/>
            <a:ext cx="6959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rgbClr val="FFFF00"/>
                </a:solidFill>
                <a:latin typeface="Times New Roman" pitchFamily="18" charset="0"/>
                <a:cs typeface="Times New Roman" pitchFamily="18" charset="0"/>
              </a:rPr>
              <a:t>Lessons from Psalms #21:</a:t>
            </a:r>
          </a:p>
        </p:txBody>
      </p:sp>
      <p:sp>
        <p:nvSpPr>
          <p:cNvPr id="2051" name="Rectangle 2"/>
          <p:cNvSpPr>
            <a:spLocks noChangeArrowheads="1"/>
          </p:cNvSpPr>
          <p:nvPr/>
        </p:nvSpPr>
        <p:spPr bwMode="auto">
          <a:xfrm>
            <a:off x="311150" y="1649413"/>
            <a:ext cx="113569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6000" b="1">
                <a:solidFill>
                  <a:schemeClr val="bg1"/>
                </a:solidFill>
                <a:latin typeface="Times New Roman" pitchFamily="18" charset="0"/>
                <a:cs typeface="Times New Roman" pitchFamily="18" charset="0"/>
              </a:rPr>
              <a:t>The Comfort from the Word God.</a:t>
            </a:r>
          </a:p>
        </p:txBody>
      </p:sp>
      <p:sp>
        <p:nvSpPr>
          <p:cNvPr id="8" name="Rectangle 7"/>
          <p:cNvSpPr/>
          <p:nvPr/>
        </p:nvSpPr>
        <p:spPr>
          <a:xfrm>
            <a:off x="3787775" y="5159375"/>
            <a:ext cx="3498850" cy="646113"/>
          </a:xfrm>
          <a:prstGeom prst="rect">
            <a:avLst/>
          </a:prstGeom>
          <a:solidFill>
            <a:schemeClr val="bg1"/>
          </a:solidFill>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3600" b="1">
                <a:latin typeface="Times New Roman" pitchFamily="18" charset="0"/>
                <a:cs typeface="Times New Roman" pitchFamily="18" charset="0"/>
              </a:rPr>
              <a:t>Psalm 119:49-56</a:t>
            </a:r>
            <a:endParaRPr lang="en-GB" altLang="en-US" sz="3600" b="1"/>
          </a:p>
        </p:txBody>
      </p:sp>
      <p:pic>
        <p:nvPicPr>
          <p:cNvPr id="2053" name="Picture 6" descr="Image result for The Bib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7638" y="2808288"/>
            <a:ext cx="3159125"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890588" y="246063"/>
            <a:ext cx="76390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dirty="0">
                <a:solidFill>
                  <a:srgbClr val="FFFF00"/>
                </a:solidFill>
                <a:latin typeface="Times New Roman" pitchFamily="18" charset="0"/>
                <a:cs typeface="Times New Roman" pitchFamily="18" charset="0"/>
              </a:rPr>
              <a:t>III. The word of God cheers the </a:t>
            </a:r>
          </a:p>
          <a:p>
            <a:pPr>
              <a:lnSpc>
                <a:spcPct val="100000"/>
              </a:lnSpc>
              <a:spcBef>
                <a:spcPct val="0"/>
              </a:spcBef>
              <a:buFontTx/>
              <a:buNone/>
            </a:pPr>
            <a:r>
              <a:rPr lang="en-GB" altLang="en-US" sz="4000" b="1" dirty="0">
                <a:solidFill>
                  <a:srgbClr val="FFFF00"/>
                </a:solidFill>
                <a:latin typeface="Times New Roman" pitchFamily="18" charset="0"/>
                <a:cs typeface="Times New Roman" pitchFamily="18" charset="0"/>
              </a:rPr>
              <a:t>       </a:t>
            </a:r>
            <a:r>
              <a:rPr lang="en-GB" altLang="en-US" sz="4000" b="1" dirty="0" smtClean="0">
                <a:solidFill>
                  <a:srgbClr val="FFFF00"/>
                </a:solidFill>
                <a:latin typeface="Times New Roman" pitchFamily="18" charset="0"/>
                <a:cs typeface="Times New Roman" pitchFamily="18" charset="0"/>
              </a:rPr>
              <a:t>believer’s </a:t>
            </a:r>
            <a:r>
              <a:rPr lang="en-GB" altLang="en-US" sz="4000" b="1" dirty="0">
                <a:solidFill>
                  <a:srgbClr val="FFFF00"/>
                </a:solidFill>
                <a:latin typeface="Times New Roman" pitchFamily="18" charset="0"/>
                <a:cs typeface="Times New Roman" pitchFamily="18" charset="0"/>
              </a:rPr>
              <a:t>journey/pilgrimage.</a:t>
            </a:r>
            <a:endParaRPr lang="en-GB" altLang="en-US" sz="4000" dirty="0">
              <a:solidFill>
                <a:srgbClr val="FFFF00"/>
              </a:solidFill>
              <a:latin typeface="Times New Roman" pitchFamily="18" charset="0"/>
              <a:cs typeface="Times New Roman" pitchFamily="18" charset="0"/>
            </a:endParaRPr>
          </a:p>
        </p:txBody>
      </p:sp>
      <p:sp>
        <p:nvSpPr>
          <p:cNvPr id="5" name="Rectangle 4"/>
          <p:cNvSpPr>
            <a:spLocks noChangeArrowheads="1"/>
          </p:cNvSpPr>
          <p:nvPr/>
        </p:nvSpPr>
        <p:spPr bwMode="auto">
          <a:xfrm>
            <a:off x="750888" y="2659063"/>
            <a:ext cx="10537825" cy="21240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a:latin typeface="Times New Roman" pitchFamily="18" charset="0"/>
                <a:cs typeface="Times New Roman" pitchFamily="18" charset="0"/>
              </a:rPr>
              <a:t>“Your decrees are the theme of my song wherever I lodge”.</a:t>
            </a:r>
          </a:p>
          <a:p>
            <a:pPr algn="just">
              <a:lnSpc>
                <a:spcPct val="100000"/>
              </a:lnSpc>
              <a:spcBef>
                <a:spcPct val="0"/>
              </a:spcBef>
              <a:buFontTx/>
              <a:buNone/>
            </a:pPr>
            <a:r>
              <a:rPr lang="en-GB" altLang="en-US" sz="4400" b="1">
                <a:solidFill>
                  <a:srgbClr val="0000CC"/>
                </a:solidFill>
                <a:latin typeface="Times New Roman" pitchFamily="18" charset="0"/>
                <a:cs typeface="Times New Roman" pitchFamily="18" charset="0"/>
              </a:rPr>
              <a:t>Psalm 119:54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inVertical)">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315913" y="606425"/>
            <a:ext cx="11383962" cy="40925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When religion is set to music it goes well. When we sing in the ways of the Lord it shows that our hearts are in them. </a:t>
            </a:r>
          </a:p>
          <a:p>
            <a:pPr algn="just">
              <a:lnSpc>
                <a:spcPct val="100000"/>
              </a:lnSpc>
              <a:spcBef>
                <a:spcPct val="0"/>
              </a:spcBef>
              <a:buFontTx/>
              <a:buNone/>
            </a:pPr>
            <a:r>
              <a:rPr lang="en-GB" altLang="en-US" sz="4000">
                <a:latin typeface="Times New Roman" pitchFamily="18" charset="0"/>
                <a:cs typeface="Times New Roman" pitchFamily="18" charset="0"/>
              </a:rPr>
              <a:t>Ours are pilgrim psalms, songs of degrees; but they are such as we may sing throughout eternity; for the statutes of the Lord are the psalmody of heaven itself.</a:t>
            </a:r>
          </a:p>
          <a:p>
            <a:pPr>
              <a:lnSpc>
                <a:spcPct val="100000"/>
              </a:lnSpc>
              <a:spcBef>
                <a:spcPct val="0"/>
              </a:spcBef>
              <a:buFontTx/>
              <a:buNone/>
            </a:pPr>
            <a:r>
              <a:rPr lang="en-GB" altLang="en-US" sz="2000" b="1">
                <a:solidFill>
                  <a:srgbClr val="000099"/>
                </a:solidFill>
                <a:latin typeface="Times New Roman" pitchFamily="18" charset="0"/>
                <a:cs typeface="Times New Roman" pitchFamily="18" charset="0"/>
              </a:rPr>
              <a:t>William Williams (1882)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385763" y="690563"/>
            <a:ext cx="11525250" cy="51482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buFont typeface="Arial" charset="0"/>
              <a:buNone/>
            </a:pPr>
            <a:r>
              <a:rPr lang="en-GB" altLang="en-US" sz="4400" b="1">
                <a:latin typeface="Times New Roman" pitchFamily="18" charset="0"/>
                <a:cs typeface="Times New Roman" pitchFamily="18" charset="0"/>
              </a:rPr>
              <a:t>The cheerful pilgrim.</a:t>
            </a:r>
          </a:p>
          <a:p>
            <a:pPr algn="just">
              <a:buFont typeface="Arial" charset="0"/>
              <a:buNone/>
            </a:pPr>
            <a:r>
              <a:rPr lang="en-GB" altLang="en-US" sz="4400">
                <a:latin typeface="Times New Roman" pitchFamily="18" charset="0"/>
                <a:cs typeface="Times New Roman" pitchFamily="18" charset="0"/>
              </a:rPr>
              <a:t>1. A good man views his residence in this world as only the house of his pilgrimage.</a:t>
            </a:r>
          </a:p>
          <a:p>
            <a:pPr algn="just">
              <a:buFont typeface="Arial" charset="0"/>
              <a:buNone/>
            </a:pPr>
            <a:r>
              <a:rPr lang="en-GB" altLang="en-US" sz="4400">
                <a:latin typeface="Times New Roman" pitchFamily="18" charset="0"/>
                <a:cs typeface="Times New Roman" pitchFamily="18" charset="0"/>
              </a:rPr>
              <a:t>2. The situation, however disadvantageous, admits of cheerfulness.</a:t>
            </a:r>
          </a:p>
          <a:p>
            <a:pPr algn="just">
              <a:buFont typeface="Arial" charset="0"/>
              <a:buNone/>
            </a:pPr>
            <a:r>
              <a:rPr lang="en-GB" altLang="en-US" sz="4400">
                <a:latin typeface="Times New Roman" pitchFamily="18" charset="0"/>
                <a:cs typeface="Times New Roman" pitchFamily="18" charset="0"/>
              </a:rPr>
              <a:t>3. The sources of his joy are derived from the Scriptures.</a:t>
            </a:r>
          </a:p>
          <a:p>
            <a:pPr algn="just">
              <a:buFont typeface="Arial" charset="0"/>
              <a:buNone/>
            </a:pPr>
            <a:r>
              <a:rPr lang="en-GB" altLang="en-US" sz="2000" b="1">
                <a:solidFill>
                  <a:srgbClr val="000099"/>
                </a:solidFill>
                <a:latin typeface="Times New Roman" pitchFamily="18" charset="0"/>
                <a:cs typeface="Times New Roman" pitchFamily="18" charset="0"/>
              </a:rPr>
              <a:t>W. Jay.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504825" y="311150"/>
            <a:ext cx="10936288" cy="21240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defRPr/>
            </a:pPr>
            <a:r>
              <a:rPr lang="en-GB" sz="4400" dirty="0" smtClean="0">
                <a:latin typeface="Times New Roman" panose="02020603050405020304" pitchFamily="18" charset="0"/>
                <a:cs typeface="Times New Roman" panose="02020603050405020304" pitchFamily="18" charset="0"/>
              </a:rPr>
              <a:t>“In the night, </a:t>
            </a:r>
            <a:r>
              <a:rPr lang="en-GB" sz="4400" cap="small" dirty="0" smtClean="0">
                <a:latin typeface="Times New Roman" panose="02020603050405020304" pitchFamily="18" charset="0"/>
                <a:cs typeface="Times New Roman" panose="02020603050405020304" pitchFamily="18" charset="0"/>
              </a:rPr>
              <a:t>Lord</a:t>
            </a:r>
            <a:r>
              <a:rPr lang="en-GB" sz="4400" dirty="0" smtClean="0">
                <a:latin typeface="Times New Roman" panose="02020603050405020304" pitchFamily="18" charset="0"/>
                <a:cs typeface="Times New Roman" panose="02020603050405020304" pitchFamily="18" charset="0"/>
              </a:rPr>
              <a:t>, I remember your name, that I may keep your law”. </a:t>
            </a:r>
          </a:p>
          <a:p>
            <a:pPr algn="just">
              <a:defRPr/>
            </a:pPr>
            <a:r>
              <a:rPr lang="en-GB" altLang="en-US" sz="4400" b="1" dirty="0" smtClean="0">
                <a:solidFill>
                  <a:srgbClr val="0000CC"/>
                </a:solidFill>
                <a:latin typeface="Times New Roman" panose="02020603050405020304" pitchFamily="18" charset="0"/>
                <a:cs typeface="Times New Roman" panose="02020603050405020304" pitchFamily="18" charset="0"/>
              </a:rPr>
              <a:t>Psalm 119:55 (NIV)</a:t>
            </a:r>
          </a:p>
        </p:txBody>
      </p:sp>
      <p:sp>
        <p:nvSpPr>
          <p:cNvPr id="4" name="Rectangle 3"/>
          <p:cNvSpPr>
            <a:spLocks noChangeArrowheads="1"/>
          </p:cNvSpPr>
          <p:nvPr/>
        </p:nvSpPr>
        <p:spPr bwMode="auto">
          <a:xfrm>
            <a:off x="504825" y="2787650"/>
            <a:ext cx="11029950" cy="34782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a:solidFill>
                  <a:srgbClr val="FF0000"/>
                </a:solidFill>
                <a:latin typeface="Times New Roman" pitchFamily="18" charset="0"/>
                <a:cs typeface="Times New Roman" pitchFamily="18" charset="0"/>
              </a:rPr>
              <a:t>"</a:t>
            </a:r>
            <a:r>
              <a:rPr lang="en-GB" altLang="en-US" sz="4000" b="1" i="1">
                <a:solidFill>
                  <a:srgbClr val="FF0000"/>
                </a:solidFill>
                <a:latin typeface="Times New Roman" pitchFamily="18" charset="0"/>
                <a:cs typeface="Times New Roman" pitchFamily="18" charset="0"/>
              </a:rPr>
              <a:t>In the night</a:t>
            </a:r>
            <a:r>
              <a:rPr lang="en-GB" altLang="en-US" sz="4000" b="1">
                <a:solidFill>
                  <a:srgbClr val="FF0000"/>
                </a:solidFill>
                <a:latin typeface="Times New Roman" pitchFamily="18" charset="0"/>
                <a:cs typeface="Times New Roman" pitchFamily="18" charset="0"/>
              </a:rPr>
              <a:t>." </a:t>
            </a:r>
            <a:r>
              <a:rPr lang="en-GB" altLang="en-US" sz="4000">
                <a:latin typeface="Times New Roman" pitchFamily="18" charset="0"/>
                <a:cs typeface="Times New Roman" pitchFamily="18" charset="0"/>
              </a:rPr>
              <a:t>There is never a time in which it is not proper to turn to God and think on his name. In the darkness of midnight, in the darkness of mental depression, in the darkness of outward providence, God is still a fitting theme.</a:t>
            </a:r>
          </a:p>
          <a:p>
            <a:pPr algn="just">
              <a:lnSpc>
                <a:spcPct val="100000"/>
              </a:lnSpc>
              <a:spcBef>
                <a:spcPct val="0"/>
              </a:spcBef>
              <a:buFontTx/>
              <a:buNone/>
            </a:pPr>
            <a:r>
              <a:rPr lang="en-GB" altLang="en-US" sz="2000" b="1" i="1">
                <a:solidFill>
                  <a:srgbClr val="0000CC"/>
                </a:solidFill>
                <a:latin typeface="Times New Roman" pitchFamily="18" charset="0"/>
                <a:cs typeface="Times New Roman" pitchFamily="18" charset="0"/>
              </a:rPr>
              <a:t>William S. Plumer</a:t>
            </a:r>
            <a:endParaRPr lang="en-GB" altLang="en-US" sz="2000" b="1">
              <a:solidFill>
                <a:srgbClr val="0000CC"/>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autoUpdateAnimBg="0"/>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504825" y="581025"/>
            <a:ext cx="10936288" cy="21240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a:latin typeface="Times New Roman" pitchFamily="18" charset="0"/>
                <a:cs typeface="Times New Roman" pitchFamily="18" charset="0"/>
              </a:rPr>
              <a:t>“This has been my practice: I obey your precepts”.</a:t>
            </a:r>
          </a:p>
          <a:p>
            <a:pPr algn="just">
              <a:lnSpc>
                <a:spcPct val="100000"/>
              </a:lnSpc>
              <a:spcBef>
                <a:spcPct val="0"/>
              </a:spcBef>
              <a:buFontTx/>
              <a:buNone/>
            </a:pPr>
            <a:r>
              <a:rPr lang="en-GB" altLang="en-US" sz="4400" b="1">
                <a:solidFill>
                  <a:srgbClr val="0000CC"/>
                </a:solidFill>
                <a:latin typeface="Times New Roman" pitchFamily="18" charset="0"/>
                <a:cs typeface="Times New Roman" pitchFamily="18" charset="0"/>
              </a:rPr>
              <a:t>Psalm 119:56 (NIV)</a:t>
            </a:r>
          </a:p>
        </p:txBody>
      </p:sp>
      <p:sp>
        <p:nvSpPr>
          <p:cNvPr id="5" name="Rectangle 4"/>
          <p:cNvSpPr>
            <a:spLocks noChangeArrowheads="1"/>
          </p:cNvSpPr>
          <p:nvPr/>
        </p:nvSpPr>
        <p:spPr bwMode="auto">
          <a:xfrm>
            <a:off x="504825" y="3687763"/>
            <a:ext cx="10936288" cy="21224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a:latin typeface="Times New Roman" pitchFamily="18" charset="0"/>
                <a:cs typeface="Times New Roman" pitchFamily="18" charset="0"/>
              </a:rPr>
              <a:t>“His blessing has fallen to me, that I have kept Your precepts”</a:t>
            </a:r>
          </a:p>
          <a:p>
            <a:pPr algn="just">
              <a:lnSpc>
                <a:spcPct val="100000"/>
              </a:lnSpc>
              <a:spcBef>
                <a:spcPct val="0"/>
              </a:spcBef>
              <a:buFontTx/>
              <a:buNone/>
            </a:pPr>
            <a:r>
              <a:rPr lang="en-GB" altLang="en-US" sz="4400" b="1">
                <a:solidFill>
                  <a:srgbClr val="0000CC"/>
                </a:solidFill>
                <a:latin typeface="Times New Roman" pitchFamily="18" charset="0"/>
                <a:cs typeface="Times New Roman" pitchFamily="18" charset="0"/>
              </a:rPr>
              <a:t>Psalm 119:56 (ESV)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autoUpdateAnimBg="0"/>
      <p:bldP spid="5" grpId="0"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6386" name="Rectangle 1"/>
          <p:cNvSpPr>
            <a:spLocks noChangeArrowheads="1"/>
          </p:cNvSpPr>
          <p:nvPr/>
        </p:nvSpPr>
        <p:spPr bwMode="auto">
          <a:xfrm>
            <a:off x="315913" y="788988"/>
            <a:ext cx="10937875" cy="53244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The Rabbins have an analogous saying,—The reward of a precept is a precept, or, A precept draws a precept. The meaning of which is, that he who keeps one precept, to him God grants, as if by way of reward, the ability to keep another and more difficult precept. The contrary to this is that other saying of the Rabbins, that the reward of a sin is a sin; or, Transgression draws transgression.</a:t>
            </a:r>
          </a:p>
          <a:p>
            <a:pPr algn="just">
              <a:lnSpc>
                <a:spcPct val="100000"/>
              </a:lnSpc>
              <a:spcBef>
                <a:spcPct val="0"/>
              </a:spcBef>
              <a:buFontTx/>
              <a:buNone/>
            </a:pPr>
            <a:r>
              <a:rPr lang="en-GB" altLang="en-US" sz="2000" b="1" i="1">
                <a:solidFill>
                  <a:srgbClr val="0000CC"/>
                </a:solidFill>
                <a:latin typeface="Times New Roman" pitchFamily="18" charset="0"/>
                <a:cs typeface="Times New Roman" pitchFamily="18" charset="0"/>
              </a:rPr>
              <a:t>Simon de Muis</a:t>
            </a:r>
            <a:r>
              <a:rPr lang="en-GB" altLang="en-US" sz="2000" b="1">
                <a:solidFill>
                  <a:srgbClr val="0000CC"/>
                </a:solidFill>
                <a:latin typeface="Times New Roman" pitchFamily="18" charset="0"/>
                <a:cs typeface="Times New Roman" pitchFamily="18" charset="0"/>
              </a:rPr>
              <a:t>, 1587-1644.</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504825" y="757238"/>
            <a:ext cx="10936288" cy="21224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a:latin typeface="Times New Roman" pitchFamily="18" charset="0"/>
                <a:cs typeface="Times New Roman" pitchFamily="18" charset="0"/>
              </a:rPr>
              <a:t>“</a:t>
            </a:r>
            <a:r>
              <a:rPr lang="en-GB" altLang="en-US" sz="4400" b="1">
                <a:solidFill>
                  <a:srgbClr val="FF0000"/>
                </a:solidFill>
                <a:latin typeface="Times New Roman" pitchFamily="18" charset="0"/>
                <a:cs typeface="Times New Roman" pitchFamily="18" charset="0"/>
              </a:rPr>
              <a:t>His blessing </a:t>
            </a:r>
            <a:r>
              <a:rPr lang="en-GB" altLang="en-US" sz="4400">
                <a:latin typeface="Times New Roman" pitchFamily="18" charset="0"/>
                <a:cs typeface="Times New Roman" pitchFamily="18" charset="0"/>
              </a:rPr>
              <a:t>has fallen to me, that I have kept Your precepts”</a:t>
            </a:r>
          </a:p>
          <a:p>
            <a:pPr algn="just">
              <a:lnSpc>
                <a:spcPct val="100000"/>
              </a:lnSpc>
              <a:spcBef>
                <a:spcPct val="0"/>
              </a:spcBef>
              <a:buFontTx/>
              <a:buNone/>
            </a:pPr>
            <a:r>
              <a:rPr lang="en-GB" altLang="en-US" sz="4400" b="1">
                <a:solidFill>
                  <a:srgbClr val="0000CC"/>
                </a:solidFill>
                <a:latin typeface="Times New Roman" pitchFamily="18" charset="0"/>
                <a:cs typeface="Times New Roman" pitchFamily="18" charset="0"/>
              </a:rPr>
              <a:t>Psalm 119:56 (ESV)</a:t>
            </a:r>
          </a:p>
        </p:txBody>
      </p:sp>
      <p:sp>
        <p:nvSpPr>
          <p:cNvPr id="2" name="Rectangle 1"/>
          <p:cNvSpPr>
            <a:spLocks noChangeArrowheads="1"/>
          </p:cNvSpPr>
          <p:nvPr/>
        </p:nvSpPr>
        <p:spPr bwMode="auto">
          <a:xfrm>
            <a:off x="504825" y="3949700"/>
            <a:ext cx="11101388"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a:solidFill>
                  <a:schemeClr val="bg1"/>
                </a:solidFill>
                <a:latin typeface="Times New Roman" pitchFamily="18" charset="0"/>
                <a:cs typeface="Times New Roman" pitchFamily="18" charset="0"/>
              </a:rPr>
              <a:t>“His blessing has fallen to me…” is a phrase of praise! </a:t>
            </a:r>
          </a:p>
          <a:p>
            <a:pPr algn="just">
              <a:lnSpc>
                <a:spcPct val="100000"/>
              </a:lnSpc>
              <a:spcBef>
                <a:spcPct val="0"/>
              </a:spcBef>
              <a:buFontTx/>
              <a:buNone/>
            </a:pPr>
            <a:r>
              <a:rPr lang="en-GB" altLang="en-US" sz="4000" b="1">
                <a:solidFill>
                  <a:schemeClr val="bg1"/>
                </a:solidFill>
                <a:latin typeface="Times New Roman" pitchFamily="18" charset="0"/>
                <a:cs typeface="Times New Roman" pitchFamily="18" charset="0"/>
              </a:rPr>
              <a:t>I have kept His precepts and God has blessed me!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autoUpdateAnimBg="0"/>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1873250" y="531813"/>
            <a:ext cx="7540625"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rgbClr val="000000"/>
                </a:solidFill>
                <a:latin typeface="Times New Roman" pitchFamily="18" charset="0"/>
                <a:cs typeface="Times New Roman" pitchFamily="18" charset="0"/>
              </a:rPr>
              <a:t>I am for you</a:t>
            </a:r>
            <a:endParaRPr lang="en-GB" altLang="en-US" sz="4000">
              <a:latin typeface="Times New Roman" pitchFamily="18" charset="0"/>
              <a:cs typeface="Times New Roman" pitchFamily="18" charset="0"/>
            </a:endParaRPr>
          </a:p>
        </p:txBody>
      </p:sp>
      <p:sp>
        <p:nvSpPr>
          <p:cNvPr id="5" name="Rectangle 4"/>
          <p:cNvSpPr>
            <a:spLocks noChangeArrowheads="1"/>
          </p:cNvSpPr>
          <p:nvPr/>
        </p:nvSpPr>
        <p:spPr bwMode="auto">
          <a:xfrm>
            <a:off x="1873250" y="1398588"/>
            <a:ext cx="7540625"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rgbClr val="000000"/>
                </a:solidFill>
                <a:latin typeface="Times New Roman" pitchFamily="18" charset="0"/>
                <a:cs typeface="Times New Roman" pitchFamily="18" charset="0"/>
              </a:rPr>
              <a:t>I love you</a:t>
            </a:r>
            <a:endParaRPr lang="en-GB" altLang="en-US" sz="4000">
              <a:latin typeface="Times New Roman" pitchFamily="18" charset="0"/>
              <a:cs typeface="Times New Roman" pitchFamily="18" charset="0"/>
            </a:endParaRPr>
          </a:p>
        </p:txBody>
      </p:sp>
      <p:sp>
        <p:nvSpPr>
          <p:cNvPr id="6" name="Rectangle 5"/>
          <p:cNvSpPr>
            <a:spLocks noChangeArrowheads="1"/>
          </p:cNvSpPr>
          <p:nvPr/>
        </p:nvSpPr>
        <p:spPr bwMode="auto">
          <a:xfrm>
            <a:off x="1884363" y="2314575"/>
            <a:ext cx="7540625"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rgbClr val="000000"/>
                </a:solidFill>
                <a:latin typeface="Times New Roman" pitchFamily="18" charset="0"/>
                <a:cs typeface="Times New Roman" pitchFamily="18" charset="0"/>
              </a:rPr>
              <a:t>I will NOT fail you.</a:t>
            </a:r>
            <a:endParaRPr lang="en-GB" altLang="en-US" sz="4000">
              <a:latin typeface="Times New Roman" pitchFamily="18" charset="0"/>
              <a:cs typeface="Times New Roman" pitchFamily="18" charset="0"/>
            </a:endParaRPr>
          </a:p>
        </p:txBody>
      </p:sp>
      <p:sp>
        <p:nvSpPr>
          <p:cNvPr id="7" name="Rectangle 6"/>
          <p:cNvSpPr>
            <a:spLocks noChangeArrowheads="1"/>
          </p:cNvSpPr>
          <p:nvPr/>
        </p:nvSpPr>
        <p:spPr bwMode="auto">
          <a:xfrm>
            <a:off x="1873250" y="3263900"/>
            <a:ext cx="7540625"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rgbClr val="000000"/>
                </a:solidFill>
                <a:latin typeface="Times New Roman" pitchFamily="18" charset="0"/>
                <a:cs typeface="Times New Roman" pitchFamily="18" charset="0"/>
              </a:rPr>
              <a:t>I will provide for you.</a:t>
            </a:r>
            <a:endParaRPr lang="en-GB" altLang="en-US" sz="4000">
              <a:latin typeface="Times New Roman" pitchFamily="18" charset="0"/>
              <a:cs typeface="Times New Roman" pitchFamily="18" charset="0"/>
            </a:endParaRPr>
          </a:p>
        </p:txBody>
      </p:sp>
      <p:sp>
        <p:nvSpPr>
          <p:cNvPr id="8" name="Rectangle 7"/>
          <p:cNvSpPr>
            <a:spLocks noChangeArrowheads="1"/>
          </p:cNvSpPr>
          <p:nvPr/>
        </p:nvSpPr>
        <p:spPr bwMode="auto">
          <a:xfrm>
            <a:off x="1884363" y="4278313"/>
            <a:ext cx="7540625"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rgbClr val="000000"/>
                </a:solidFill>
                <a:latin typeface="Times New Roman" pitchFamily="18" charset="0"/>
                <a:cs typeface="Times New Roman" pitchFamily="18" charset="0"/>
              </a:rPr>
              <a:t>I will bless you.</a:t>
            </a:r>
            <a:endParaRPr lang="en-GB" altLang="en-US" sz="4000">
              <a:latin typeface="Times New Roman" pitchFamily="18" charset="0"/>
              <a:cs typeface="Times New Roman" pitchFamily="18" charset="0"/>
            </a:endParaRPr>
          </a:p>
        </p:txBody>
      </p:sp>
      <p:sp>
        <p:nvSpPr>
          <p:cNvPr id="9" name="Rectangle 8"/>
          <p:cNvSpPr>
            <a:spLocks noChangeArrowheads="1"/>
          </p:cNvSpPr>
          <p:nvPr/>
        </p:nvSpPr>
        <p:spPr bwMode="auto">
          <a:xfrm>
            <a:off x="1603375" y="5145088"/>
            <a:ext cx="8313738"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rgbClr val="000000"/>
                </a:solidFill>
                <a:latin typeface="Times New Roman" pitchFamily="18" charset="0"/>
                <a:cs typeface="Times New Roman" pitchFamily="18" charset="0"/>
              </a:rPr>
              <a:t>I will hear you and I will answer you.</a:t>
            </a:r>
            <a:endParaRPr lang="en-GB" altLang="en-US" sz="4000">
              <a:latin typeface="Times New Roman" pitchFamily="18" charset="0"/>
              <a:cs typeface="Times New Roman" pitchFamily="18" charset="0"/>
            </a:endParaRPr>
          </a:p>
        </p:txBody>
      </p:sp>
      <p:sp>
        <p:nvSpPr>
          <p:cNvPr id="10" name="Rectangle 9"/>
          <p:cNvSpPr>
            <a:spLocks noChangeArrowheads="1"/>
          </p:cNvSpPr>
          <p:nvPr/>
        </p:nvSpPr>
        <p:spPr bwMode="auto">
          <a:xfrm>
            <a:off x="1873250" y="5997575"/>
            <a:ext cx="7540625"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rgbClr val="000000"/>
                </a:solidFill>
                <a:latin typeface="Times New Roman" pitchFamily="18" charset="0"/>
                <a:cs typeface="Times New Roman" pitchFamily="18" charset="0"/>
              </a:rPr>
              <a:t>I will give you rest.</a:t>
            </a:r>
            <a:endParaRPr lang="en-GB" altLang="en-US" sz="40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9"/>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autoUpdateAnimBg="0"/>
      <p:bldP spid="6" grpId="0" animBg="1" autoUpdateAnimBg="0"/>
      <p:bldP spid="7" grpId="0" animBg="1" autoUpdateAnimBg="0"/>
      <p:bldP spid="8" grpId="0" animBg="1" autoUpdateAnimBg="0"/>
      <p:bldP spid="9" grpId="0" animBg="1" autoUpdateAnimBg="0"/>
      <p:bldP spid="10"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9458" name="Rectangle 1"/>
          <p:cNvSpPr>
            <a:spLocks noChangeArrowheads="1"/>
          </p:cNvSpPr>
          <p:nvPr/>
        </p:nvSpPr>
        <p:spPr bwMode="auto">
          <a:xfrm>
            <a:off x="2338388" y="314325"/>
            <a:ext cx="6959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rgbClr val="FFFF00"/>
                </a:solidFill>
                <a:latin typeface="Times New Roman" pitchFamily="18" charset="0"/>
                <a:cs typeface="Times New Roman" pitchFamily="18" charset="0"/>
              </a:rPr>
              <a:t>Lessons from Psalms #21:</a:t>
            </a:r>
          </a:p>
        </p:txBody>
      </p:sp>
      <p:sp>
        <p:nvSpPr>
          <p:cNvPr id="19459" name="Rectangle 2"/>
          <p:cNvSpPr>
            <a:spLocks noChangeArrowheads="1"/>
          </p:cNvSpPr>
          <p:nvPr/>
        </p:nvSpPr>
        <p:spPr bwMode="auto">
          <a:xfrm>
            <a:off x="311150" y="1649413"/>
            <a:ext cx="113569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6000" b="1">
                <a:solidFill>
                  <a:schemeClr val="bg1"/>
                </a:solidFill>
                <a:latin typeface="Times New Roman" pitchFamily="18" charset="0"/>
                <a:cs typeface="Times New Roman" pitchFamily="18" charset="0"/>
              </a:rPr>
              <a:t>The Comfort from the Word God.</a:t>
            </a:r>
          </a:p>
        </p:txBody>
      </p:sp>
      <p:sp>
        <p:nvSpPr>
          <p:cNvPr id="8" name="Rectangle 7"/>
          <p:cNvSpPr/>
          <p:nvPr/>
        </p:nvSpPr>
        <p:spPr>
          <a:xfrm>
            <a:off x="3787775" y="5159375"/>
            <a:ext cx="3498850" cy="646113"/>
          </a:xfrm>
          <a:prstGeom prst="rect">
            <a:avLst/>
          </a:prstGeom>
          <a:solidFill>
            <a:schemeClr val="bg1"/>
          </a:solidFill>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3600" b="1">
                <a:latin typeface="Times New Roman" pitchFamily="18" charset="0"/>
                <a:cs typeface="Times New Roman" pitchFamily="18" charset="0"/>
              </a:rPr>
              <a:t>Psalm 119:49-56</a:t>
            </a:r>
            <a:endParaRPr lang="en-GB" altLang="en-US" sz="3600" b="1"/>
          </a:p>
        </p:txBody>
      </p:sp>
      <p:pic>
        <p:nvPicPr>
          <p:cNvPr id="19461" name="Picture 6" descr="Image result for The Bib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7638" y="2808288"/>
            <a:ext cx="3159125"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73063" y="1143000"/>
            <a:ext cx="4327525" cy="922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 typeface="Arial" charset="0"/>
              <a:buNone/>
            </a:pPr>
            <a:r>
              <a:rPr lang="en-GB" altLang="en-US" sz="5400" b="1">
                <a:latin typeface="Times New Roman" pitchFamily="18" charset="0"/>
                <a:cs typeface="Times New Roman" pitchFamily="18" charset="0"/>
              </a:rPr>
              <a:t>Let’s Pray…</a:t>
            </a:r>
            <a:endParaRPr lang="en-GB" altLang="en-US" sz="5400" b="1" i="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750888" y="2659063"/>
            <a:ext cx="10537825" cy="21240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a:latin typeface="Times New Roman" pitchFamily="18" charset="0"/>
                <a:cs typeface="Times New Roman" pitchFamily="18" charset="0"/>
              </a:rPr>
              <a:t>Remember your word to your servant,</a:t>
            </a:r>
            <a:br>
              <a:rPr lang="en-GB" altLang="en-US" sz="4400">
                <a:latin typeface="Times New Roman" pitchFamily="18" charset="0"/>
                <a:cs typeface="Times New Roman" pitchFamily="18" charset="0"/>
              </a:rPr>
            </a:br>
            <a:r>
              <a:rPr lang="en-GB" altLang="en-US" sz="4400">
                <a:latin typeface="Times New Roman" pitchFamily="18" charset="0"/>
                <a:cs typeface="Times New Roman" pitchFamily="18" charset="0"/>
              </a:rPr>
              <a:t>for you have given me hope.</a:t>
            </a:r>
          </a:p>
          <a:p>
            <a:pPr algn="just">
              <a:lnSpc>
                <a:spcPct val="100000"/>
              </a:lnSpc>
              <a:spcBef>
                <a:spcPct val="0"/>
              </a:spcBef>
              <a:buFontTx/>
              <a:buNone/>
            </a:pPr>
            <a:r>
              <a:rPr lang="en-GB" altLang="en-US" sz="4400" b="1">
                <a:solidFill>
                  <a:srgbClr val="0000CC"/>
                </a:solidFill>
                <a:latin typeface="Times New Roman" pitchFamily="18" charset="0"/>
                <a:cs typeface="Times New Roman" pitchFamily="18" charset="0"/>
              </a:rPr>
              <a:t>Psalm 119:49 (NIV)</a:t>
            </a:r>
          </a:p>
        </p:txBody>
      </p:sp>
      <p:sp>
        <p:nvSpPr>
          <p:cNvPr id="3" name="Rectangle 2"/>
          <p:cNvSpPr>
            <a:spLocks noChangeArrowheads="1"/>
          </p:cNvSpPr>
          <p:nvPr/>
        </p:nvSpPr>
        <p:spPr bwMode="auto">
          <a:xfrm>
            <a:off x="457200" y="1376363"/>
            <a:ext cx="102854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dirty="0">
                <a:solidFill>
                  <a:srgbClr val="FFFF00"/>
                </a:solidFill>
                <a:latin typeface="Times New Roman" pitchFamily="18" charset="0"/>
                <a:cs typeface="Times New Roman" pitchFamily="18" charset="0"/>
              </a:rPr>
              <a:t>I. Hope and Comfort </a:t>
            </a:r>
            <a:r>
              <a:rPr lang="en-GB" altLang="en-US" sz="4000" b="1" dirty="0" smtClean="0">
                <a:solidFill>
                  <a:srgbClr val="FFFF00"/>
                </a:solidFill>
                <a:latin typeface="Times New Roman" pitchFamily="18" charset="0"/>
                <a:cs typeface="Times New Roman" pitchFamily="18" charset="0"/>
              </a:rPr>
              <a:t>arise </a:t>
            </a:r>
            <a:r>
              <a:rPr lang="en-GB" altLang="en-US" sz="4000" b="1" dirty="0">
                <a:solidFill>
                  <a:srgbClr val="FFFF00"/>
                </a:solidFill>
                <a:latin typeface="Times New Roman" pitchFamily="18" charset="0"/>
                <a:cs typeface="Times New Roman" pitchFamily="18" charset="0"/>
              </a:rPr>
              <a:t>from God’s Word.</a:t>
            </a:r>
            <a:endParaRPr lang="en-GB" altLang="en-US" sz="4000" dirty="0">
              <a:solidFill>
                <a:srgbClr val="FFFF00"/>
              </a:solidFill>
              <a:latin typeface="Times New Roman" pitchFamily="18" charset="0"/>
              <a:cs typeface="Times New Roman" pitchFamily="18" charset="0"/>
            </a:endParaRPr>
          </a:p>
        </p:txBody>
      </p:sp>
      <p:sp>
        <p:nvSpPr>
          <p:cNvPr id="4100" name="Rectangle 2"/>
          <p:cNvSpPr>
            <a:spLocks noChangeArrowheads="1"/>
          </p:cNvSpPr>
          <p:nvPr/>
        </p:nvSpPr>
        <p:spPr bwMode="auto">
          <a:xfrm>
            <a:off x="2312988" y="242888"/>
            <a:ext cx="76358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chemeClr val="bg1"/>
                </a:solidFill>
                <a:latin typeface="Times New Roman" pitchFamily="18" charset="0"/>
                <a:cs typeface="Times New Roman" pitchFamily="18" charset="0"/>
              </a:rPr>
              <a:t>The Comfort from the Word God.</a:t>
            </a:r>
          </a:p>
        </p:txBody>
      </p:sp>
      <p:sp>
        <p:nvSpPr>
          <p:cNvPr id="8" name="Rectangle 7"/>
          <p:cNvSpPr>
            <a:spLocks noChangeArrowheads="1"/>
          </p:cNvSpPr>
          <p:nvPr/>
        </p:nvSpPr>
        <p:spPr bwMode="auto">
          <a:xfrm>
            <a:off x="750888" y="5238750"/>
            <a:ext cx="1053782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dirty="0">
                <a:solidFill>
                  <a:schemeClr val="bg1"/>
                </a:solidFill>
                <a:latin typeface="Times New Roman" pitchFamily="18" charset="0"/>
                <a:cs typeface="Times New Roman" pitchFamily="18" charset="0"/>
              </a:rPr>
              <a:t>He does not say, </a:t>
            </a:r>
            <a:r>
              <a:rPr lang="en-GB" altLang="en-US" sz="4000" dirty="0" smtClean="0">
                <a:solidFill>
                  <a:schemeClr val="bg1"/>
                </a:solidFill>
                <a:latin typeface="Times New Roman" pitchFamily="18" charset="0"/>
                <a:cs typeface="Times New Roman" pitchFamily="18" charset="0"/>
              </a:rPr>
              <a:t>“remember </a:t>
            </a:r>
            <a:r>
              <a:rPr lang="en-GB" altLang="en-US" sz="4000" dirty="0">
                <a:solidFill>
                  <a:schemeClr val="bg1"/>
                </a:solidFill>
                <a:latin typeface="Times New Roman" pitchFamily="18" charset="0"/>
                <a:cs typeface="Times New Roman" pitchFamily="18" charset="0"/>
              </a:rPr>
              <a:t>my service to you</a:t>
            </a:r>
            <a:r>
              <a:rPr lang="en-GB" altLang="en-US" sz="4000" dirty="0" smtClean="0">
                <a:solidFill>
                  <a:schemeClr val="bg1"/>
                </a:solidFill>
                <a:latin typeface="Times New Roman" pitchFamily="18" charset="0"/>
                <a:cs typeface="Times New Roman" pitchFamily="18" charset="0"/>
              </a:rPr>
              <a:t>,” </a:t>
            </a:r>
            <a:r>
              <a:rPr lang="en-GB" altLang="en-US" sz="4000" dirty="0">
                <a:solidFill>
                  <a:schemeClr val="bg1"/>
                </a:solidFill>
                <a:latin typeface="Times New Roman" pitchFamily="18" charset="0"/>
                <a:cs typeface="Times New Roman" pitchFamily="18" charset="0"/>
              </a:rPr>
              <a:t>but </a:t>
            </a:r>
            <a:r>
              <a:rPr lang="en-GB" altLang="en-US" sz="4000" dirty="0" smtClean="0">
                <a:solidFill>
                  <a:schemeClr val="bg1"/>
                </a:solidFill>
                <a:latin typeface="Times New Roman" pitchFamily="18" charset="0"/>
                <a:cs typeface="Times New Roman" pitchFamily="18" charset="0"/>
              </a:rPr>
              <a:t>“</a:t>
            </a:r>
            <a:r>
              <a:rPr lang="en-GB" altLang="en-US" sz="4000" b="1" dirty="0" smtClean="0">
                <a:solidFill>
                  <a:schemeClr val="bg1"/>
                </a:solidFill>
                <a:latin typeface="Times New Roman" pitchFamily="18" charset="0"/>
                <a:cs typeface="Times New Roman" pitchFamily="18" charset="0"/>
              </a:rPr>
              <a:t>Remember </a:t>
            </a:r>
            <a:r>
              <a:rPr lang="en-GB" altLang="en-US" sz="4000" b="1" dirty="0">
                <a:solidFill>
                  <a:schemeClr val="bg1"/>
                </a:solidFill>
                <a:latin typeface="Times New Roman" pitchFamily="18" charset="0"/>
                <a:cs typeface="Times New Roman" pitchFamily="18" charset="0"/>
              </a:rPr>
              <a:t>your word to me</a:t>
            </a:r>
            <a:r>
              <a:rPr lang="en-GB" altLang="en-US" sz="4000" b="1" dirty="0" smtClean="0">
                <a:solidFill>
                  <a:schemeClr val="bg1"/>
                </a:solidFill>
                <a:latin typeface="Times New Roman" pitchFamily="18" charset="0"/>
                <a:cs typeface="Times New Roman" pitchFamily="18" charset="0"/>
              </a:rPr>
              <a:t>.”</a:t>
            </a:r>
            <a:endParaRPr lang="en-GB" altLang="en-US" sz="4000"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strVal val="#ppt_x"/>
                                          </p:val>
                                        </p:tav>
                                        <p:tav tm="100000">
                                          <p:val>
                                            <p:strVal val="#ppt_x"/>
                                          </p:val>
                                        </p:tav>
                                      </p:tavLst>
                                    </p:anim>
                                    <p:anim calcmode="lin" valueType="num">
                                      <p:cBhvr>
                                        <p:cTn id="1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autoUpdateAnimBg="0"/>
      <p:bldP spid="3"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481013" y="881063"/>
            <a:ext cx="11042650" cy="52419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a:latin typeface="Times New Roman" pitchFamily="18" charset="0"/>
                <a:cs typeface="Times New Roman" pitchFamily="18" charset="0"/>
              </a:rPr>
              <a:t>The Psalmist here instructs us to prefer our petition upon these grounds;</a:t>
            </a:r>
          </a:p>
          <a:p>
            <a:pPr>
              <a:buFont typeface="Arial" charset="0"/>
              <a:buNone/>
            </a:pPr>
            <a:r>
              <a:rPr lang="en-GB" altLang="en-US" sz="4400">
                <a:latin typeface="Times New Roman" pitchFamily="18" charset="0"/>
                <a:cs typeface="Times New Roman" pitchFamily="18" charset="0"/>
              </a:rPr>
              <a:t>First, that God cannot prove false to His own word: </a:t>
            </a:r>
            <a:r>
              <a:rPr lang="en-GB" altLang="en-US" sz="4400" i="1">
                <a:latin typeface="Times New Roman" pitchFamily="18" charset="0"/>
                <a:cs typeface="Times New Roman" pitchFamily="18" charset="0"/>
              </a:rPr>
              <a:t>“</a:t>
            </a:r>
            <a:r>
              <a:rPr lang="en-GB" altLang="en-US" sz="4400" b="1" i="1">
                <a:latin typeface="Times New Roman" pitchFamily="18" charset="0"/>
                <a:cs typeface="Times New Roman" pitchFamily="18" charset="0"/>
              </a:rPr>
              <a:t>Remember your word;”</a:t>
            </a:r>
            <a:r>
              <a:rPr lang="en-GB" altLang="en-US" sz="4400" b="1">
                <a:latin typeface="Times New Roman" pitchFamily="18" charset="0"/>
                <a:cs typeface="Times New Roman" pitchFamily="18" charset="0"/>
              </a:rPr>
              <a:t> </a:t>
            </a:r>
          </a:p>
          <a:p>
            <a:pPr>
              <a:buFont typeface="Arial" charset="0"/>
              <a:buNone/>
            </a:pPr>
            <a:r>
              <a:rPr lang="en-GB" altLang="en-US" sz="4400">
                <a:latin typeface="Times New Roman" pitchFamily="18" charset="0"/>
                <a:cs typeface="Times New Roman" pitchFamily="18" charset="0"/>
              </a:rPr>
              <a:t>Secondly, that He will never disappoint an expectation which himself hath raised: </a:t>
            </a:r>
          </a:p>
          <a:p>
            <a:pPr>
              <a:buFont typeface="Arial" charset="0"/>
              <a:buNone/>
            </a:pPr>
            <a:r>
              <a:rPr lang="en-GB" altLang="en-US" sz="4400" b="1" i="1">
                <a:latin typeface="Times New Roman" pitchFamily="18" charset="0"/>
                <a:cs typeface="Times New Roman" pitchFamily="18" charset="0"/>
              </a:rPr>
              <a:t>“for you have given me hope”. </a:t>
            </a:r>
          </a:p>
          <a:p>
            <a:pPr>
              <a:buFont typeface="Arial" charset="0"/>
              <a:buNone/>
            </a:pPr>
            <a:r>
              <a:rPr lang="en-GB" altLang="en-US" sz="2400" b="1" i="1">
                <a:solidFill>
                  <a:srgbClr val="000099"/>
                </a:solidFill>
                <a:latin typeface="Times New Roman" pitchFamily="18" charset="0"/>
                <a:cs typeface="Times New Roman" pitchFamily="18" charset="0"/>
              </a:rPr>
              <a:t>George</a:t>
            </a:r>
            <a:r>
              <a:rPr lang="en-GB" altLang="en-US" sz="2400" b="1">
                <a:solidFill>
                  <a:srgbClr val="000099"/>
                </a:solidFill>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68325" y="290513"/>
            <a:ext cx="892492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II. The Word of God produces comfort, </a:t>
            </a:r>
          </a:p>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      even in trouble caused by the wicked</a:t>
            </a:r>
            <a:endParaRPr lang="en-GB" altLang="en-US" sz="4000">
              <a:solidFill>
                <a:srgbClr val="FFFF00"/>
              </a:solidFill>
              <a:latin typeface="Times New Roman" pitchFamily="18" charset="0"/>
              <a:cs typeface="Times New Roman" pitchFamily="18" charset="0"/>
            </a:endParaRPr>
          </a:p>
        </p:txBody>
      </p:sp>
      <p:sp>
        <p:nvSpPr>
          <p:cNvPr id="6147" name="Rectangle 6"/>
          <p:cNvSpPr>
            <a:spLocks noChangeArrowheads="1"/>
          </p:cNvSpPr>
          <p:nvPr/>
        </p:nvSpPr>
        <p:spPr bwMode="auto">
          <a:xfrm>
            <a:off x="3798888" y="5192713"/>
            <a:ext cx="6096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1800"/>
              <a:t>teach me your decrees.</a:t>
            </a:r>
            <a:br>
              <a:rPr lang="en-GB" altLang="en-US" sz="1800"/>
            </a:br>
            <a:endParaRPr lang="en-GB" altLang="en-US" sz="1800"/>
          </a:p>
        </p:txBody>
      </p:sp>
      <p:sp>
        <p:nvSpPr>
          <p:cNvPr id="9" name="Rectangle 8"/>
          <p:cNvSpPr>
            <a:spLocks noChangeArrowheads="1"/>
          </p:cNvSpPr>
          <p:nvPr/>
        </p:nvSpPr>
        <p:spPr bwMode="auto">
          <a:xfrm>
            <a:off x="750888" y="2284413"/>
            <a:ext cx="10537825" cy="21240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a:latin typeface="Times New Roman" pitchFamily="18" charset="0"/>
                <a:cs typeface="Times New Roman" pitchFamily="18" charset="0"/>
              </a:rPr>
              <a:t>“My comfort in my suffering is </a:t>
            </a:r>
            <a:r>
              <a:rPr lang="en-GB" altLang="en-US" sz="4400" b="1">
                <a:solidFill>
                  <a:srgbClr val="FF0000"/>
                </a:solidFill>
                <a:latin typeface="Times New Roman" pitchFamily="18" charset="0"/>
                <a:cs typeface="Times New Roman" pitchFamily="18" charset="0"/>
              </a:rPr>
              <a:t>this</a:t>
            </a:r>
            <a:r>
              <a:rPr lang="en-GB" altLang="en-US" sz="4400">
                <a:latin typeface="Times New Roman" pitchFamily="18" charset="0"/>
                <a:cs typeface="Times New Roman" pitchFamily="18" charset="0"/>
              </a:rPr>
              <a:t>: </a:t>
            </a:r>
          </a:p>
          <a:p>
            <a:pPr>
              <a:lnSpc>
                <a:spcPct val="100000"/>
              </a:lnSpc>
              <a:spcBef>
                <a:spcPct val="0"/>
              </a:spcBef>
              <a:buFontTx/>
              <a:buNone/>
            </a:pPr>
            <a:r>
              <a:rPr lang="en-GB" altLang="en-US" sz="4400">
                <a:latin typeface="Times New Roman" pitchFamily="18" charset="0"/>
                <a:cs typeface="Times New Roman" pitchFamily="18" charset="0"/>
              </a:rPr>
              <a:t>Your promise preserves my life.”</a:t>
            </a:r>
          </a:p>
          <a:p>
            <a:pPr algn="just">
              <a:lnSpc>
                <a:spcPct val="100000"/>
              </a:lnSpc>
              <a:spcBef>
                <a:spcPct val="0"/>
              </a:spcBef>
              <a:buFontTx/>
              <a:buNone/>
            </a:pPr>
            <a:r>
              <a:rPr lang="en-GB" altLang="en-US" sz="4400" b="1">
                <a:solidFill>
                  <a:srgbClr val="0000CC"/>
                </a:solidFill>
                <a:latin typeface="Times New Roman" pitchFamily="18" charset="0"/>
                <a:cs typeface="Times New Roman" pitchFamily="18" charset="0"/>
              </a:rPr>
              <a:t>Psalm 119:50 (NIV)</a:t>
            </a:r>
          </a:p>
        </p:txBody>
      </p:sp>
      <p:sp>
        <p:nvSpPr>
          <p:cNvPr id="3" name="Rectangle 2"/>
          <p:cNvSpPr>
            <a:spLocks noChangeArrowheads="1"/>
          </p:cNvSpPr>
          <p:nvPr/>
        </p:nvSpPr>
        <p:spPr bwMode="auto">
          <a:xfrm>
            <a:off x="855663" y="4914900"/>
            <a:ext cx="1032827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This</a:t>
            </a:r>
            <a:r>
              <a:rPr lang="en-GB" altLang="en-US" sz="4000">
                <a:solidFill>
                  <a:schemeClr val="bg1"/>
                </a:solidFill>
                <a:latin typeface="Times New Roman" pitchFamily="18" charset="0"/>
                <a:cs typeface="Times New Roman" pitchFamily="18" charset="0"/>
              </a:rPr>
              <a:t> is my comfort in my affliction: for thy word hath quickened me. (KJV)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animBg="1" autoUpdateAnimBg="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Rectangle 7"/>
          <p:cNvSpPr>
            <a:spLocks noChangeArrowheads="1"/>
          </p:cNvSpPr>
          <p:nvPr/>
        </p:nvSpPr>
        <p:spPr bwMode="auto">
          <a:xfrm>
            <a:off x="627063" y="757238"/>
            <a:ext cx="11149012" cy="23256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a:latin typeface="Times New Roman" pitchFamily="18" charset="0"/>
                <a:cs typeface="Times New Roman" pitchFamily="18" charset="0"/>
              </a:rPr>
              <a:t>“The joy of the wicked is but as a glass, bright and brittle, and evermore in danger of breaking; but the joy of the saints is lasting”. </a:t>
            </a:r>
          </a:p>
          <a:p>
            <a:pPr>
              <a:buFont typeface="Arial" charset="0"/>
              <a:buNone/>
            </a:pPr>
            <a:r>
              <a:rPr lang="en-GB" altLang="en-US" sz="2000" b="1">
                <a:solidFill>
                  <a:srgbClr val="0000CC"/>
                </a:solidFill>
                <a:latin typeface="Times New Roman" pitchFamily="18" charset="0"/>
                <a:cs typeface="Times New Roman" pitchFamily="18" charset="0"/>
              </a:rPr>
              <a:t>Thomas Brooks</a:t>
            </a:r>
          </a:p>
        </p:txBody>
      </p:sp>
      <p:sp>
        <p:nvSpPr>
          <p:cNvPr id="7171" name="Rectangle 6"/>
          <p:cNvSpPr>
            <a:spLocks noChangeArrowheads="1"/>
          </p:cNvSpPr>
          <p:nvPr/>
        </p:nvSpPr>
        <p:spPr bwMode="auto">
          <a:xfrm>
            <a:off x="3798888" y="5192713"/>
            <a:ext cx="6096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1800"/>
              <a:t>teach me your decrees.</a:t>
            </a:r>
            <a:br>
              <a:rPr lang="en-GB" altLang="en-US" sz="1800"/>
            </a:br>
            <a:endParaRPr lang="en-GB" altLang="en-US" sz="1800"/>
          </a:p>
        </p:txBody>
      </p:sp>
      <p:sp>
        <p:nvSpPr>
          <p:cNvPr id="6" name="Rectangle 5"/>
          <p:cNvSpPr>
            <a:spLocks noChangeArrowheads="1"/>
          </p:cNvSpPr>
          <p:nvPr/>
        </p:nvSpPr>
        <p:spPr bwMode="auto">
          <a:xfrm>
            <a:off x="581025" y="4019550"/>
            <a:ext cx="11195050" cy="21240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a:latin typeface="Times New Roman" pitchFamily="18" charset="0"/>
                <a:cs typeface="Times New Roman" pitchFamily="18" charset="0"/>
              </a:rPr>
              <a:t>“The arrogant mock me unmercifully, but I do not turn from your law”.</a:t>
            </a:r>
          </a:p>
          <a:p>
            <a:pPr algn="just">
              <a:lnSpc>
                <a:spcPct val="100000"/>
              </a:lnSpc>
              <a:spcBef>
                <a:spcPct val="0"/>
              </a:spcBef>
              <a:buFontTx/>
              <a:buNone/>
            </a:pPr>
            <a:r>
              <a:rPr lang="en-GB" altLang="en-US" sz="4400" b="1">
                <a:solidFill>
                  <a:srgbClr val="0000CC"/>
                </a:solidFill>
                <a:latin typeface="Times New Roman" pitchFamily="18" charset="0"/>
                <a:cs typeface="Times New Roman" pitchFamily="18" charset="0"/>
              </a:rPr>
              <a:t>Psalm 119:51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627063" y="385763"/>
            <a:ext cx="11149012"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a:solidFill>
                  <a:schemeClr val="bg1"/>
                </a:solidFill>
                <a:latin typeface="Times New Roman" pitchFamily="18" charset="0"/>
                <a:cs typeface="Times New Roman" pitchFamily="18" charset="0"/>
              </a:rPr>
              <a:t>The Word of God produces comfort, even in trouble caused by the wicked</a:t>
            </a:r>
            <a:endParaRPr lang="en-GB" altLang="en-US" sz="4000">
              <a:solidFill>
                <a:schemeClr val="bg1"/>
              </a:solidFill>
              <a:latin typeface="Times New Roman" pitchFamily="18" charset="0"/>
              <a:cs typeface="Times New Roman" pitchFamily="18" charset="0"/>
            </a:endParaRPr>
          </a:p>
        </p:txBody>
      </p:sp>
      <p:pic>
        <p:nvPicPr>
          <p:cNvPr id="7" name="Picture 6" descr="Image result for The Bib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7638" y="1860550"/>
            <a:ext cx="3159125"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a:spLocks noChangeArrowheads="1"/>
          </p:cNvSpPr>
          <p:nvPr/>
        </p:nvSpPr>
        <p:spPr bwMode="auto">
          <a:xfrm>
            <a:off x="627063" y="4148138"/>
            <a:ext cx="10837862" cy="21240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defRPr/>
            </a:pPr>
            <a:r>
              <a:rPr lang="en-GB" sz="4400" dirty="0" smtClean="0">
                <a:latin typeface="Times New Roman" panose="02020603050405020304" pitchFamily="18" charset="0"/>
                <a:cs typeface="Times New Roman" panose="02020603050405020304" pitchFamily="18" charset="0"/>
              </a:rPr>
              <a:t>“I remember, </a:t>
            </a:r>
            <a:r>
              <a:rPr lang="en-GB" sz="4400" cap="small" dirty="0" smtClean="0">
                <a:latin typeface="Times New Roman" panose="02020603050405020304" pitchFamily="18" charset="0"/>
                <a:cs typeface="Times New Roman" panose="02020603050405020304" pitchFamily="18" charset="0"/>
              </a:rPr>
              <a:t>Lord</a:t>
            </a:r>
            <a:r>
              <a:rPr lang="en-GB" sz="4400" dirty="0" smtClean="0">
                <a:latin typeface="Times New Roman" panose="02020603050405020304" pitchFamily="18" charset="0"/>
                <a:cs typeface="Times New Roman" panose="02020603050405020304" pitchFamily="18" charset="0"/>
              </a:rPr>
              <a:t>, your ancient laws, and I find comfort in them”. </a:t>
            </a:r>
          </a:p>
          <a:p>
            <a:pPr algn="just">
              <a:defRPr/>
            </a:pPr>
            <a:r>
              <a:rPr lang="en-GB" altLang="en-US" sz="4400" b="1" dirty="0" smtClean="0">
                <a:solidFill>
                  <a:srgbClr val="0000CC"/>
                </a:solidFill>
                <a:latin typeface="Times New Roman" panose="02020603050405020304" pitchFamily="18" charset="0"/>
                <a:cs typeface="Times New Roman" panose="02020603050405020304" pitchFamily="18" charset="0"/>
              </a:rPr>
              <a:t>Psalm 119:52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down)">
                                      <p:cBhvr>
                                        <p:cTn id="14" dur="500"/>
                                        <p:tgtEl>
                                          <p:spTgt spid="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barn(inVertical)">
                                      <p:cBhvr>
                                        <p:cTn id="1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750888" y="568325"/>
            <a:ext cx="10537825" cy="21240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a:latin typeface="Times New Roman" pitchFamily="18" charset="0"/>
                <a:cs typeface="Times New Roman" pitchFamily="18" charset="0"/>
              </a:rPr>
              <a:t>“Indignation grips me because of the wicked, who have forsaken your law.”</a:t>
            </a:r>
          </a:p>
          <a:p>
            <a:pPr algn="just">
              <a:lnSpc>
                <a:spcPct val="100000"/>
              </a:lnSpc>
              <a:spcBef>
                <a:spcPct val="0"/>
              </a:spcBef>
              <a:buFontTx/>
              <a:buNone/>
            </a:pPr>
            <a:r>
              <a:rPr lang="en-GB" altLang="en-US" sz="4400" b="1">
                <a:solidFill>
                  <a:srgbClr val="0000CC"/>
                </a:solidFill>
                <a:latin typeface="Times New Roman" pitchFamily="18" charset="0"/>
                <a:cs typeface="Times New Roman" pitchFamily="18" charset="0"/>
              </a:rPr>
              <a:t>Psalm 119:53 (NIV)</a:t>
            </a:r>
          </a:p>
        </p:txBody>
      </p:sp>
      <p:sp>
        <p:nvSpPr>
          <p:cNvPr id="4" name="Rectangle 3"/>
          <p:cNvSpPr>
            <a:spLocks noChangeArrowheads="1"/>
          </p:cNvSpPr>
          <p:nvPr/>
        </p:nvSpPr>
        <p:spPr bwMode="auto">
          <a:xfrm>
            <a:off x="796925" y="3802063"/>
            <a:ext cx="104457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a:solidFill>
                  <a:srgbClr val="FFFF00"/>
                </a:solidFill>
                <a:latin typeface="Times New Roman" pitchFamily="18" charset="0"/>
                <a:cs typeface="Times New Roman" pitchFamily="18" charset="0"/>
              </a:rPr>
              <a:t>Horror</a:t>
            </a:r>
            <a:r>
              <a:rPr lang="en-GB" altLang="en-US" sz="4000">
                <a:solidFill>
                  <a:schemeClr val="bg1"/>
                </a:solidFill>
                <a:latin typeface="Times New Roman" pitchFamily="18" charset="0"/>
                <a:cs typeface="Times New Roman" pitchFamily="18" charset="0"/>
              </a:rPr>
              <a:t> hath taken hold upon me because of the wicked that forsake thy law. (KJV)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utoUpdateAnimBg="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481013" y="758825"/>
            <a:ext cx="11218862" cy="40322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000">
                <a:latin typeface="Times New Roman" pitchFamily="18" charset="0"/>
                <a:cs typeface="Times New Roman" pitchFamily="18" charset="0"/>
              </a:rPr>
              <a:t>“Put on the whole armour of God, that you may be able to stand against the schemes of the devil. For we do not wrestle against flesh and blood, but against the rulers, against the authorities, against the cosmic powers over this present darkness, against the spiritual forces of evil in the heavenly places.</a:t>
            </a:r>
          </a:p>
          <a:p>
            <a:pPr>
              <a:lnSpc>
                <a:spcPct val="100000"/>
              </a:lnSpc>
              <a:spcBef>
                <a:spcPct val="0"/>
              </a:spcBef>
              <a:buFontTx/>
              <a:buNone/>
            </a:pPr>
            <a:r>
              <a:rPr lang="en-GB" altLang="en-US" sz="4000" b="1">
                <a:solidFill>
                  <a:srgbClr val="000099"/>
                </a:solidFill>
                <a:latin typeface="Times New Roman" pitchFamily="18" charset="0"/>
                <a:cs typeface="Times New Roman" pitchFamily="18" charset="0"/>
              </a:rPr>
              <a:t>Ephesians 6:11-12 (ESV)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2514</TotalTime>
  <Words>759</Words>
  <Application>Microsoft Office PowerPoint</Application>
  <PresentationFormat>Custom</PresentationFormat>
  <Paragraphs>70</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Calibri</vt:lpstr>
      <vt:lpstr>Arial</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191</cp:revision>
  <dcterms:created xsi:type="dcterms:W3CDTF">2014-04-17T11:47:44Z</dcterms:created>
  <dcterms:modified xsi:type="dcterms:W3CDTF">2019-02-12T14:21:42Z</dcterms:modified>
</cp:coreProperties>
</file>