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0" r:id="rId4"/>
    <p:sldId id="258" r:id="rId5"/>
    <p:sldId id="304" r:id="rId6"/>
    <p:sldId id="30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3F3E47-3067-49B3-AC1D-24261A394CB5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B1EA9-67A1-4523-9B06-D234332BED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6117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DB5067-C6B1-4A55-AA44-9521582E5A60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F10F8-BA64-4E1D-988B-187CF74D52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4430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48BE0C-ECA6-4E2D-BBA7-D83D757EC361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DA366-1EA0-425E-AD88-D9617AC28A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207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7C5297-5593-4722-9C29-AE04D3D1F153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4C56F-004A-4F9C-B78E-A4537BCC17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749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0728B5-1B9D-4427-8B6E-E741C53C6B7E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96584-3740-426D-83B0-0F343D07A4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482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274264-E9D5-4FB1-BBBE-4A285B68594E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AE5B4-5CDB-4FA1-97E2-1FB95FF73E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537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0B4145-904C-48DF-B437-C438779CF9E5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E32CB-A204-4319-8A33-82D85A18E6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620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7A80A-A494-4533-A237-983D82E4AA77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5041F-948B-4A04-BDFD-480CF1E9163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9980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7D9502-5A38-476C-844C-DD7F937258B0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F573E-48E2-4DEB-8A3A-5DE557EF2E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707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EB2060-E4D8-4926-AF12-E3956355FB11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80569-8983-4434-9725-24BDFE9CBD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3199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23F818-84B3-41E7-84EB-0A164E962D8E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8D168-1CDC-41A1-8374-C8BE176919B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447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EBCAB9E-52AF-4679-94F4-8DE0A193CD73}" type="datetimeFigureOut">
              <a:rPr lang="en-GB" altLang="en-US"/>
              <a:pPr/>
              <a:t>22/01/2019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E6B05A5-612D-461D-9BF9-CE54C9AF9C1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2338388" y="314325"/>
            <a:ext cx="695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Lessons from Psalms #18: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1608138" y="1649413"/>
            <a:ext cx="8763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Power of God’s Word</a:t>
            </a:r>
          </a:p>
        </p:txBody>
      </p:sp>
      <p:sp>
        <p:nvSpPr>
          <p:cNvPr id="8" name="Rectangle 7"/>
          <p:cNvSpPr/>
          <p:nvPr/>
        </p:nvSpPr>
        <p:spPr>
          <a:xfrm>
            <a:off x="4057650" y="4000500"/>
            <a:ext cx="3500438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119:25-32</a:t>
            </a:r>
            <a:endParaRPr lang="en-GB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27063" y="417513"/>
            <a:ext cx="11149012" cy="18272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“Keep me from deceitful ways; be gracious to me and teach me your law.” </a:t>
            </a:r>
          </a:p>
          <a:p>
            <a:pPr algn="just">
              <a:buFont typeface="Arial" charset="0"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119:29 (NIV) </a:t>
            </a:r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3798888" y="5192713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/>
              <a:t>teach me your decrees.</a:t>
            </a:r>
            <a:br>
              <a:rPr lang="en-GB" altLang="en-US" sz="1800"/>
            </a:br>
            <a:endParaRPr lang="en-GB" altLang="en-US" sz="18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27063" y="2706688"/>
            <a:ext cx="11071225" cy="2616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 true born child of heaven sighs out and cries against a lie, desiring to have it taken away as much as a man desires to be set at a distance from a venomous serpent or a raging lion.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[Matthew Henry].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3213" y="5783263"/>
            <a:ext cx="11796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KJV says; “</a:t>
            </a: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Remove from me the way of lying…” </a:t>
            </a:r>
            <a:endParaRPr lang="en-GB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27063" y="417513"/>
            <a:ext cx="11149012" cy="1938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“Sanctify them by the truth;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your word is truth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.” </a:t>
            </a:r>
          </a:p>
          <a:p>
            <a:pPr algn="just">
              <a:buFont typeface="Arial" charset="0"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John 17:17 (NIV) </a:t>
            </a:r>
          </a:p>
        </p:txBody>
      </p:sp>
      <p:sp>
        <p:nvSpPr>
          <p:cNvPr id="12291" name="Rectangle 6"/>
          <p:cNvSpPr>
            <a:spLocks noChangeArrowheads="1"/>
          </p:cNvSpPr>
          <p:nvPr/>
        </p:nvSpPr>
        <p:spPr bwMode="auto">
          <a:xfrm>
            <a:off x="3798888" y="5192713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/>
              <a:t>teach me your decrees.</a:t>
            </a:r>
            <a:br>
              <a:rPr lang="en-GB" altLang="en-US" sz="1800"/>
            </a:br>
            <a:endParaRPr lang="en-GB" altLang="en-US" sz="18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27063" y="2960688"/>
            <a:ext cx="11071225" cy="2555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John F. Kennedy said, "The enemy of the truth is very often not the lie-deliberate, contrived, and dishonest, but the myth-persistent, persuasive, and unrealistic."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333500" y="5783263"/>
            <a:ext cx="89677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Remove from me the way of lying…” </a:t>
            </a:r>
            <a:endParaRPr lang="en-GB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ChangeArrowheads="1"/>
          </p:cNvSpPr>
          <p:nvPr/>
        </p:nvSpPr>
        <p:spPr bwMode="auto">
          <a:xfrm>
            <a:off x="3798888" y="5192713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/>
              <a:t>teach me your decrees.</a:t>
            </a:r>
            <a:br>
              <a:rPr lang="en-GB" altLang="en-US" sz="1800"/>
            </a:br>
            <a:endParaRPr lang="en-GB" altLang="en-US" sz="18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6575" y="1454150"/>
            <a:ext cx="11071225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“I have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chosen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the way of faithfulness; I have set my heart on your laws”.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Psalm 119:30 (NIV)</a:t>
            </a:r>
          </a:p>
        </p:txBody>
      </p:sp>
      <p:sp>
        <p:nvSpPr>
          <p:cNvPr id="4" name="Rectangle 3"/>
          <p:cNvSpPr/>
          <p:nvPr/>
        </p:nvSpPr>
        <p:spPr>
          <a:xfrm>
            <a:off x="757238" y="679450"/>
            <a:ext cx="9582150" cy="322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  <a:spcBef>
                <a:spcPts val="1500"/>
              </a:spcBef>
              <a:spcAft>
                <a:spcPts val="375"/>
              </a:spcAft>
              <a:defRPr/>
            </a:pPr>
            <a:r>
              <a:rPr lang="en-GB" sz="4000" b="1" cap="al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III. THE RESOLUTION (Verses 30-32).</a:t>
            </a:r>
            <a:endParaRPr lang="en-GB" sz="400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36575" y="4117975"/>
            <a:ext cx="11071225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“I hold fast to your statutes, LORD; do not let me be put to shame.”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Psalm 119:31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3798888" y="5192713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/>
              <a:t>teach me your decrees.</a:t>
            </a:r>
            <a:br>
              <a:rPr lang="en-GB" altLang="en-US" sz="1800"/>
            </a:br>
            <a:endParaRPr lang="en-GB" altLang="en-US" sz="18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6575" y="1454150"/>
            <a:ext cx="11071225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“I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run in the path of your commands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you have broadened my understanding.”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Psalm 119:32 (NIV)</a:t>
            </a:r>
          </a:p>
        </p:txBody>
      </p:sp>
      <p:sp>
        <p:nvSpPr>
          <p:cNvPr id="4" name="Rectangle 3"/>
          <p:cNvSpPr/>
          <p:nvPr/>
        </p:nvSpPr>
        <p:spPr>
          <a:xfrm>
            <a:off x="757238" y="679450"/>
            <a:ext cx="9582150" cy="322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  <a:spcBef>
                <a:spcPts val="1500"/>
              </a:spcBef>
              <a:spcAft>
                <a:spcPts val="375"/>
              </a:spcAft>
              <a:defRPr/>
            </a:pPr>
            <a:r>
              <a:rPr lang="en-GB" sz="4000" b="1" cap="al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III. THE RESOLUTION (Verses 30-32).</a:t>
            </a:r>
            <a:endParaRPr lang="en-GB" sz="400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6575" y="4367213"/>
            <a:ext cx="10874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 is now RUNNING, not walking, not crawling… but RUNNING in the way of God’s commands!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15938" y="2767013"/>
            <a:ext cx="11161966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altLang="en-US" sz="4000" b="1" smtClean="0">
                <a:latin typeface="Times New Roman" pitchFamily="18" charset="0"/>
                <a:cs typeface="Times New Roman" pitchFamily="18" charset="0"/>
              </a:rPr>
              <a:t>psalmist’s 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condition and petition (Verse 25)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5938" y="4021138"/>
            <a:ext cx="10088562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2- There is a confession/prayer (Verses 26-29)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98488" y="5180013"/>
            <a:ext cx="10406062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3- There is a resolution (Verses 30-32).</a:t>
            </a: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1795463" y="363538"/>
            <a:ext cx="8763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Power of God’s Word</a:t>
            </a:r>
          </a:p>
        </p:txBody>
      </p:sp>
      <p:sp>
        <p:nvSpPr>
          <p:cNvPr id="8" name="Rectangle 7"/>
          <p:cNvSpPr/>
          <p:nvPr/>
        </p:nvSpPr>
        <p:spPr>
          <a:xfrm>
            <a:off x="4051300" y="1690688"/>
            <a:ext cx="350043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Psalm 119:25-32</a:t>
            </a:r>
            <a:endParaRPr lang="en-GB" alt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15938" y="2767013"/>
            <a:ext cx="11161966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>
                <a:latin typeface="Times New Roman" pitchFamily="18" charset="0"/>
                <a:cs typeface="Times New Roman" pitchFamily="18" charset="0"/>
              </a:rPr>
              <a:t>1- The </a:t>
            </a:r>
            <a:r>
              <a:rPr lang="en-GB" altLang="en-US" sz="4000" b="1" dirty="0" smtClean="0">
                <a:latin typeface="Times New Roman" pitchFamily="18" charset="0"/>
                <a:cs typeface="Times New Roman" pitchFamily="18" charset="0"/>
              </a:rPr>
              <a:t>psalmist’s </a:t>
            </a:r>
            <a:r>
              <a:rPr lang="en-GB" altLang="en-US" sz="4000" b="1" dirty="0">
                <a:latin typeface="Times New Roman" pitchFamily="18" charset="0"/>
                <a:cs typeface="Times New Roman" pitchFamily="18" charset="0"/>
              </a:rPr>
              <a:t>condition and petition (Verse 25)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5938" y="4021138"/>
            <a:ext cx="10088562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2- There is a confession/prayer (Verses 26-29)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98488" y="5180013"/>
            <a:ext cx="10406062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3- There is a resolution (Verses 30-32).</a:t>
            </a:r>
          </a:p>
        </p:txBody>
      </p:sp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1795463" y="363538"/>
            <a:ext cx="8763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Power of God’s Word</a:t>
            </a:r>
          </a:p>
        </p:txBody>
      </p:sp>
      <p:sp>
        <p:nvSpPr>
          <p:cNvPr id="8" name="Rectangle 7"/>
          <p:cNvSpPr/>
          <p:nvPr/>
        </p:nvSpPr>
        <p:spPr>
          <a:xfrm>
            <a:off x="4051300" y="1690688"/>
            <a:ext cx="350043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Psalm 119:25-32</a:t>
            </a:r>
            <a:endParaRPr lang="en-GB" alt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73063" y="1143000"/>
            <a:ext cx="4327525" cy="922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5400" b="1"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5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11563" y="144463"/>
            <a:ext cx="4573587" cy="83026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4800" b="1">
                <a:latin typeface="Times New Roman" pitchFamily="18" charset="0"/>
                <a:cs typeface="Times New Roman" pitchFamily="18" charset="0"/>
              </a:rPr>
              <a:t>Psalm 119:25-32</a:t>
            </a:r>
            <a:endParaRPr lang="en-GB" altLang="en-US" sz="4800" b="1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19175" y="2928938"/>
            <a:ext cx="9742488" cy="7699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“My soul clings to the dust…”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7200" y="1598613"/>
            <a:ext cx="1121807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The </a:t>
            </a:r>
            <a:r>
              <a:rPr lang="en-GB" alt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Psalmist’s </a:t>
            </a: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condition and petition. (Verse 25)</a:t>
            </a:r>
            <a:endParaRPr lang="en-GB" altLang="en-US" sz="4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39725" y="4406900"/>
            <a:ext cx="11582400" cy="7699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“…preserve my life according to your word.”</a:t>
            </a:r>
            <a:endParaRPr lang="en-GB" altLang="en-US" sz="4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90588" y="5380038"/>
            <a:ext cx="10480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“My soul cleaves to the dust;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Revive me according to Your Word.” </a:t>
            </a:r>
            <a:r>
              <a:rPr lang="en-GB" altLang="en-US" sz="36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(NKJV)</a:t>
            </a:r>
            <a:endParaRPr lang="en-GB" altLang="en-US" sz="3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2" grpId="0" animBg="1" autoUpdateAnimBg="0"/>
      <p:bldP spid="3" grpId="0"/>
      <p:bldP spid="4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81013" y="371475"/>
            <a:ext cx="11042650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>
                <a:latin typeface="Times New Roman" pitchFamily="18" charset="0"/>
                <a:cs typeface="Times New Roman" pitchFamily="18" charset="0"/>
              </a:rPr>
              <a:t>In the KJV the word </a:t>
            </a:r>
            <a:r>
              <a:rPr lang="en-GB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“quicken” </a:t>
            </a:r>
            <a:r>
              <a:rPr lang="en-GB" altLang="en-US" sz="4800">
                <a:latin typeface="Times New Roman" pitchFamily="18" charset="0"/>
                <a:cs typeface="Times New Roman" pitchFamily="18" charset="0"/>
              </a:rPr>
              <a:t>means </a:t>
            </a:r>
            <a:r>
              <a:rPr lang="en-GB" altLang="en-US" sz="4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“save me alive, restore life to me, or revive me”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81013" y="3471863"/>
            <a:ext cx="11042650" cy="2990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" This phrase occurs nine times, and only in this Psalm. It is of great importance, as it expresses the spiritual change by which a child of Adam becomes a child of God. Its source is God; the instrument by which it is effected is the word,”</a:t>
            </a:r>
          </a:p>
          <a:p>
            <a:pPr>
              <a:buFont typeface="Arial" charset="0"/>
              <a:buNone/>
            </a:pPr>
            <a:r>
              <a:rPr lang="en-GB" altLang="en-US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(James. J. Murhy)</a:t>
            </a:r>
            <a:endParaRPr lang="en-GB" altLang="en-US" sz="20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68325" y="1411288"/>
            <a:ext cx="11149013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Verse 26 says 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“I gave an account of my ways and you answered me;…”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68325" y="290513"/>
            <a:ext cx="88646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Confession/Prayer (Verses 26-29)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27063" y="3397250"/>
            <a:ext cx="48609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Teach me Your statutes.</a:t>
            </a:r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3798888" y="5192713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/>
              <a:t>teach me your decrees.</a:t>
            </a:r>
            <a:br>
              <a:rPr lang="en-GB" altLang="en-US" sz="1800"/>
            </a:br>
            <a:endParaRPr lang="en-GB" alt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200775" y="3359150"/>
            <a:ext cx="49831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Teach me Your decrees.</a:t>
            </a:r>
          </a:p>
        </p:txBody>
      </p:sp>
      <p:pic>
        <p:nvPicPr>
          <p:cNvPr id="11" name="Picture 6" descr="Image result for The Bi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763" y="4567238"/>
            <a:ext cx="31591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4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27063" y="417513"/>
            <a:ext cx="11149012" cy="22145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“All Scripture </a:t>
            </a:r>
            <a:r>
              <a:rPr lang="en-GB" altLang="en-US" sz="3600" i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given by inspiration of God, and </a:t>
            </a:r>
            <a:r>
              <a:rPr lang="en-GB" altLang="en-US" sz="3600" i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profitable for doctrine, for reproof, for correction, for instruction in righteousness,” </a:t>
            </a:r>
          </a:p>
          <a:p>
            <a:pPr algn="just">
              <a:buFont typeface="Arial" charset="0"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2 Timothy 3:16 (NIV) </a:t>
            </a:r>
          </a:p>
        </p:txBody>
      </p:sp>
      <p:sp>
        <p:nvSpPr>
          <p:cNvPr id="8195" name="Rectangle 6"/>
          <p:cNvSpPr>
            <a:spLocks noChangeArrowheads="1"/>
          </p:cNvSpPr>
          <p:nvPr/>
        </p:nvSpPr>
        <p:spPr bwMode="auto">
          <a:xfrm>
            <a:off x="3798888" y="5192713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/>
              <a:t>teach me your decrees.</a:t>
            </a:r>
            <a:br>
              <a:rPr lang="en-GB" altLang="en-US" sz="1800"/>
            </a:br>
            <a:endParaRPr lang="en-GB" altLang="en-US" sz="1800"/>
          </a:p>
        </p:txBody>
      </p:sp>
      <p:pic>
        <p:nvPicPr>
          <p:cNvPr id="11" name="Picture 6" descr="Image result for The Bi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949575"/>
            <a:ext cx="31591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81013" y="3116263"/>
            <a:ext cx="6764337" cy="2862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[The Word is like a deep, deep mine, And jewels rich and rare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Are hidden in its unfathomed depths For every searcher there.]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Hodder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27063" y="417513"/>
            <a:ext cx="11149012" cy="1716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“Cause me to understand the way of your precepts,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that I may meditate on your wonderful deeds.” </a:t>
            </a:r>
          </a:p>
          <a:p>
            <a:pPr algn="just">
              <a:buFont typeface="Arial" charset="0"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119:27 (NIV) </a:t>
            </a:r>
          </a:p>
        </p:txBody>
      </p:sp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3798888" y="5192713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/>
              <a:t>teach me your decrees.</a:t>
            </a:r>
            <a:br>
              <a:rPr lang="en-GB" altLang="en-US" sz="1800"/>
            </a:br>
            <a:endParaRPr lang="en-GB" altLang="en-US" sz="18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04850" y="2468563"/>
            <a:ext cx="11071225" cy="1754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 Hebrew word used here is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‘see-ahk’ 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which means to study, or to ponder with an intense focus with the strict intention of retaining knowledge for a purpose.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36713" y="4854575"/>
            <a:ext cx="9129712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 is the instructor. </a:t>
            </a:r>
          </a:p>
          <a:p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psalmist was the submissive student.</a:t>
            </a:r>
            <a:endParaRPr lang="en-GB" altLang="en-US" sz="4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27063" y="417513"/>
            <a:ext cx="11149012" cy="18272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“My soul is weary with sorrow; strengthen me according to your word.” </a:t>
            </a:r>
          </a:p>
          <a:p>
            <a:pPr algn="just">
              <a:buFont typeface="Arial" charset="0"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119:28 (NIV) </a:t>
            </a:r>
          </a:p>
        </p:txBody>
      </p:sp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3798888" y="5192713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/>
              <a:t>teach me your decrees.</a:t>
            </a:r>
            <a:br>
              <a:rPr lang="en-GB" altLang="en-US" sz="1800"/>
            </a:br>
            <a:endParaRPr lang="en-GB" altLang="en-US" sz="18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27063" y="2976563"/>
            <a:ext cx="11071225" cy="3170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Yes, express your despair to the Lord, but don't stop there. Ask Him for mercy and strength.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Commit to obeying Him. Cling to His promises in the Scriptures.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He will be faithful to see you through any trial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[Dave Branon Our Daily Bread].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2299</TotalTime>
  <Words>610</Words>
  <Application>Microsoft Office PowerPoint</Application>
  <PresentationFormat>Custom</PresentationFormat>
  <Paragraphs>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183</cp:revision>
  <dcterms:created xsi:type="dcterms:W3CDTF">2014-04-17T11:47:44Z</dcterms:created>
  <dcterms:modified xsi:type="dcterms:W3CDTF">2019-01-22T14:50:07Z</dcterms:modified>
</cp:coreProperties>
</file>