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6" r:id="rId5"/>
    <p:sldId id="260" r:id="rId6"/>
    <p:sldId id="267" r:id="rId7"/>
    <p:sldId id="262" r:id="rId8"/>
    <p:sldId id="256" r:id="rId9"/>
    <p:sldId id="268" r:id="rId10"/>
    <p:sldId id="263" r:id="rId11"/>
    <p:sldId id="269" r:id="rId12"/>
    <p:sldId id="274" r:id="rId13"/>
    <p:sldId id="270" r:id="rId14"/>
    <p:sldId id="271" r:id="rId15"/>
    <p:sldId id="272" r:id="rId16"/>
    <p:sldId id="273"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263315DF-7739-4794-9995-09824AA13631}" type="datetimeFigureOut">
              <a:rPr lang="en-GB" altLang="en-US"/>
              <a:pPr/>
              <a:t>22/01/2019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8D98E5E-73D9-4524-ABFB-700A5CBE6295}" type="slidenum">
              <a:rPr lang="en-GB" altLang="en-US"/>
              <a:pPr/>
              <a:t>‹#›</a:t>
            </a:fld>
            <a:endParaRPr lang="en-GB" altLang="en-US"/>
          </a:p>
        </p:txBody>
      </p:sp>
    </p:spTree>
    <p:extLst>
      <p:ext uri="{BB962C8B-B14F-4D97-AF65-F5344CB8AC3E}">
        <p14:creationId xmlns:p14="http://schemas.microsoft.com/office/powerpoint/2010/main" val="144073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53D0CBD-EE04-4563-958F-3CD6598C3281}" type="datetimeFigureOut">
              <a:rPr lang="en-GB" altLang="en-US"/>
              <a:pPr/>
              <a:t>22/01/2019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D88AC932-957A-4D26-82D1-FD1AA1E6E3D2}" type="slidenum">
              <a:rPr lang="en-GB" altLang="en-US"/>
              <a:pPr/>
              <a:t>‹#›</a:t>
            </a:fld>
            <a:endParaRPr lang="en-GB" altLang="en-US"/>
          </a:p>
        </p:txBody>
      </p:sp>
    </p:spTree>
    <p:extLst>
      <p:ext uri="{BB962C8B-B14F-4D97-AF65-F5344CB8AC3E}">
        <p14:creationId xmlns:p14="http://schemas.microsoft.com/office/powerpoint/2010/main" val="382590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6319DFFC-C0CA-4E2B-A983-F4902280DAA6}" type="datetimeFigureOut">
              <a:rPr lang="en-GB" altLang="en-US"/>
              <a:pPr/>
              <a:t>22/01/2019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28AFAC2-814F-4B96-A7A4-6908EE8B5160}" type="slidenum">
              <a:rPr lang="en-GB" altLang="en-US"/>
              <a:pPr/>
              <a:t>‹#›</a:t>
            </a:fld>
            <a:endParaRPr lang="en-GB" altLang="en-US"/>
          </a:p>
        </p:txBody>
      </p:sp>
    </p:spTree>
    <p:extLst>
      <p:ext uri="{BB962C8B-B14F-4D97-AF65-F5344CB8AC3E}">
        <p14:creationId xmlns:p14="http://schemas.microsoft.com/office/powerpoint/2010/main" val="4028256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04A9CC7-98AA-4998-9B0E-168F91412D76}" type="datetimeFigureOut">
              <a:rPr lang="en-GB" altLang="en-US"/>
              <a:pPr/>
              <a:t>22/01/2019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4EE28822-43D5-4460-886B-7B6A5AF8DF84}" type="slidenum">
              <a:rPr lang="en-GB" altLang="en-US"/>
              <a:pPr/>
              <a:t>‹#›</a:t>
            </a:fld>
            <a:endParaRPr lang="en-GB" altLang="en-US"/>
          </a:p>
        </p:txBody>
      </p:sp>
    </p:spTree>
    <p:extLst>
      <p:ext uri="{BB962C8B-B14F-4D97-AF65-F5344CB8AC3E}">
        <p14:creationId xmlns:p14="http://schemas.microsoft.com/office/powerpoint/2010/main" val="13984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7B54FE-418B-4D55-BBDE-A7972B83803F}" type="datetimeFigureOut">
              <a:rPr lang="en-GB" altLang="en-US"/>
              <a:pPr/>
              <a:t>22/01/2019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FF78F59-C906-4CC0-91BE-B0501258E94F}" type="slidenum">
              <a:rPr lang="en-GB" altLang="en-US"/>
              <a:pPr/>
              <a:t>‹#›</a:t>
            </a:fld>
            <a:endParaRPr lang="en-GB" altLang="en-US"/>
          </a:p>
        </p:txBody>
      </p:sp>
    </p:spTree>
    <p:extLst>
      <p:ext uri="{BB962C8B-B14F-4D97-AF65-F5344CB8AC3E}">
        <p14:creationId xmlns:p14="http://schemas.microsoft.com/office/powerpoint/2010/main" val="4135721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15BCF276-601C-4FA1-A8C7-BCAB1A95BCA0}" type="datetimeFigureOut">
              <a:rPr lang="en-GB" altLang="en-US"/>
              <a:pPr/>
              <a:t>22/01/2019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D80DDD3F-8E4F-4793-B554-C5A5E2DA3574}" type="slidenum">
              <a:rPr lang="en-GB" altLang="en-US"/>
              <a:pPr/>
              <a:t>‹#›</a:t>
            </a:fld>
            <a:endParaRPr lang="en-GB" altLang="en-US"/>
          </a:p>
        </p:txBody>
      </p:sp>
    </p:spTree>
    <p:extLst>
      <p:ext uri="{BB962C8B-B14F-4D97-AF65-F5344CB8AC3E}">
        <p14:creationId xmlns:p14="http://schemas.microsoft.com/office/powerpoint/2010/main" val="1436306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F270A925-1A88-418D-9223-A60E7E739B4E}" type="datetimeFigureOut">
              <a:rPr lang="en-GB" altLang="en-US"/>
              <a:pPr/>
              <a:t>22/01/2019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BA03C8C2-9EFC-48BD-BF06-122AB99754DB}" type="slidenum">
              <a:rPr lang="en-GB" altLang="en-US"/>
              <a:pPr/>
              <a:t>‹#›</a:t>
            </a:fld>
            <a:endParaRPr lang="en-GB" altLang="en-US"/>
          </a:p>
        </p:txBody>
      </p:sp>
    </p:spTree>
    <p:extLst>
      <p:ext uri="{BB962C8B-B14F-4D97-AF65-F5344CB8AC3E}">
        <p14:creationId xmlns:p14="http://schemas.microsoft.com/office/powerpoint/2010/main" val="495697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4ECE6F7C-FF08-46A6-B4E8-53C92009132C}" type="datetimeFigureOut">
              <a:rPr lang="en-GB" altLang="en-US"/>
              <a:pPr/>
              <a:t>22/01/2019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1ABA18DA-C414-4797-A47E-9A5A1FBAE65C}" type="slidenum">
              <a:rPr lang="en-GB" altLang="en-US"/>
              <a:pPr/>
              <a:t>‹#›</a:t>
            </a:fld>
            <a:endParaRPr lang="en-GB" altLang="en-US"/>
          </a:p>
        </p:txBody>
      </p:sp>
    </p:spTree>
    <p:extLst>
      <p:ext uri="{BB962C8B-B14F-4D97-AF65-F5344CB8AC3E}">
        <p14:creationId xmlns:p14="http://schemas.microsoft.com/office/powerpoint/2010/main" val="267603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5DE878C-64D9-440D-A4E6-905BBFE39280}" type="datetimeFigureOut">
              <a:rPr lang="en-GB" altLang="en-US"/>
              <a:pPr/>
              <a:t>22/01/2019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AE1AAB83-0C66-441C-AD64-531B6BB8301C}" type="slidenum">
              <a:rPr lang="en-GB" altLang="en-US"/>
              <a:pPr/>
              <a:t>‹#›</a:t>
            </a:fld>
            <a:endParaRPr lang="en-GB" altLang="en-US"/>
          </a:p>
        </p:txBody>
      </p:sp>
    </p:spTree>
    <p:extLst>
      <p:ext uri="{BB962C8B-B14F-4D97-AF65-F5344CB8AC3E}">
        <p14:creationId xmlns:p14="http://schemas.microsoft.com/office/powerpoint/2010/main" val="1696111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762819A-3CBF-4B61-96B1-33C0487EE187}" type="datetimeFigureOut">
              <a:rPr lang="en-GB" altLang="en-US"/>
              <a:pPr/>
              <a:t>22/01/2019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3D727D0-44AD-4146-8340-4A012D745EFE}" type="slidenum">
              <a:rPr lang="en-GB" altLang="en-US"/>
              <a:pPr/>
              <a:t>‹#›</a:t>
            </a:fld>
            <a:endParaRPr lang="en-GB" altLang="en-US"/>
          </a:p>
        </p:txBody>
      </p:sp>
    </p:spTree>
    <p:extLst>
      <p:ext uri="{BB962C8B-B14F-4D97-AF65-F5344CB8AC3E}">
        <p14:creationId xmlns:p14="http://schemas.microsoft.com/office/powerpoint/2010/main" val="871445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0F0ADCA-1E41-4D42-AF0B-27DF5B2AE03C}" type="datetimeFigureOut">
              <a:rPr lang="en-GB" altLang="en-US"/>
              <a:pPr/>
              <a:t>22/01/2019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E8DDF05-70D4-41F0-8DCC-CBE16E33E663}" type="slidenum">
              <a:rPr lang="en-GB" altLang="en-US"/>
              <a:pPr/>
              <a:t>‹#›</a:t>
            </a:fld>
            <a:endParaRPr lang="en-GB" altLang="en-US"/>
          </a:p>
        </p:txBody>
      </p:sp>
    </p:spTree>
    <p:extLst>
      <p:ext uri="{BB962C8B-B14F-4D97-AF65-F5344CB8AC3E}">
        <p14:creationId xmlns:p14="http://schemas.microsoft.com/office/powerpoint/2010/main" val="4241900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93F8140B-BBB3-4967-8352-DB8B72BC896D}" type="datetimeFigureOut">
              <a:rPr lang="en-GB" altLang="en-US"/>
              <a:pPr/>
              <a:t>22/01/2019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B2A4A562-489E-4E95-8239-331AC22F6446}"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598488" y="600075"/>
            <a:ext cx="11031537"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A new command I give you: Love one another. As I have loved you, so you must love one another.  </a:t>
            </a:r>
            <a:r>
              <a:rPr lang="en-GB" altLang="en-US" sz="4800" b="1" baseline="30000">
                <a:latin typeface="Times New Roman" pitchFamily="18" charset="0"/>
                <a:cs typeface="Times New Roman" pitchFamily="18" charset="0"/>
              </a:rPr>
              <a:t> </a:t>
            </a:r>
          </a:p>
          <a:p>
            <a:pPr algn="just">
              <a:lnSpc>
                <a:spcPct val="100000"/>
              </a:lnSpc>
              <a:spcBef>
                <a:spcPct val="0"/>
              </a:spcBef>
              <a:buFontTx/>
              <a:buNone/>
            </a:pPr>
            <a:r>
              <a:rPr lang="en-GB" altLang="en-US" sz="4800">
                <a:latin typeface="Times New Roman" pitchFamily="18" charset="0"/>
                <a:cs typeface="Times New Roman" pitchFamily="18" charset="0"/>
              </a:rPr>
              <a:t>By this everyone will know that you are my disciples, if you love one another.”</a:t>
            </a:r>
          </a:p>
          <a:p>
            <a:pPr algn="just" eaLnBrk="1" hangingPunct="1">
              <a:lnSpc>
                <a:spcPct val="100000"/>
              </a:lnSpc>
              <a:spcBef>
                <a:spcPct val="0"/>
              </a:spcBef>
              <a:buFontTx/>
              <a:buNone/>
            </a:pPr>
            <a:r>
              <a:rPr lang="en-GB" altLang="en-US" sz="4800" b="1" i="1">
                <a:solidFill>
                  <a:srgbClr val="000000"/>
                </a:solidFill>
                <a:latin typeface="Times New Roman" pitchFamily="18" charset="0"/>
                <a:cs typeface="Times New Roman" pitchFamily="18" charset="0"/>
              </a:rPr>
              <a:t>John 13:34-35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04800" y="377825"/>
            <a:ext cx="1141412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nSpc>
                <a:spcPct val="100000"/>
              </a:lnSpc>
              <a:spcBef>
                <a:spcPct val="0"/>
              </a:spcBef>
              <a:buFontTx/>
              <a:buNone/>
            </a:pPr>
            <a:r>
              <a:rPr lang="en-GB" altLang="en-US" sz="3200" b="1">
                <a:solidFill>
                  <a:srgbClr val="FFFF00"/>
                </a:solidFill>
                <a:latin typeface="Times New Roman" pitchFamily="18" charset="0"/>
                <a:cs typeface="Times New Roman" pitchFamily="18" charset="0"/>
              </a:rPr>
              <a:t>II. This Christian unity can be advance only by an increasing   	   	   </a:t>
            </a:r>
            <a:r>
              <a:rPr lang="en-GB" altLang="en-US" sz="3200" b="1">
                <a:solidFill>
                  <a:schemeClr val="bg1"/>
                </a:solidFill>
                <a:latin typeface="Times New Roman" pitchFamily="18" charset="0"/>
                <a:cs typeface="Times New Roman" pitchFamily="18" charset="0"/>
              </a:rPr>
              <a:t>knowledge of Christ </a:t>
            </a:r>
            <a:r>
              <a:rPr lang="en-GB" altLang="en-US" sz="3200" b="1">
                <a:solidFill>
                  <a:srgbClr val="FFFF00"/>
                </a:solidFill>
                <a:latin typeface="Times New Roman" pitchFamily="18" charset="0"/>
                <a:cs typeface="Times New Roman" pitchFamily="18" charset="0"/>
              </a:rPr>
              <a:t>and of the truth which He reveals. </a:t>
            </a:r>
          </a:p>
        </p:txBody>
      </p:sp>
      <p:sp>
        <p:nvSpPr>
          <p:cNvPr id="3" name="Rectangle 2"/>
          <p:cNvSpPr>
            <a:spLocks noChangeArrowheads="1"/>
          </p:cNvSpPr>
          <p:nvPr/>
        </p:nvSpPr>
        <p:spPr bwMode="auto">
          <a:xfrm>
            <a:off x="1952625" y="1916113"/>
            <a:ext cx="82851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i="1">
                <a:solidFill>
                  <a:schemeClr val="bg1"/>
                </a:solidFill>
                <a:latin typeface="Blue Ridge Heavy SF" pitchFamily="34" charset="0"/>
              </a:rPr>
              <a:t>“Just  as you are in me and I am in you”. </a:t>
            </a:r>
            <a:endParaRPr lang="en-GB" altLang="en-US" sz="3600">
              <a:solidFill>
                <a:schemeClr val="bg1"/>
              </a:solidFill>
              <a:latin typeface="Blue Ridge Heavy SF" pitchFamily="34" charset="0"/>
            </a:endParaRPr>
          </a:p>
        </p:txBody>
      </p:sp>
      <p:sp>
        <p:nvSpPr>
          <p:cNvPr id="5" name="Rectangle 4"/>
          <p:cNvSpPr>
            <a:spLocks noChangeArrowheads="1"/>
          </p:cNvSpPr>
          <p:nvPr/>
        </p:nvSpPr>
        <p:spPr bwMode="auto">
          <a:xfrm>
            <a:off x="304800" y="3059113"/>
            <a:ext cx="8763000"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dirty="0">
                <a:latin typeface="Times New Roman" pitchFamily="18" charset="0"/>
                <a:cs typeface="Times New Roman" pitchFamily="18" charset="0"/>
              </a:rPr>
              <a:t>The Father and Son are united in </a:t>
            </a:r>
            <a:r>
              <a:rPr lang="en-GB" altLang="en-US" sz="4000" dirty="0" smtClean="0">
                <a:latin typeface="Times New Roman" pitchFamily="18" charset="0"/>
                <a:cs typeface="Times New Roman" pitchFamily="18" charset="0"/>
              </a:rPr>
              <a:t>mission</a:t>
            </a:r>
            <a:endParaRPr lang="en-GB" altLang="en-US" sz="4000" dirty="0">
              <a:latin typeface="Times New Roman" pitchFamily="18" charset="0"/>
              <a:cs typeface="Times New Roman" pitchFamily="18" charset="0"/>
            </a:endParaRPr>
          </a:p>
        </p:txBody>
      </p:sp>
      <p:sp>
        <p:nvSpPr>
          <p:cNvPr id="7" name="Rectangle 6"/>
          <p:cNvSpPr>
            <a:spLocks noChangeArrowheads="1"/>
          </p:cNvSpPr>
          <p:nvPr/>
        </p:nvSpPr>
        <p:spPr bwMode="auto">
          <a:xfrm>
            <a:off x="304800" y="4522788"/>
            <a:ext cx="9650413"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latin typeface="Times New Roman" pitchFamily="18" charset="0"/>
                <a:cs typeface="Times New Roman" pitchFamily="18" charset="0"/>
              </a:rPr>
              <a:t>The Father and Son are united in holiness</a:t>
            </a:r>
          </a:p>
        </p:txBody>
      </p:sp>
      <p:sp>
        <p:nvSpPr>
          <p:cNvPr id="8" name="Rectangle 7"/>
          <p:cNvSpPr>
            <a:spLocks noChangeArrowheads="1"/>
          </p:cNvSpPr>
          <p:nvPr/>
        </p:nvSpPr>
        <p:spPr bwMode="auto">
          <a:xfrm>
            <a:off x="304800" y="5846763"/>
            <a:ext cx="7935913"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The Father and Son are united in love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Vertical)">
                                      <p:cBhvr>
                                        <p:cTn id="24" dur="5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09575" y="563563"/>
            <a:ext cx="11266488"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By this everyone will know that you are my disciples, if you love one another.”</a:t>
            </a:r>
          </a:p>
          <a:p>
            <a:pPr algn="just" eaLnBrk="1" hangingPunct="1">
              <a:lnSpc>
                <a:spcPct val="100000"/>
              </a:lnSpc>
              <a:spcBef>
                <a:spcPct val="0"/>
              </a:spcBef>
              <a:buFontTx/>
              <a:buNone/>
            </a:pPr>
            <a:r>
              <a:rPr lang="en-GB" altLang="en-US" sz="4000" b="1" i="1">
                <a:solidFill>
                  <a:srgbClr val="000000"/>
                </a:solidFill>
                <a:latin typeface="Times New Roman" pitchFamily="18" charset="0"/>
                <a:cs typeface="Times New Roman" pitchFamily="18" charset="0"/>
              </a:rPr>
              <a:t>John 13:35 (NIV)</a:t>
            </a:r>
          </a:p>
        </p:txBody>
      </p:sp>
      <p:pic>
        <p:nvPicPr>
          <p:cNvPr id="5" name="Picture 2" descr="Image result for mobile phone dea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9738" y="2790825"/>
            <a:ext cx="2524125" cy="383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222250" y="773113"/>
            <a:ext cx="117475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The blessings of Unity come as a result of surrendering.</a:t>
            </a:r>
            <a:endParaRPr lang="en-GB" altLang="en-US" sz="3600" b="1" i="1">
              <a:solidFill>
                <a:srgbClr val="FFFF00"/>
              </a:solidFill>
              <a:latin typeface="Times New Roman" pitchFamily="18" charset="0"/>
              <a:cs typeface="Times New Roman" pitchFamily="18" charset="0"/>
            </a:endParaRPr>
          </a:p>
        </p:txBody>
      </p:sp>
      <p:sp>
        <p:nvSpPr>
          <p:cNvPr id="9" name="Rectangle 8"/>
          <p:cNvSpPr>
            <a:spLocks noChangeArrowheads="1"/>
          </p:cNvSpPr>
          <p:nvPr/>
        </p:nvSpPr>
        <p:spPr bwMode="auto">
          <a:xfrm>
            <a:off x="3259138" y="3279775"/>
            <a:ext cx="4802187"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chemeClr val="bg1"/>
                </a:solidFill>
                <a:latin typeface="Times New Roman" pitchFamily="18" charset="0"/>
                <a:cs typeface="Times New Roman" pitchFamily="18" charset="0"/>
              </a:rPr>
              <a:t>2 Kings 4:38-44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63550" y="200025"/>
            <a:ext cx="11264900" cy="3016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800">
                <a:latin typeface="Times New Roman" pitchFamily="18" charset="0"/>
                <a:cs typeface="Times New Roman" pitchFamily="18" charset="0"/>
              </a:rPr>
              <a:t>Elisha returned to Gilgal and there was a famine in that region. While the company of the prophets was meeting with him, he said to his servant, “Put on the large pot and cook some stew for these prophets.”</a:t>
            </a:r>
          </a:p>
          <a:p>
            <a:pPr algn="just">
              <a:lnSpc>
                <a:spcPct val="100000"/>
              </a:lnSpc>
              <a:spcBef>
                <a:spcPct val="0"/>
              </a:spcBef>
              <a:buFontTx/>
              <a:buNone/>
            </a:pPr>
            <a:r>
              <a:rPr lang="en-GB" altLang="en-US" sz="3800" b="1" i="1">
                <a:solidFill>
                  <a:srgbClr val="000000"/>
                </a:solidFill>
                <a:latin typeface="Times New Roman" pitchFamily="18" charset="0"/>
                <a:cs typeface="Times New Roman" pitchFamily="18" charset="0"/>
              </a:rPr>
              <a:t>2 Kings 4:38 (NIV)</a:t>
            </a:r>
          </a:p>
        </p:txBody>
      </p:sp>
      <p:sp>
        <p:nvSpPr>
          <p:cNvPr id="2" name="Rectangle 1"/>
          <p:cNvSpPr>
            <a:spLocks noChangeArrowheads="1"/>
          </p:cNvSpPr>
          <p:nvPr/>
        </p:nvSpPr>
        <p:spPr bwMode="auto">
          <a:xfrm>
            <a:off x="561975" y="3708400"/>
            <a:ext cx="112903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i="1">
                <a:solidFill>
                  <a:schemeClr val="bg1"/>
                </a:solidFill>
                <a:latin typeface="Times New Roman" pitchFamily="18" charset="0"/>
                <a:cs typeface="Times New Roman" pitchFamily="18" charset="0"/>
              </a:rPr>
              <a:t>Psalm 37:25</a:t>
            </a:r>
          </a:p>
          <a:p>
            <a:pPr algn="just">
              <a:lnSpc>
                <a:spcPct val="100000"/>
              </a:lnSpc>
              <a:spcBef>
                <a:spcPct val="0"/>
              </a:spcBef>
              <a:buFontTx/>
              <a:buNone/>
            </a:pPr>
            <a:r>
              <a:rPr lang="en-GB" altLang="en-US" sz="4000" b="1">
                <a:solidFill>
                  <a:schemeClr val="bg1"/>
                </a:solidFill>
                <a:latin typeface="Times New Roman" pitchFamily="18" charset="0"/>
                <a:cs typeface="Times New Roman" pitchFamily="18" charset="0"/>
              </a:rPr>
              <a:t>I was young and now I am old, yet I have never seen the righteous forsaken or their children begging bread. </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63550" y="434975"/>
            <a:ext cx="11264900" cy="5602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aseline="30000">
                <a:latin typeface="Times New Roman" pitchFamily="18" charset="0"/>
                <a:cs typeface="Times New Roman" pitchFamily="18" charset="0"/>
              </a:rPr>
              <a:t>39 </a:t>
            </a:r>
            <a:r>
              <a:rPr lang="en-GB" altLang="en-US" sz="4000">
                <a:latin typeface="Times New Roman" pitchFamily="18" charset="0"/>
                <a:cs typeface="Times New Roman" pitchFamily="18" charset="0"/>
              </a:rPr>
              <a:t>One of them went out into the fields to gather herbs and found a wild vine and picked as many of its gourds as his garment could hold. When he returned, he cut them up into the pot of stew, though no one knew what they were. </a:t>
            </a:r>
            <a:r>
              <a:rPr lang="en-GB" altLang="en-US" sz="4000" baseline="30000">
                <a:latin typeface="Times New Roman" pitchFamily="18" charset="0"/>
                <a:cs typeface="Times New Roman" pitchFamily="18" charset="0"/>
              </a:rPr>
              <a:t>40 </a:t>
            </a:r>
            <a:r>
              <a:rPr lang="en-GB" altLang="en-US" sz="4000">
                <a:latin typeface="Times New Roman" pitchFamily="18" charset="0"/>
                <a:cs typeface="Times New Roman" pitchFamily="18" charset="0"/>
              </a:rPr>
              <a:t>The stew was poured out for the men, but as they began to eat it, they cried out, “Man of God, there is death in the pot!” And they could not eat it.</a:t>
            </a:r>
          </a:p>
          <a:p>
            <a:pPr algn="just">
              <a:lnSpc>
                <a:spcPct val="100000"/>
              </a:lnSpc>
              <a:spcBef>
                <a:spcPct val="0"/>
              </a:spcBef>
              <a:buFontTx/>
              <a:buNone/>
            </a:pPr>
            <a:r>
              <a:rPr lang="en-GB" altLang="en-US" sz="3800" b="1" i="1">
                <a:solidFill>
                  <a:srgbClr val="000099"/>
                </a:solidFill>
                <a:latin typeface="Times New Roman" pitchFamily="18" charset="0"/>
                <a:cs typeface="Times New Roman" pitchFamily="18" charset="0"/>
              </a:rPr>
              <a:t>2 Kings 4:39-40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63550" y="434975"/>
            <a:ext cx="11264900" cy="2524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Elisha said, “</a:t>
            </a:r>
            <a:r>
              <a:rPr lang="en-GB" altLang="en-US" sz="4000">
                <a:solidFill>
                  <a:srgbClr val="FF0000"/>
                </a:solidFill>
                <a:latin typeface="Times New Roman" pitchFamily="18" charset="0"/>
                <a:cs typeface="Times New Roman" pitchFamily="18" charset="0"/>
              </a:rPr>
              <a:t>Get some flour</a:t>
            </a:r>
            <a:r>
              <a:rPr lang="en-GB" altLang="en-US" sz="4000">
                <a:latin typeface="Times New Roman" pitchFamily="18" charset="0"/>
                <a:cs typeface="Times New Roman" pitchFamily="18" charset="0"/>
              </a:rPr>
              <a:t>.” He put it into the pot and said, “Serve it to the people to eat.” And there was nothing harmful in the pot.</a:t>
            </a:r>
          </a:p>
          <a:p>
            <a:pPr algn="just">
              <a:lnSpc>
                <a:spcPct val="100000"/>
              </a:lnSpc>
              <a:spcBef>
                <a:spcPct val="0"/>
              </a:spcBef>
              <a:buFontTx/>
              <a:buNone/>
            </a:pPr>
            <a:r>
              <a:rPr lang="en-GB" altLang="en-US" sz="3800" b="1" i="1">
                <a:solidFill>
                  <a:srgbClr val="000099"/>
                </a:solidFill>
                <a:latin typeface="Times New Roman" pitchFamily="18" charset="0"/>
                <a:cs typeface="Times New Roman" pitchFamily="18" charset="0"/>
              </a:rPr>
              <a:t>2 Kings 4:41 (NIV)</a:t>
            </a:r>
          </a:p>
        </p:txBody>
      </p:sp>
      <p:sp>
        <p:nvSpPr>
          <p:cNvPr id="2" name="Rectangle 1"/>
          <p:cNvSpPr>
            <a:spLocks noChangeArrowheads="1"/>
          </p:cNvSpPr>
          <p:nvPr/>
        </p:nvSpPr>
        <p:spPr bwMode="auto">
          <a:xfrm>
            <a:off x="463550" y="3998913"/>
            <a:ext cx="11177588"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Very truly I tell you, unless a kernel of wheat falls to the ground and dies, it remains only a single seed. But if it dies, it produces many seeds.</a:t>
            </a:r>
          </a:p>
          <a:p>
            <a:pPr algn="just">
              <a:lnSpc>
                <a:spcPct val="100000"/>
              </a:lnSpc>
              <a:spcBef>
                <a:spcPct val="0"/>
              </a:spcBef>
              <a:buFontTx/>
              <a:buNone/>
            </a:pPr>
            <a:r>
              <a:rPr lang="en-GB" altLang="en-US" sz="3600" b="1" i="1">
                <a:solidFill>
                  <a:srgbClr val="000099"/>
                </a:solidFill>
                <a:latin typeface="Times New Roman" pitchFamily="18" charset="0"/>
                <a:cs typeface="Times New Roman" pitchFamily="18" charset="0"/>
              </a:rPr>
              <a:t>John 12:24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3554" name="Picture 2" descr="Image result for cross of jes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87338"/>
            <a:ext cx="6280150" cy="353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6705600" y="287338"/>
            <a:ext cx="5310188"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b="1" baseline="30000">
                <a:latin typeface="Times New Roman" pitchFamily="18" charset="0"/>
                <a:cs typeface="Times New Roman" pitchFamily="18" charset="0"/>
              </a:rPr>
              <a:t>55 </a:t>
            </a:r>
            <a:r>
              <a:rPr lang="en-GB" altLang="en-US" sz="3200">
                <a:latin typeface="Times New Roman" pitchFamily="18" charset="0"/>
                <a:cs typeface="Times New Roman" pitchFamily="18" charset="0"/>
              </a:rPr>
              <a:t>“Where, O death, is your victory?</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Where, O death, is your sting?”</a:t>
            </a:r>
          </a:p>
          <a:p>
            <a:pPr algn="just">
              <a:lnSpc>
                <a:spcPct val="100000"/>
              </a:lnSpc>
              <a:spcBef>
                <a:spcPct val="0"/>
              </a:spcBef>
              <a:buFontTx/>
              <a:buNone/>
            </a:pPr>
            <a:r>
              <a:rPr lang="en-GB" altLang="en-US" sz="3200" b="1" baseline="30000">
                <a:latin typeface="Times New Roman" pitchFamily="18" charset="0"/>
                <a:cs typeface="Times New Roman" pitchFamily="18" charset="0"/>
              </a:rPr>
              <a:t>56 </a:t>
            </a:r>
            <a:r>
              <a:rPr lang="en-GB" altLang="en-US" sz="3200">
                <a:latin typeface="Times New Roman" pitchFamily="18" charset="0"/>
                <a:cs typeface="Times New Roman" pitchFamily="18" charset="0"/>
              </a:rPr>
              <a:t>The sting of death is sin, and the power of sin is the law. </a:t>
            </a:r>
            <a:r>
              <a:rPr lang="en-GB" altLang="en-US" sz="3200" b="1" baseline="30000">
                <a:latin typeface="Times New Roman" pitchFamily="18" charset="0"/>
                <a:cs typeface="Times New Roman" pitchFamily="18" charset="0"/>
              </a:rPr>
              <a:t>57 </a:t>
            </a:r>
            <a:r>
              <a:rPr lang="en-GB" altLang="en-US" sz="3200">
                <a:latin typeface="Times New Roman" pitchFamily="18" charset="0"/>
                <a:cs typeface="Times New Roman" pitchFamily="18" charset="0"/>
              </a:rPr>
              <a:t>But thanks be to God! He gives us the victory through our Lord Jesus Christ.</a:t>
            </a:r>
          </a:p>
          <a:p>
            <a:pPr algn="just">
              <a:lnSpc>
                <a:spcPct val="100000"/>
              </a:lnSpc>
              <a:spcBef>
                <a:spcPct val="0"/>
              </a:spcBef>
              <a:buFontTx/>
              <a:buNone/>
            </a:pPr>
            <a:r>
              <a:rPr lang="en-GB" altLang="en-US" sz="3200" b="1" i="1">
                <a:solidFill>
                  <a:srgbClr val="000099"/>
                </a:solidFill>
                <a:latin typeface="Times New Roman" pitchFamily="18" charset="0"/>
                <a:cs typeface="Times New Roman" pitchFamily="18" charset="0"/>
              </a:rPr>
              <a:t>1 Corinthians 15:55-57 (NIV)</a:t>
            </a:r>
          </a:p>
        </p:txBody>
      </p:sp>
      <p:sp>
        <p:nvSpPr>
          <p:cNvPr id="3" name="Rectangle 2"/>
          <p:cNvSpPr>
            <a:spLocks noChangeArrowheads="1"/>
          </p:cNvSpPr>
          <p:nvPr/>
        </p:nvSpPr>
        <p:spPr bwMode="auto">
          <a:xfrm>
            <a:off x="1058863" y="5861050"/>
            <a:ext cx="105298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This is what we need. The Church needs Jesus.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1000"/>
                                        <p:tgtEl>
                                          <p:spTgt spid="23554"/>
                                        </p:tgtEl>
                                      </p:cBhvr>
                                    </p:animEffect>
                                    <p:anim calcmode="lin" valueType="num">
                                      <p:cBhvr>
                                        <p:cTn id="8" dur="1000" fill="hold"/>
                                        <p:tgtEl>
                                          <p:spTgt spid="23554"/>
                                        </p:tgtEl>
                                        <p:attrNameLst>
                                          <p:attrName>ppt_x</p:attrName>
                                        </p:attrNameLst>
                                      </p:cBhvr>
                                      <p:tavLst>
                                        <p:tav tm="0">
                                          <p:val>
                                            <p:strVal val="#ppt_x"/>
                                          </p:val>
                                        </p:tav>
                                        <p:tav tm="100000">
                                          <p:val>
                                            <p:strVal val="#ppt_x"/>
                                          </p:val>
                                        </p:tav>
                                      </p:tavLst>
                                    </p:anim>
                                    <p:anim calcmode="lin" valueType="num">
                                      <p:cBhvr>
                                        <p:cTn id="9" dur="1000" fill="hold"/>
                                        <p:tgtEl>
                                          <p:spTgt spid="2355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28613" y="331788"/>
            <a:ext cx="11195050" cy="4832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My prayer is not for them alone. I pray also for those who will believe in me through their message, that </a:t>
            </a:r>
            <a:r>
              <a:rPr lang="en-GB" altLang="en-US" sz="4400" b="1">
                <a:solidFill>
                  <a:srgbClr val="FF0000"/>
                </a:solidFill>
                <a:latin typeface="Times New Roman" pitchFamily="18" charset="0"/>
                <a:cs typeface="Times New Roman" pitchFamily="18" charset="0"/>
              </a:rPr>
              <a:t>all of them may be one</a:t>
            </a:r>
            <a:r>
              <a:rPr lang="en-GB" altLang="en-US" sz="4400">
                <a:latin typeface="Times New Roman" pitchFamily="18" charset="0"/>
                <a:cs typeface="Times New Roman" pitchFamily="18" charset="0"/>
              </a:rPr>
              <a:t>, Father, just as you are in me and I am in you. May they also be in us so that the world may believe that you have sent me.</a:t>
            </a:r>
          </a:p>
          <a:p>
            <a:pPr algn="just" eaLnBrk="1" hangingPunct="1">
              <a:lnSpc>
                <a:spcPct val="100000"/>
              </a:lnSpc>
              <a:spcBef>
                <a:spcPct val="0"/>
              </a:spcBef>
              <a:buFontTx/>
              <a:buNone/>
            </a:pPr>
            <a:r>
              <a:rPr lang="en-GB" altLang="en-US" sz="4400" b="1" i="1">
                <a:solidFill>
                  <a:srgbClr val="000000"/>
                </a:solidFill>
                <a:latin typeface="Times New Roman" pitchFamily="18" charset="0"/>
                <a:cs typeface="Times New Roman" pitchFamily="18" charset="0"/>
              </a:rPr>
              <a:t>John 17:20-21 (NIV)</a:t>
            </a:r>
          </a:p>
        </p:txBody>
      </p:sp>
      <p:sp>
        <p:nvSpPr>
          <p:cNvPr id="2" name="Rectangle 1"/>
          <p:cNvSpPr>
            <a:spLocks noChangeArrowheads="1"/>
          </p:cNvSpPr>
          <p:nvPr/>
        </p:nvSpPr>
        <p:spPr bwMode="auto">
          <a:xfrm>
            <a:off x="1055688" y="5507038"/>
            <a:ext cx="101441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How can the church be united as 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098" name="Picture 2" descr="http://www.hopeforrecovery.com/wp-content/uploads/2013/12/pray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4800" y="290513"/>
            <a:ext cx="8848725" cy="635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mage result for mobile phone dea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9688" y="273050"/>
            <a:ext cx="4081462" cy="619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4" descr="Image result for sim c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9750" y="1285875"/>
            <a:ext cx="617220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barn(inVertical)">
                                      <p:cBhvr>
                                        <p:cTn id="7" dur="500"/>
                                        <p:tgtEl>
                                          <p:spTgt spid="11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barn(inVertical)">
                                      <p:cBhvr>
                                        <p:cTn id="12"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01663" y="5661025"/>
            <a:ext cx="11202987"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000099"/>
                </a:solidFill>
                <a:latin typeface="Times New Roman" pitchFamily="18" charset="0"/>
                <a:cs typeface="Times New Roman" pitchFamily="18" charset="0"/>
              </a:rPr>
              <a:t>John chapter 17 is a prayer of three sections:</a:t>
            </a:r>
          </a:p>
        </p:txBody>
      </p:sp>
      <p:sp>
        <p:nvSpPr>
          <p:cNvPr id="6147" name="AutoShape 9" descr="Image result for the week of prayer for Christian Unity."/>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5131" name="Picture 11"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8663" y="1636713"/>
            <a:ext cx="526732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449263" y="160338"/>
            <a:ext cx="10499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Tahoma" pitchFamily="34" charset="0"/>
                <a:cs typeface="Tahoma" pitchFamily="34" charset="0"/>
              </a:rPr>
              <a:t>“That all of them may be one, …</a:t>
            </a:r>
          </a:p>
          <a:p>
            <a:pPr algn="ctr">
              <a:lnSpc>
                <a:spcPct val="100000"/>
              </a:lnSpc>
              <a:spcBef>
                <a:spcPct val="0"/>
              </a:spcBef>
              <a:buFontTx/>
              <a:buNone/>
            </a:pPr>
            <a:r>
              <a:rPr lang="en-GB" altLang="en-US" sz="4000" b="1">
                <a:solidFill>
                  <a:schemeClr val="bg1"/>
                </a:solidFill>
                <a:latin typeface="Tahoma" pitchFamily="34" charset="0"/>
                <a:cs typeface="Tahoma" pitchFamily="34" charset="0"/>
              </a:rPr>
              <a:t>so the world may believe”.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5131"/>
                                        </p:tgtEl>
                                        <p:attrNameLst>
                                          <p:attrName>style.visibility</p:attrName>
                                        </p:attrNameLst>
                                      </p:cBhvr>
                                      <p:to>
                                        <p:strVal val="visible"/>
                                      </p:to>
                                    </p:set>
                                    <p:animEffect transition="in" filter="barn(inVertical)">
                                      <p:cBhvr>
                                        <p:cTn id="12" dur="500"/>
                                        <p:tgtEl>
                                          <p:spTgt spid="51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144463" y="1654175"/>
            <a:ext cx="11202987"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t>I</a:t>
            </a:r>
            <a:r>
              <a:rPr lang="en-GB" altLang="en-US" sz="4400">
                <a:latin typeface="Times New Roman" pitchFamily="18" charset="0"/>
                <a:cs typeface="Times New Roman" pitchFamily="18" charset="0"/>
              </a:rPr>
              <a:t>n verses 1-5 Jesus prays for Himself,</a:t>
            </a:r>
          </a:p>
        </p:txBody>
      </p:sp>
      <p:sp>
        <p:nvSpPr>
          <p:cNvPr id="7171" name="AutoShape 9" descr="Image result for the week of prayer for Christian Unity."/>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6" name="Rectangle 5"/>
          <p:cNvSpPr>
            <a:spLocks noChangeArrowheads="1"/>
          </p:cNvSpPr>
          <p:nvPr/>
        </p:nvSpPr>
        <p:spPr bwMode="auto">
          <a:xfrm>
            <a:off x="163513" y="2790825"/>
            <a:ext cx="11204575"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rgbClr val="000099"/>
                </a:solidFill>
                <a:latin typeface="Times New Roman" pitchFamily="18" charset="0"/>
                <a:cs typeface="Times New Roman" pitchFamily="18" charset="0"/>
              </a:rPr>
              <a:t>Verses 6-19 He prays for His eleven disciples,</a:t>
            </a:r>
          </a:p>
        </p:txBody>
      </p:sp>
      <p:sp>
        <p:nvSpPr>
          <p:cNvPr id="7" name="Rectangle 6"/>
          <p:cNvSpPr>
            <a:spLocks noChangeArrowheads="1"/>
          </p:cNvSpPr>
          <p:nvPr/>
        </p:nvSpPr>
        <p:spPr bwMode="auto">
          <a:xfrm>
            <a:off x="163513" y="3940175"/>
            <a:ext cx="11204575" cy="1446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latin typeface="Times New Roman" pitchFamily="18" charset="0"/>
                <a:cs typeface="Times New Roman" pitchFamily="18" charset="0"/>
              </a:rPr>
              <a:t>and in verses 20-26 He prays for all believers yet to come.   </a:t>
            </a:r>
          </a:p>
        </p:txBody>
      </p:sp>
      <p:sp>
        <p:nvSpPr>
          <p:cNvPr id="4" name="Rectangle 3"/>
          <p:cNvSpPr>
            <a:spLocks noChangeArrowheads="1"/>
          </p:cNvSpPr>
          <p:nvPr/>
        </p:nvSpPr>
        <p:spPr bwMode="auto">
          <a:xfrm>
            <a:off x="4784725" y="325438"/>
            <a:ext cx="22558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i="1">
                <a:solidFill>
                  <a:srgbClr val="FFFF00"/>
                </a:solidFill>
                <a:latin typeface="Times New Roman" pitchFamily="18" charset="0"/>
                <a:cs typeface="Times New Roman" pitchFamily="18" charset="0"/>
              </a:rPr>
              <a:t>John 17</a:t>
            </a:r>
            <a:endParaRPr lang="en-GB" altLang="en-US" sz="4800">
              <a:solidFill>
                <a:srgbClr val="FFFF00"/>
              </a:solidFill>
            </a:endParaRPr>
          </a:p>
        </p:txBody>
      </p:sp>
      <p:sp>
        <p:nvSpPr>
          <p:cNvPr id="8" name="Rectangle 7"/>
          <p:cNvSpPr>
            <a:spLocks noChangeArrowheads="1"/>
          </p:cNvSpPr>
          <p:nvPr/>
        </p:nvSpPr>
        <p:spPr bwMode="auto">
          <a:xfrm>
            <a:off x="2149475" y="5705475"/>
            <a:ext cx="72326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chemeClr val="bg1"/>
                </a:solidFill>
                <a:latin typeface="Times New Roman" pitchFamily="18" charset="0"/>
                <a:cs typeface="Times New Roman" pitchFamily="18" charset="0"/>
              </a:rPr>
              <a:t>“that they may all be 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5"/>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7"/>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6" grpId="0" animBg="1" autoUpdateAnimBg="0"/>
      <p:bldP spid="7" grpId="0" animBg="1" autoUpdateAnimBg="0"/>
      <p:bldP spid="4"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395413" y="1652588"/>
            <a:ext cx="96361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latin typeface="Times New Roman" pitchFamily="18" charset="0"/>
                <a:cs typeface="Times New Roman" pitchFamily="18" charset="0"/>
              </a:rPr>
              <a:t>How can the church be united as one? </a:t>
            </a:r>
          </a:p>
        </p:txBody>
      </p:sp>
      <p:sp>
        <p:nvSpPr>
          <p:cNvPr id="5" name="Rectangle 4"/>
          <p:cNvSpPr>
            <a:spLocks noChangeArrowheads="1"/>
          </p:cNvSpPr>
          <p:nvPr/>
        </p:nvSpPr>
        <p:spPr bwMode="auto">
          <a:xfrm>
            <a:off x="1014413" y="384175"/>
            <a:ext cx="102044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chemeClr val="bg1"/>
                </a:solidFill>
                <a:latin typeface="Blue Ridge Heavy SF" pitchFamily="34" charset="0"/>
              </a:rPr>
              <a:t>Jesus prayed </a:t>
            </a:r>
            <a:r>
              <a:rPr lang="en-GB" altLang="en-US" sz="4400" i="1">
                <a:solidFill>
                  <a:schemeClr val="bg1"/>
                </a:solidFill>
                <a:latin typeface="Blue Ridge Heavy SF" pitchFamily="34" charset="0"/>
              </a:rPr>
              <a:t>“that they also may be in us”.</a:t>
            </a:r>
            <a:endParaRPr lang="en-GB" altLang="en-US" sz="4400">
              <a:solidFill>
                <a:schemeClr val="bg1"/>
              </a:solidFill>
              <a:latin typeface="Blue Ridge Heavy SF" pitchFamily="34" charset="0"/>
            </a:endParaRPr>
          </a:p>
        </p:txBody>
      </p:sp>
      <p:sp>
        <p:nvSpPr>
          <p:cNvPr id="6" name="Rectangle 5"/>
          <p:cNvSpPr>
            <a:spLocks noChangeArrowheads="1"/>
          </p:cNvSpPr>
          <p:nvPr/>
        </p:nvSpPr>
        <p:spPr bwMode="auto">
          <a:xfrm>
            <a:off x="341313" y="3025775"/>
            <a:ext cx="11328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First of all we need to respond to His love for us. </a:t>
            </a:r>
          </a:p>
        </p:txBody>
      </p:sp>
      <p:sp>
        <p:nvSpPr>
          <p:cNvPr id="7" name="Rectangle 6"/>
          <p:cNvSpPr>
            <a:spLocks noChangeArrowheads="1"/>
          </p:cNvSpPr>
          <p:nvPr/>
        </p:nvSpPr>
        <p:spPr bwMode="auto">
          <a:xfrm>
            <a:off x="1395413" y="4510088"/>
            <a:ext cx="8924925"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latin typeface="Times New Roman" pitchFamily="18" charset="0"/>
                <a:cs typeface="Times New Roman" pitchFamily="18" charset="0"/>
              </a:rPr>
              <a:t>“If you love me, </a:t>
            </a:r>
            <a:r>
              <a:rPr lang="en-GB" altLang="en-US" sz="4400">
                <a:solidFill>
                  <a:srgbClr val="FF0000"/>
                </a:solidFill>
                <a:latin typeface="Times New Roman" pitchFamily="18" charset="0"/>
                <a:cs typeface="Times New Roman" pitchFamily="18" charset="0"/>
              </a:rPr>
              <a:t>keep my commands</a:t>
            </a:r>
            <a:r>
              <a:rPr lang="en-GB" altLang="en-US" sz="4400">
                <a:latin typeface="Times New Roman" pitchFamily="18" charset="0"/>
                <a:cs typeface="Times New Roman" pitchFamily="18" charset="0"/>
              </a:rPr>
              <a:t>”.</a:t>
            </a:r>
          </a:p>
          <a:p>
            <a:pPr>
              <a:lnSpc>
                <a:spcPct val="100000"/>
              </a:lnSpc>
              <a:spcBef>
                <a:spcPct val="0"/>
              </a:spcBef>
              <a:buFontTx/>
              <a:buNone/>
            </a:pPr>
            <a:r>
              <a:rPr lang="en-GB" altLang="en-US" sz="4400" b="1" i="1">
                <a:solidFill>
                  <a:srgbClr val="000099"/>
                </a:solidFill>
                <a:latin typeface="Times New Roman" pitchFamily="18" charset="0"/>
                <a:cs typeface="Times New Roman" pitchFamily="18" charset="0"/>
              </a:rPr>
              <a:t>John 14:15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6"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57225" y="817563"/>
            <a:ext cx="10936288"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b="1" baseline="30000">
                <a:latin typeface="Times New Roman" pitchFamily="18" charset="0"/>
                <a:cs typeface="Times New Roman" pitchFamily="18" charset="0"/>
              </a:rPr>
              <a:t>23 </a:t>
            </a:r>
            <a:r>
              <a:rPr lang="en-GB" altLang="en-US" sz="4800">
                <a:latin typeface="Times New Roman" pitchFamily="18" charset="0"/>
                <a:cs typeface="Times New Roman" pitchFamily="18" charset="0"/>
              </a:rPr>
              <a:t>Jesus replied, “</a:t>
            </a:r>
            <a:r>
              <a:rPr lang="en-GB" altLang="en-US" sz="4800">
                <a:solidFill>
                  <a:srgbClr val="FF0000"/>
                </a:solidFill>
                <a:latin typeface="Times New Roman" pitchFamily="18" charset="0"/>
                <a:cs typeface="Times New Roman" pitchFamily="18" charset="0"/>
              </a:rPr>
              <a:t>Anyone who loves me will obey my teaching.</a:t>
            </a:r>
            <a:r>
              <a:rPr lang="en-GB" altLang="en-US" sz="4800">
                <a:latin typeface="Times New Roman" pitchFamily="18" charset="0"/>
                <a:cs typeface="Times New Roman" pitchFamily="18" charset="0"/>
              </a:rPr>
              <a:t> My Father will love them, and we will come to them and make our home with them. </a:t>
            </a:r>
            <a:r>
              <a:rPr lang="en-GB" altLang="en-US" sz="4800" b="1" baseline="30000">
                <a:latin typeface="Times New Roman" pitchFamily="18" charset="0"/>
                <a:cs typeface="Times New Roman" pitchFamily="18" charset="0"/>
              </a:rPr>
              <a:t>24 </a:t>
            </a:r>
            <a:r>
              <a:rPr lang="en-GB" altLang="en-US" sz="4800">
                <a:latin typeface="Times New Roman" pitchFamily="18" charset="0"/>
                <a:cs typeface="Times New Roman" pitchFamily="18" charset="0"/>
              </a:rPr>
              <a:t>Anyone who does not love me </a:t>
            </a:r>
            <a:r>
              <a:rPr lang="en-GB" altLang="en-US" sz="4800">
                <a:solidFill>
                  <a:srgbClr val="000099"/>
                </a:solidFill>
                <a:latin typeface="Times New Roman" pitchFamily="18" charset="0"/>
                <a:cs typeface="Times New Roman" pitchFamily="18" charset="0"/>
              </a:rPr>
              <a:t>will not obey </a:t>
            </a:r>
            <a:r>
              <a:rPr lang="en-GB" altLang="en-US" sz="4800">
                <a:latin typeface="Times New Roman" pitchFamily="18" charset="0"/>
                <a:cs typeface="Times New Roman" pitchFamily="18" charset="0"/>
              </a:rPr>
              <a:t>my teaching.</a:t>
            </a:r>
          </a:p>
          <a:p>
            <a:pPr algn="just" eaLnBrk="1" hangingPunct="1">
              <a:lnSpc>
                <a:spcPct val="100000"/>
              </a:lnSpc>
              <a:spcBef>
                <a:spcPct val="0"/>
              </a:spcBef>
              <a:buFontTx/>
              <a:buNone/>
            </a:pPr>
            <a:r>
              <a:rPr lang="en-GB" altLang="en-US" sz="4800" b="1" i="1">
                <a:solidFill>
                  <a:srgbClr val="000000"/>
                </a:solidFill>
                <a:latin typeface="Times New Roman" pitchFamily="18" charset="0"/>
                <a:cs typeface="Times New Roman" pitchFamily="18" charset="0"/>
              </a:rPr>
              <a:t>John 14:23-24 (NIV)</a:t>
            </a:r>
            <a:endParaRPr lang="en-GB" altLang="en-US" sz="48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15938" y="685800"/>
            <a:ext cx="11323637" cy="4832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“Despite their outward denominational differences, all true Christians are spiritually united by regeneration in their belief that salvation is by grace alone through faith alone, in Christ alone, and their commitment to the absolute authority of Scripture”.</a:t>
            </a:r>
          </a:p>
          <a:p>
            <a:pPr algn="just">
              <a:lnSpc>
                <a:spcPct val="100000"/>
              </a:lnSpc>
              <a:spcBef>
                <a:spcPct val="0"/>
              </a:spcBef>
              <a:buFontTx/>
              <a:buNone/>
            </a:pPr>
            <a:r>
              <a:rPr lang="en-GB" altLang="en-US" sz="2000" b="1">
                <a:solidFill>
                  <a:srgbClr val="000099"/>
                </a:solidFill>
                <a:latin typeface="Times New Roman" pitchFamily="18" charset="0"/>
                <a:cs typeface="Times New Roman" pitchFamily="18" charset="0"/>
              </a:rPr>
              <a:t>John MacArthur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1619</TotalTime>
  <Words>395</Words>
  <Application>Microsoft Office PowerPoint</Application>
  <PresentationFormat>Custom</PresentationFormat>
  <Paragraphs>46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Arial</vt:lpstr>
      <vt:lpstr>Calibri Light</vt:lpstr>
      <vt:lpstr>Times New Roman</vt:lpstr>
      <vt:lpstr>Tahoma</vt:lpstr>
      <vt:lpstr>Blue Ridge Heavy SF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29</cp:revision>
  <dcterms:created xsi:type="dcterms:W3CDTF">2016-06-16T20:55:13Z</dcterms:created>
  <dcterms:modified xsi:type="dcterms:W3CDTF">2019-01-22T14:29:26Z</dcterms:modified>
</cp:coreProperties>
</file>