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1" r:id="rId16"/>
    <p:sldId id="270" r:id="rId17"/>
    <p:sldId id="273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77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52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51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21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5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1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288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25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7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0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94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89E51-22B3-4958-9029-E58CF8A8018F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46849-C262-4AE8-B822-69B562D845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10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121" y="283336"/>
            <a:ext cx="9144000" cy="5489620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Joshua 1:1-9 (NIV)</a:t>
            </a:r>
          </a:p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death of Moses the servant of the 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the 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said to Joshua son of Nun, Moses’ aide: 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“Moses my servant is dead. Now then, you and all these people, get ready to cross the Jordan River into the land I am about to give to them—to the Israelites. 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give you every place where you set your foot, as I promised Moses.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territory will extend from the desert to Lebanon, and from the great river, the Euphrates—all the Hittite country—to the Mediterranean Sea in the west. 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one will be able to stand against you all the days of your life. As I was with Moses, so I will be with you; I will never leave you nor forsake you. </a:t>
            </a:r>
          </a:p>
        </p:txBody>
      </p:sp>
    </p:spTree>
    <p:extLst>
      <p:ext uri="{BB962C8B-B14F-4D97-AF65-F5344CB8AC3E}">
        <p14:creationId xmlns:p14="http://schemas.microsoft.com/office/powerpoint/2010/main" val="5595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8270" y="445941"/>
            <a:ext cx="10779305" cy="611622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you were unwilling to go up; you rebelled against the command of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God.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grumbled in your tents and said, “The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hates us; so he brought us out of Egypt to deliver us into the hands of the Amorites to destroy us.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can we go? Our brothers have made our hearts melt in fear. They say, ‘The people are stronger and taller than we are; the cities are large, with walls up to the sky. We even saw the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Anakites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there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.’” </a:t>
            </a:r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I said to you, “Do not be terrified; do not be afraid of them. 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1:26-32 (NIV) </a:t>
            </a:r>
            <a:endParaRPr lang="en-GB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55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2401" y="271130"/>
            <a:ext cx="10281764" cy="379949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God, who is going before you, will fight for you, as he did for you in Egypt, before your very eyes,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 the wilderness. There you saw how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carried you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a father carries his son, all the way you went until you reached this place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spite of this, you did not trust in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God,</a:t>
            </a:r>
          </a:p>
        </p:txBody>
      </p:sp>
      <p:sp>
        <p:nvSpPr>
          <p:cNvPr id="5" name="Rectangle 4"/>
          <p:cNvSpPr/>
          <p:nvPr/>
        </p:nvSpPr>
        <p:spPr>
          <a:xfrm>
            <a:off x="2830844" y="4411775"/>
            <a:ext cx="66034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“Be strong and courageous.” 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6978" y="5832166"/>
            <a:ext cx="1199719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8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“For the Lord your God will be with you wherever you go.” </a:t>
            </a:r>
            <a:endParaRPr lang="en-GB" sz="3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13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0723" y="1356658"/>
            <a:ext cx="8606118" cy="716269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/>
            <a:r>
              <a:rPr lang="en-GB" sz="3600" dirty="0" smtClean="0"/>
              <a:t>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“Be careful to obey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law….”</a:t>
            </a:r>
            <a:b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2400" y="305450"/>
            <a:ext cx="111969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OBEDIENCE TO GOD’S COMMANDS (v. 7</a:t>
            </a: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5483" y="2895803"/>
            <a:ext cx="733611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are not under that same law today, </a:t>
            </a:r>
            <a:endParaRPr lang="en-GB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live by the same principles.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204" y="5288340"/>
            <a:ext cx="120656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said that there are two commands that are most important. </a:t>
            </a:r>
            <a:endParaRPr lang="en-GB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</a:t>
            </a:r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Lord your God with </a:t>
            </a:r>
            <a:r>
              <a:rPr lang="en-GB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your heart, soul, mind and strength. </a:t>
            </a:r>
            <a:endParaRPr lang="en-GB" sz="3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your </a:t>
            </a:r>
            <a:r>
              <a:rPr lang="en-GB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neighbour </a:t>
            </a:r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yourself. </a:t>
            </a:r>
            <a:endParaRPr lang="en-GB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718" y="2173098"/>
            <a:ext cx="30861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7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2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6517" y="1249081"/>
            <a:ext cx="11620396" cy="1765052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 algn="just"/>
            <a:r>
              <a:rPr lang="en-GB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Book of the Law always on your lips; meditate on it day and night, so that you may be careful to do everything written in it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2400" y="305450"/>
            <a:ext cx="99257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SATURATION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GOD’S WORD (v. 8)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4887" y="3706182"/>
            <a:ext cx="7884466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wisdom we need is available.</a:t>
            </a:r>
            <a:b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not just about reading it; </a:t>
            </a:r>
            <a:endParaRPr lang="en-GB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meditating on </a:t>
            </a:r>
            <a:r>
              <a:rPr lang="en-GB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it, 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endParaRPr lang="en-GB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letting 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God’s word saturate our spirit</a:t>
            </a:r>
            <a:r>
              <a:rPr lang="en-GB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Bib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4180" y="3564052"/>
            <a:ext cx="3552733" cy="2838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86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you will find me if you seek me with all your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34" y="198276"/>
            <a:ext cx="11564666" cy="636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5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you will find me if you seek me with all your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667" y="0"/>
            <a:ext cx="903675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99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133" y="2152191"/>
            <a:ext cx="10972800" cy="298425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“And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also were included in Christ when you heard the message of truth, the gospel of your salvation. When you believed, you were marked in him with a seal, the promised Holy 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Spirit”</a:t>
            </a:r>
          </a:p>
          <a:p>
            <a:pPr algn="just"/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Ephesians 1:13 (NIV)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111" y="0"/>
            <a:ext cx="3729214" cy="186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71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2295" y="2152191"/>
            <a:ext cx="9606845" cy="442923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 Me O Thou Great Redeemer </a:t>
            </a:r>
          </a:p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 me, O thou great redeemer,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Pilgrim through this barren land;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weak, but thou art mighty,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 me with thy powerful hand;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Bread of heaven, bread of heaven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 me till I want no more;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 me till I want no more.</a:t>
            </a:r>
          </a:p>
          <a:p>
            <a:pPr algn="just"/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111" y="0"/>
            <a:ext cx="3729214" cy="186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39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983" y="3484279"/>
            <a:ext cx="11138149" cy="2961677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I not commanded you? Be strong and courageous. Do not be afraid; do not be discouraged, for the 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will be with you wherever you go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/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Joshua 1:9 (NIV)</a:t>
            </a:r>
          </a:p>
          <a:p>
            <a:pPr algn="just"/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225" y="175330"/>
            <a:ext cx="58293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80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120" y="283336"/>
            <a:ext cx="9783651" cy="5914264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Joshua 1:1-9 (NIV)</a:t>
            </a:r>
          </a:p>
          <a:p>
            <a:pPr algn="just"/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strong and courageous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because you will lead these people to inherit the land I swore to their ancestors to give them. 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“Be strong and very courageous.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careful to obey all the law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my servant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Moses gave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you; do not turn from it to the right or to the left, that you may be successful wherever you go. 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this Book of the Law always on your lips; meditate on it day and night,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you may be careful to do everything written in it.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you will be prosperous and successful. </a:t>
            </a: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I not commanded you? Be strong and courageous. Do not be afraid; do not be discouraged, for the 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will be with you wherever you go.”</a:t>
            </a:r>
          </a:p>
        </p:txBody>
      </p:sp>
    </p:spTree>
    <p:extLst>
      <p:ext uri="{BB962C8B-B14F-4D97-AF65-F5344CB8AC3E}">
        <p14:creationId xmlns:p14="http://schemas.microsoft.com/office/powerpoint/2010/main" val="20521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120" y="283336"/>
            <a:ext cx="9783651" cy="5489620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 pray…</a:t>
            </a:r>
            <a:endParaRPr lang="en-GB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6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114" y="672715"/>
            <a:ext cx="9783651" cy="191122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“This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victory that overcomes the world, 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faith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GB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John </a:t>
            </a:r>
            <a:r>
              <a:rPr lang="en-GB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5:4. </a:t>
            </a:r>
            <a:endParaRPr lang="en-GB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4825" y="3763716"/>
            <a:ext cx="105132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Numbers 27:18 says that Joshua was </a:t>
            </a: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“a man in whom is the Spirit” </a:t>
            </a:r>
            <a:r>
              <a:rPr lang="en-GB" sz="4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(RSV). </a:t>
            </a:r>
            <a:endParaRPr lang="en-GB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00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319" y="311471"/>
            <a:ext cx="10190250" cy="5705507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’s anger was aroused that day and he swore this oath: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‘Because they have not followed me wholeheartedly, not one of those who were twenty years old or more when they came up out of Egypt will see the land I promised on oath to Abraham, Isaac and Jacob— 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one except Caleb son of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Jephunneh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Kenizzite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Joshua son of Nun,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followed the </a:t>
            </a:r>
            <a:r>
              <a:rPr lang="en-US" sz="4000" b="1" cap="small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 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wholeheartedly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.’ 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32:10–12 </a:t>
            </a:r>
            <a:r>
              <a:rPr lang="en-GB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(NIV)</a:t>
            </a:r>
            <a:endParaRPr lang="en-GB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/>
              <a:t> 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8458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835" y="1185530"/>
            <a:ext cx="7279009" cy="683611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Faith’s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 (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Joshua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3600" dirty="0"/>
              <a:t> 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3716624" y="218746"/>
            <a:ext cx="47740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Conquering by Faith</a:t>
            </a:r>
            <a:endParaRPr lang="en-GB" sz="4000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351" y="1959868"/>
            <a:ext cx="114446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“Y</a:t>
            </a:r>
            <a:r>
              <a:rPr lang="en-GB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 and all these people, get ready to cross the Jordan River into the land I am about to give to them—to the Israelites”.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624" y="3894461"/>
            <a:ext cx="3536576" cy="2530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3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964" y="244237"/>
            <a:ext cx="11295530" cy="412605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men Moses had sent to explore the land, who returned and made the whole community grumble against him by spreading a bad report about it—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men who were responsible for spreading the bad report about the land were struck down and died of a plague before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men who went to explore the land, only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Joshua son of Nun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Caleb son of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Jephunneh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survived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</a:t>
            </a:r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14:36-38 (NIV)</a:t>
            </a:r>
            <a:endParaRPr lang="en-GB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247" y="4524655"/>
            <a:ext cx="30480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4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497" y="1196819"/>
            <a:ext cx="6492311" cy="683611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/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courage? </a:t>
            </a:r>
          </a:p>
        </p:txBody>
      </p:sp>
      <p:sp>
        <p:nvSpPr>
          <p:cNvPr id="2" name="Rectangle 1"/>
          <p:cNvSpPr/>
          <p:nvPr/>
        </p:nvSpPr>
        <p:spPr>
          <a:xfrm>
            <a:off x="852400" y="305450"/>
            <a:ext cx="88334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 AND </a:t>
            </a: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COURAGEOUS</a:t>
            </a:r>
            <a:endParaRPr lang="en-GB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8930" y="2356639"/>
            <a:ext cx="105604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Courage has several synonyms: bravery, </a:t>
            </a:r>
            <a:r>
              <a:rPr lang="en-GB" sz="3200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fearlessness</a:t>
            </a:r>
            <a:r>
              <a:rPr lang="en-GB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heroism, confidence, nerve. </a:t>
            </a:r>
            <a:endParaRPr lang="en-GB" sz="3200" dirty="0" smtClean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200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has several nicknames: guts, grit, backbone.</a:t>
            </a:r>
            <a:br>
              <a:rPr lang="en-GB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8619" y="4613852"/>
            <a:ext cx="66034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“Be strong and courageous.” 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930" y="5956344"/>
            <a:ext cx="113800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“For the Lord your God will be with you wherever you go.” </a:t>
            </a:r>
            <a:endParaRPr lang="en-GB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81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2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8270" y="445941"/>
            <a:ext cx="10779305" cy="611622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may say to yourselves, “These nations are stronger than we are. How can we drive them out?”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do not be afraid of them; remember well what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did to Pharaoh and to all Egypt.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saw with your own eyes the great trials, the signs and wonders, the mighty hand and outstretched arm, with which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brought you out.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 will do the same to all the peoples you now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fear…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be terrified by them, for the </a:t>
            </a:r>
            <a:r>
              <a:rPr lang="en-GB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your God, who is among you, is a great and awesome God.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7:17-19, 21 (NIV) </a:t>
            </a:r>
            <a:endParaRPr lang="en-GB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6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3636</TotalTime>
  <Words>297</Words>
  <Application>Microsoft Office PowerPoint</Application>
  <PresentationFormat>Custom</PresentationFormat>
  <Paragraphs>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28</cp:revision>
  <dcterms:created xsi:type="dcterms:W3CDTF">2014-10-18T21:27:38Z</dcterms:created>
  <dcterms:modified xsi:type="dcterms:W3CDTF">2019-01-08T15:13:21Z</dcterms:modified>
</cp:coreProperties>
</file>