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2" r:id="rId6"/>
    <p:sldId id="261" r:id="rId7"/>
    <p:sldId id="278" r:id="rId8"/>
    <p:sldId id="275" r:id="rId9"/>
    <p:sldId id="264" r:id="rId10"/>
    <p:sldId id="268" r:id="rId11"/>
    <p:sldId id="265" r:id="rId12"/>
    <p:sldId id="266" r:id="rId13"/>
    <p:sldId id="269" r:id="rId14"/>
    <p:sldId id="270" r:id="rId15"/>
    <p:sldId id="271" r:id="rId16"/>
    <p:sldId id="272" r:id="rId17"/>
    <p:sldId id="273" r:id="rId18"/>
    <p:sldId id="276" r:id="rId19"/>
    <p:sldId id="277" r:id="rId20"/>
    <p:sldId id="274" r:id="rId21"/>
    <p:sldId id="267" r:id="rId22"/>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p:scale>
          <a:sx n="81" d="100"/>
          <a:sy n="81" d="100"/>
        </p:scale>
        <p:origin x="-72" y="-60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431AE32D-73E5-46C1-A5F3-423B0DFCDE82}" type="datetimeFigureOut">
              <a:rPr lang="en-GB" altLang="en-US"/>
              <a:pPr/>
              <a:t>04/12/2018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EC0ADB89-19A5-4FF8-809E-AAAB937CB94E}" type="slidenum">
              <a:rPr lang="en-GB" altLang="en-US"/>
              <a:pPr/>
              <a:t>‹#›</a:t>
            </a:fld>
            <a:endParaRPr lang="en-GB" altLang="en-US"/>
          </a:p>
        </p:txBody>
      </p:sp>
    </p:spTree>
    <p:extLst>
      <p:ext uri="{BB962C8B-B14F-4D97-AF65-F5344CB8AC3E}">
        <p14:creationId xmlns:p14="http://schemas.microsoft.com/office/powerpoint/2010/main" val="2088061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1FC4DABC-CC8A-42BE-92CC-1CADCC6DBC99}" type="datetimeFigureOut">
              <a:rPr lang="en-GB" altLang="en-US"/>
              <a:pPr/>
              <a:t>04/12/2018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CF3A4D7F-2E06-4A11-BD86-903E1FBAFA77}" type="slidenum">
              <a:rPr lang="en-GB" altLang="en-US"/>
              <a:pPr/>
              <a:t>‹#›</a:t>
            </a:fld>
            <a:endParaRPr lang="en-GB" altLang="en-US"/>
          </a:p>
        </p:txBody>
      </p:sp>
    </p:spTree>
    <p:extLst>
      <p:ext uri="{BB962C8B-B14F-4D97-AF65-F5344CB8AC3E}">
        <p14:creationId xmlns:p14="http://schemas.microsoft.com/office/powerpoint/2010/main" val="2554881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183B7BF9-1927-44FD-B6E7-D0396307AB50}" type="datetimeFigureOut">
              <a:rPr lang="en-GB" altLang="en-US"/>
              <a:pPr/>
              <a:t>04/12/2018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084989B9-3F1C-4A5C-9C18-01BDC578D975}" type="slidenum">
              <a:rPr lang="en-GB" altLang="en-US"/>
              <a:pPr/>
              <a:t>‹#›</a:t>
            </a:fld>
            <a:endParaRPr lang="en-GB" altLang="en-US"/>
          </a:p>
        </p:txBody>
      </p:sp>
    </p:spTree>
    <p:extLst>
      <p:ext uri="{BB962C8B-B14F-4D97-AF65-F5344CB8AC3E}">
        <p14:creationId xmlns:p14="http://schemas.microsoft.com/office/powerpoint/2010/main" val="3489984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192868BE-8A83-493C-8D4F-77B7880A97C0}" type="datetimeFigureOut">
              <a:rPr lang="en-GB" altLang="en-US"/>
              <a:pPr/>
              <a:t>04/12/2018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15D59FCF-7D4F-4610-A1D8-CF5CD108C7A7}" type="slidenum">
              <a:rPr lang="en-GB" altLang="en-US"/>
              <a:pPr/>
              <a:t>‹#›</a:t>
            </a:fld>
            <a:endParaRPr lang="en-GB" altLang="en-US"/>
          </a:p>
        </p:txBody>
      </p:sp>
    </p:spTree>
    <p:extLst>
      <p:ext uri="{BB962C8B-B14F-4D97-AF65-F5344CB8AC3E}">
        <p14:creationId xmlns:p14="http://schemas.microsoft.com/office/powerpoint/2010/main" val="2483172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3AF98DC8-598D-468B-B0D1-BC92B266E2AB}" type="datetimeFigureOut">
              <a:rPr lang="en-GB" altLang="en-US"/>
              <a:pPr/>
              <a:t>04/12/2018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FB871BE9-0988-4E2D-81B2-0FF7AF953117}" type="slidenum">
              <a:rPr lang="en-GB" altLang="en-US"/>
              <a:pPr/>
              <a:t>‹#›</a:t>
            </a:fld>
            <a:endParaRPr lang="en-GB" altLang="en-US"/>
          </a:p>
        </p:txBody>
      </p:sp>
    </p:spTree>
    <p:extLst>
      <p:ext uri="{BB962C8B-B14F-4D97-AF65-F5344CB8AC3E}">
        <p14:creationId xmlns:p14="http://schemas.microsoft.com/office/powerpoint/2010/main" val="419421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6CEBE0E6-FAE8-4417-AD1C-B4AB298D2AE3}" type="datetimeFigureOut">
              <a:rPr lang="en-GB" altLang="en-US"/>
              <a:pPr/>
              <a:t>04/12/2018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58386676-9D6D-4AD0-8448-F4A40E7CD316}" type="slidenum">
              <a:rPr lang="en-GB" altLang="en-US"/>
              <a:pPr/>
              <a:t>‹#›</a:t>
            </a:fld>
            <a:endParaRPr lang="en-GB" altLang="en-US"/>
          </a:p>
        </p:txBody>
      </p:sp>
    </p:spTree>
    <p:extLst>
      <p:ext uri="{BB962C8B-B14F-4D97-AF65-F5344CB8AC3E}">
        <p14:creationId xmlns:p14="http://schemas.microsoft.com/office/powerpoint/2010/main" val="89710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D1581FEE-4E7D-4F19-BDEA-2DA04639C23B}" type="datetimeFigureOut">
              <a:rPr lang="en-GB" altLang="en-US"/>
              <a:pPr/>
              <a:t>04/12/2018</a:t>
            </a:fld>
            <a:endParaRPr lang="en-GB" altLang="en-US"/>
          </a:p>
        </p:txBody>
      </p:sp>
      <p:sp>
        <p:nvSpPr>
          <p:cNvPr id="8" name="Footer Placeholder 4"/>
          <p:cNvSpPr>
            <a:spLocks noGrp="1"/>
          </p:cNvSpPr>
          <p:nvPr>
            <p:ph type="ftr" sz="quarter" idx="11"/>
          </p:nvPr>
        </p:nvSpPr>
        <p:spPr/>
        <p:txBody>
          <a:bodyPr/>
          <a:lstStyle>
            <a:lvl1pPr>
              <a:defRPr/>
            </a:lvl1pPr>
          </a:lstStyle>
          <a:p>
            <a:endParaRPr lang="en-GB" altLang="en-US"/>
          </a:p>
        </p:txBody>
      </p:sp>
      <p:sp>
        <p:nvSpPr>
          <p:cNvPr id="9" name="Slide Number Placeholder 5"/>
          <p:cNvSpPr>
            <a:spLocks noGrp="1"/>
          </p:cNvSpPr>
          <p:nvPr>
            <p:ph type="sldNum" sz="quarter" idx="12"/>
          </p:nvPr>
        </p:nvSpPr>
        <p:spPr/>
        <p:txBody>
          <a:bodyPr/>
          <a:lstStyle>
            <a:lvl1pPr>
              <a:defRPr/>
            </a:lvl1pPr>
          </a:lstStyle>
          <a:p>
            <a:fld id="{A0D4CD18-001D-4B12-8DFA-09C6F939F233}" type="slidenum">
              <a:rPr lang="en-GB" altLang="en-US"/>
              <a:pPr/>
              <a:t>‹#›</a:t>
            </a:fld>
            <a:endParaRPr lang="en-GB" altLang="en-US"/>
          </a:p>
        </p:txBody>
      </p:sp>
    </p:spTree>
    <p:extLst>
      <p:ext uri="{BB962C8B-B14F-4D97-AF65-F5344CB8AC3E}">
        <p14:creationId xmlns:p14="http://schemas.microsoft.com/office/powerpoint/2010/main" val="3092333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6AEB1D79-D434-4D87-9A00-E0F0E5436964}" type="datetimeFigureOut">
              <a:rPr lang="en-GB" altLang="en-US"/>
              <a:pPr/>
              <a:t>04/12/2018</a:t>
            </a:fld>
            <a:endParaRPr lang="en-GB" altLang="en-US"/>
          </a:p>
        </p:txBody>
      </p:sp>
      <p:sp>
        <p:nvSpPr>
          <p:cNvPr id="4" name="Footer Placeholder 4"/>
          <p:cNvSpPr>
            <a:spLocks noGrp="1"/>
          </p:cNvSpPr>
          <p:nvPr>
            <p:ph type="ftr" sz="quarter" idx="11"/>
          </p:nvPr>
        </p:nvSpPr>
        <p:spPr/>
        <p:txBody>
          <a:bodyPr/>
          <a:lstStyle>
            <a:lvl1pPr>
              <a:defRPr/>
            </a:lvl1pPr>
          </a:lstStyle>
          <a:p>
            <a:endParaRPr lang="en-GB" altLang="en-US"/>
          </a:p>
        </p:txBody>
      </p:sp>
      <p:sp>
        <p:nvSpPr>
          <p:cNvPr id="5" name="Slide Number Placeholder 5"/>
          <p:cNvSpPr>
            <a:spLocks noGrp="1"/>
          </p:cNvSpPr>
          <p:nvPr>
            <p:ph type="sldNum" sz="quarter" idx="12"/>
          </p:nvPr>
        </p:nvSpPr>
        <p:spPr/>
        <p:txBody>
          <a:bodyPr/>
          <a:lstStyle>
            <a:lvl1pPr>
              <a:defRPr/>
            </a:lvl1pPr>
          </a:lstStyle>
          <a:p>
            <a:fld id="{E64AC944-62A9-405A-B685-F5ADDD50BB7D}" type="slidenum">
              <a:rPr lang="en-GB" altLang="en-US"/>
              <a:pPr/>
              <a:t>‹#›</a:t>
            </a:fld>
            <a:endParaRPr lang="en-GB" altLang="en-US"/>
          </a:p>
        </p:txBody>
      </p:sp>
    </p:spTree>
    <p:extLst>
      <p:ext uri="{BB962C8B-B14F-4D97-AF65-F5344CB8AC3E}">
        <p14:creationId xmlns:p14="http://schemas.microsoft.com/office/powerpoint/2010/main" val="2370109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47289E6-1C35-499E-B30F-A84F2D6B0509}" type="datetimeFigureOut">
              <a:rPr lang="en-GB" altLang="en-US"/>
              <a:pPr/>
              <a:t>04/12/2018</a:t>
            </a:fld>
            <a:endParaRPr lang="en-GB" altLang="en-US"/>
          </a:p>
        </p:txBody>
      </p:sp>
      <p:sp>
        <p:nvSpPr>
          <p:cNvPr id="3" name="Footer Placeholder 4"/>
          <p:cNvSpPr>
            <a:spLocks noGrp="1"/>
          </p:cNvSpPr>
          <p:nvPr>
            <p:ph type="ftr" sz="quarter" idx="11"/>
          </p:nvPr>
        </p:nvSpPr>
        <p:spPr/>
        <p:txBody>
          <a:bodyPr/>
          <a:lstStyle>
            <a:lvl1pPr>
              <a:defRPr/>
            </a:lvl1pPr>
          </a:lstStyle>
          <a:p>
            <a:endParaRPr lang="en-GB" altLang="en-US"/>
          </a:p>
        </p:txBody>
      </p:sp>
      <p:sp>
        <p:nvSpPr>
          <p:cNvPr id="4" name="Slide Number Placeholder 5"/>
          <p:cNvSpPr>
            <a:spLocks noGrp="1"/>
          </p:cNvSpPr>
          <p:nvPr>
            <p:ph type="sldNum" sz="quarter" idx="12"/>
          </p:nvPr>
        </p:nvSpPr>
        <p:spPr/>
        <p:txBody>
          <a:bodyPr/>
          <a:lstStyle>
            <a:lvl1pPr>
              <a:defRPr/>
            </a:lvl1pPr>
          </a:lstStyle>
          <a:p>
            <a:fld id="{8438988F-1004-4FE2-9D0A-54077C1935C4}" type="slidenum">
              <a:rPr lang="en-GB" altLang="en-US"/>
              <a:pPr/>
              <a:t>‹#›</a:t>
            </a:fld>
            <a:endParaRPr lang="en-GB" altLang="en-US"/>
          </a:p>
        </p:txBody>
      </p:sp>
    </p:spTree>
    <p:extLst>
      <p:ext uri="{BB962C8B-B14F-4D97-AF65-F5344CB8AC3E}">
        <p14:creationId xmlns:p14="http://schemas.microsoft.com/office/powerpoint/2010/main" val="3884697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EF63E6D5-0777-47CA-AB75-3E385F661505}" type="datetimeFigureOut">
              <a:rPr lang="en-GB" altLang="en-US"/>
              <a:pPr/>
              <a:t>04/12/2018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B46F1FBB-38B3-4A9F-9CB4-E13A5C9E5A1A}" type="slidenum">
              <a:rPr lang="en-GB" altLang="en-US"/>
              <a:pPr/>
              <a:t>‹#›</a:t>
            </a:fld>
            <a:endParaRPr lang="en-GB" altLang="en-US"/>
          </a:p>
        </p:txBody>
      </p:sp>
    </p:spTree>
    <p:extLst>
      <p:ext uri="{BB962C8B-B14F-4D97-AF65-F5344CB8AC3E}">
        <p14:creationId xmlns:p14="http://schemas.microsoft.com/office/powerpoint/2010/main" val="1201127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81CDD843-3710-4114-B338-8DA3B5742D1D}" type="datetimeFigureOut">
              <a:rPr lang="en-GB" altLang="en-US"/>
              <a:pPr/>
              <a:t>04/12/2018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5ADBFD6C-DD3C-4D40-834B-C1A26ED095DF}" type="slidenum">
              <a:rPr lang="en-GB" altLang="en-US"/>
              <a:pPr/>
              <a:t>‹#›</a:t>
            </a:fld>
            <a:endParaRPr lang="en-GB" altLang="en-US"/>
          </a:p>
        </p:txBody>
      </p:sp>
    </p:spTree>
    <p:extLst>
      <p:ext uri="{BB962C8B-B14F-4D97-AF65-F5344CB8AC3E}">
        <p14:creationId xmlns:p14="http://schemas.microsoft.com/office/powerpoint/2010/main" val="2056388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1DEB19CF-FA16-4D85-B3CB-92B9031DBE56}" type="datetimeFigureOut">
              <a:rPr lang="en-GB" altLang="en-US"/>
              <a:pPr/>
              <a:t>04/12/2018</a:t>
            </a:fld>
            <a:endParaRPr lang="en-GB"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defRPr>
            </a:lvl1pPr>
          </a:lstStyle>
          <a:p>
            <a:endParaRPr lang="en-GB"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04050BCF-0233-46D6-8106-1BC06B5941EE}"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617538" y="611188"/>
            <a:ext cx="10741025" cy="50784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i="1">
                <a:latin typeface="Times New Roman" pitchFamily="18" charset="0"/>
                <a:cs typeface="Times New Roman" pitchFamily="18" charset="0"/>
              </a:rPr>
              <a:t>Luke 2:8-14 (NIV)</a:t>
            </a:r>
          </a:p>
          <a:p>
            <a:pPr algn="just" eaLnBrk="1" hangingPunct="1">
              <a:lnSpc>
                <a:spcPct val="100000"/>
              </a:lnSpc>
              <a:spcBef>
                <a:spcPct val="0"/>
              </a:spcBef>
              <a:buFontTx/>
              <a:buNone/>
            </a:pPr>
            <a:r>
              <a:rPr lang="en-GB" altLang="en-US" sz="3200" baseline="30000">
                <a:latin typeface="Times New Roman" pitchFamily="18" charset="0"/>
                <a:cs typeface="Times New Roman" pitchFamily="18" charset="0"/>
              </a:rPr>
              <a:t>8 </a:t>
            </a:r>
            <a:r>
              <a:rPr lang="en-GB" altLang="en-US" sz="3200">
                <a:latin typeface="Times New Roman" pitchFamily="18" charset="0"/>
                <a:cs typeface="Times New Roman" pitchFamily="18" charset="0"/>
              </a:rPr>
              <a:t>And there were shepherds living out in the fields nearby, keeping watch over their flocks at night. </a:t>
            </a:r>
            <a:r>
              <a:rPr lang="en-GB" altLang="en-US" sz="3200" baseline="30000">
                <a:latin typeface="Times New Roman" pitchFamily="18" charset="0"/>
                <a:cs typeface="Times New Roman" pitchFamily="18" charset="0"/>
              </a:rPr>
              <a:t>9 </a:t>
            </a:r>
            <a:r>
              <a:rPr lang="en-GB" altLang="en-US" sz="3200">
                <a:latin typeface="Times New Roman" pitchFamily="18" charset="0"/>
                <a:cs typeface="Times New Roman" pitchFamily="18" charset="0"/>
              </a:rPr>
              <a:t>An angel of the Lord appeared to them, and the glory of the Lord shone around them, and they were terrified. </a:t>
            </a:r>
            <a:r>
              <a:rPr lang="en-GB" altLang="en-US" sz="3200" baseline="30000">
                <a:latin typeface="Times New Roman" pitchFamily="18" charset="0"/>
                <a:cs typeface="Times New Roman" pitchFamily="18" charset="0"/>
              </a:rPr>
              <a:t>10 </a:t>
            </a:r>
            <a:r>
              <a:rPr lang="en-GB" altLang="en-US" sz="3200">
                <a:latin typeface="Times New Roman" pitchFamily="18" charset="0"/>
                <a:cs typeface="Times New Roman" pitchFamily="18" charset="0"/>
              </a:rPr>
              <a:t>But the angel said to them, </a:t>
            </a:r>
            <a:r>
              <a:rPr lang="en-GB" altLang="en-US" sz="3200">
                <a:solidFill>
                  <a:srgbClr val="FF0000"/>
                </a:solidFill>
                <a:latin typeface="Times New Roman" pitchFamily="18" charset="0"/>
                <a:cs typeface="Times New Roman" pitchFamily="18" charset="0"/>
              </a:rPr>
              <a:t>“</a:t>
            </a:r>
            <a:r>
              <a:rPr lang="en-GB" altLang="en-US" sz="3200" b="1">
                <a:solidFill>
                  <a:srgbClr val="FF0000"/>
                </a:solidFill>
                <a:latin typeface="Times New Roman" pitchFamily="18" charset="0"/>
                <a:cs typeface="Times New Roman" pitchFamily="18" charset="0"/>
              </a:rPr>
              <a:t>Do not be afraid. I bring you good news that will cause great joy for all the people. </a:t>
            </a:r>
            <a:r>
              <a:rPr lang="en-GB" altLang="en-US" sz="3200" baseline="30000">
                <a:latin typeface="Times New Roman" pitchFamily="18" charset="0"/>
                <a:cs typeface="Times New Roman" pitchFamily="18" charset="0"/>
              </a:rPr>
              <a:t>11 </a:t>
            </a:r>
            <a:r>
              <a:rPr lang="en-GB" altLang="en-US" sz="3200">
                <a:latin typeface="Times New Roman" pitchFamily="18" charset="0"/>
                <a:cs typeface="Times New Roman" pitchFamily="18" charset="0"/>
              </a:rPr>
              <a:t>Today in the town of David a Saviour has been born to you; he is the Messiah, the Lord. </a:t>
            </a:r>
            <a:r>
              <a:rPr lang="en-GB" altLang="en-US" sz="3200" baseline="30000">
                <a:latin typeface="Times New Roman" pitchFamily="18" charset="0"/>
                <a:cs typeface="Times New Roman" pitchFamily="18" charset="0"/>
              </a:rPr>
              <a:t>12 </a:t>
            </a:r>
            <a:r>
              <a:rPr lang="en-GB" altLang="en-US" sz="3200">
                <a:latin typeface="Times New Roman" pitchFamily="18" charset="0"/>
                <a:cs typeface="Times New Roman" pitchFamily="18" charset="0"/>
              </a:rPr>
              <a:t>This will be a sign to you: You will find a baby wrapped in cloths and lying in a manger.”</a:t>
            </a:r>
            <a:endParaRPr lang="en-GB"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971550" y="252413"/>
            <a:ext cx="10247313" cy="21240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400">
                <a:latin typeface="Times New Roman" pitchFamily="18" charset="0"/>
                <a:cs typeface="Times New Roman" pitchFamily="18" charset="0"/>
              </a:rPr>
              <a:t>Mary responded, “I am the Lord’s servant, May it be to me as you have said.” </a:t>
            </a:r>
          </a:p>
          <a:p>
            <a:pPr algn="just" eaLnBrk="1" hangingPunct="1">
              <a:lnSpc>
                <a:spcPct val="100000"/>
              </a:lnSpc>
              <a:spcBef>
                <a:spcPct val="0"/>
              </a:spcBef>
              <a:buFontTx/>
              <a:buNone/>
            </a:pPr>
            <a:r>
              <a:rPr lang="en-GB" altLang="en-US" sz="4400" b="1" i="1">
                <a:latin typeface="Times New Roman" pitchFamily="18" charset="0"/>
                <a:cs typeface="Times New Roman" pitchFamily="18" charset="0"/>
              </a:rPr>
              <a:t>Luke 1:38 (NIV)</a:t>
            </a:r>
          </a:p>
        </p:txBody>
      </p:sp>
      <p:sp>
        <p:nvSpPr>
          <p:cNvPr id="6" name="Rectangle 5"/>
          <p:cNvSpPr>
            <a:spLocks noChangeArrowheads="1"/>
          </p:cNvSpPr>
          <p:nvPr/>
        </p:nvSpPr>
        <p:spPr bwMode="auto">
          <a:xfrm>
            <a:off x="971550" y="4867275"/>
            <a:ext cx="10247313"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4800" b="1">
                <a:solidFill>
                  <a:schemeClr val="bg1"/>
                </a:solidFill>
                <a:latin typeface="Times New Roman" pitchFamily="18" charset="0"/>
                <a:cs typeface="Times New Roman" pitchFamily="18" charset="0"/>
              </a:rPr>
              <a:t>“I don’t know how this is possible, but may it be as you have said.”</a:t>
            </a:r>
          </a:p>
        </p:txBody>
      </p:sp>
      <p:pic>
        <p:nvPicPr>
          <p:cNvPr id="24578" name="Picture 2" descr="Image result for Fait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5225" y="2517775"/>
            <a:ext cx="4192588" cy="234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24578"/>
                                        </p:tgtEl>
                                        <p:attrNameLst>
                                          <p:attrName>style.visibility</p:attrName>
                                        </p:attrNameLst>
                                      </p:cBhvr>
                                      <p:to>
                                        <p:strVal val="visible"/>
                                      </p:to>
                                    </p:set>
                                    <p:animEffect transition="in" filter="wipe(down)">
                                      <p:cBhvr>
                                        <p:cTn id="12" dur="500"/>
                                        <p:tgtEl>
                                          <p:spTgt spid="2457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03225" y="433388"/>
            <a:ext cx="1052988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III. A Life Committed to Praise.</a:t>
            </a:r>
          </a:p>
        </p:txBody>
      </p:sp>
      <p:sp>
        <p:nvSpPr>
          <p:cNvPr id="5" name="Rectangle 4"/>
          <p:cNvSpPr>
            <a:spLocks noChangeArrowheads="1"/>
          </p:cNvSpPr>
          <p:nvPr/>
        </p:nvSpPr>
        <p:spPr bwMode="auto">
          <a:xfrm>
            <a:off x="541338" y="1420813"/>
            <a:ext cx="10909300" cy="45243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a:latin typeface="Times New Roman" pitchFamily="18" charset="0"/>
                <a:cs typeface="Times New Roman" pitchFamily="18" charset="0"/>
              </a:rPr>
              <a:t>And there were shepherds living out in the fields nearby, keeping watch over their flocks at night. </a:t>
            </a:r>
            <a:r>
              <a:rPr lang="en-GB" altLang="en-US" sz="3200" baseline="30000">
                <a:latin typeface="Times New Roman" pitchFamily="18" charset="0"/>
                <a:cs typeface="Times New Roman" pitchFamily="18" charset="0"/>
              </a:rPr>
              <a:t>9 </a:t>
            </a:r>
            <a:r>
              <a:rPr lang="en-GB" altLang="en-US" sz="3200">
                <a:latin typeface="Times New Roman" pitchFamily="18" charset="0"/>
                <a:cs typeface="Times New Roman" pitchFamily="18" charset="0"/>
              </a:rPr>
              <a:t>An angel of the Lord appeared to them, and the glory of the Lord shone around them, and they were terrified. </a:t>
            </a:r>
            <a:r>
              <a:rPr lang="en-GB" altLang="en-US" sz="3200" baseline="30000">
                <a:latin typeface="Times New Roman" pitchFamily="18" charset="0"/>
                <a:cs typeface="Times New Roman" pitchFamily="18" charset="0"/>
              </a:rPr>
              <a:t>10 </a:t>
            </a:r>
            <a:r>
              <a:rPr lang="en-GB" altLang="en-US" sz="3200">
                <a:latin typeface="Times New Roman" pitchFamily="18" charset="0"/>
                <a:cs typeface="Times New Roman" pitchFamily="18" charset="0"/>
              </a:rPr>
              <a:t>But the angel said to them, “</a:t>
            </a:r>
            <a:r>
              <a:rPr lang="en-GB" altLang="en-US" sz="3200" b="1">
                <a:solidFill>
                  <a:srgbClr val="0000FF"/>
                </a:solidFill>
                <a:latin typeface="Times New Roman" pitchFamily="18" charset="0"/>
                <a:cs typeface="Times New Roman" pitchFamily="18" charset="0"/>
              </a:rPr>
              <a:t>Do not be afraid</a:t>
            </a:r>
            <a:r>
              <a:rPr lang="en-GB" altLang="en-US" sz="3200">
                <a:latin typeface="Times New Roman" pitchFamily="18" charset="0"/>
                <a:cs typeface="Times New Roman" pitchFamily="18" charset="0"/>
              </a:rPr>
              <a:t>. I bring you good news that </a:t>
            </a:r>
            <a:r>
              <a:rPr lang="en-GB" altLang="en-US" sz="3200" b="1">
                <a:solidFill>
                  <a:srgbClr val="FF0000"/>
                </a:solidFill>
                <a:latin typeface="Times New Roman" pitchFamily="18" charset="0"/>
                <a:cs typeface="Times New Roman" pitchFamily="18" charset="0"/>
              </a:rPr>
              <a:t>will cause great joy for all the people.</a:t>
            </a:r>
            <a:r>
              <a:rPr lang="en-GB" altLang="en-US" sz="3200">
                <a:latin typeface="Times New Roman" pitchFamily="18" charset="0"/>
                <a:cs typeface="Times New Roman" pitchFamily="18" charset="0"/>
              </a:rPr>
              <a:t> </a:t>
            </a:r>
            <a:r>
              <a:rPr lang="en-GB" altLang="en-US" sz="3200" baseline="30000">
                <a:latin typeface="Times New Roman" pitchFamily="18" charset="0"/>
                <a:cs typeface="Times New Roman" pitchFamily="18" charset="0"/>
              </a:rPr>
              <a:t>11 </a:t>
            </a:r>
            <a:r>
              <a:rPr lang="en-GB" altLang="en-US" sz="3200">
                <a:latin typeface="Times New Roman" pitchFamily="18" charset="0"/>
                <a:cs typeface="Times New Roman" pitchFamily="18" charset="0"/>
              </a:rPr>
              <a:t>Today in the town of David a Saviour has been born to you; he is the Messiah, the Lord. </a:t>
            </a:r>
            <a:r>
              <a:rPr lang="en-GB" altLang="en-US" sz="3200" baseline="30000">
                <a:latin typeface="Times New Roman" pitchFamily="18" charset="0"/>
                <a:cs typeface="Times New Roman" pitchFamily="18" charset="0"/>
              </a:rPr>
              <a:t>12 </a:t>
            </a:r>
            <a:r>
              <a:rPr lang="en-GB" altLang="en-US" sz="3200">
                <a:latin typeface="Times New Roman" pitchFamily="18" charset="0"/>
                <a:cs typeface="Times New Roman" pitchFamily="18" charset="0"/>
              </a:rPr>
              <a:t>This will be a sign to you: You will find a baby wrapped in cloths and lying in a manger.”</a:t>
            </a:r>
          </a:p>
          <a:p>
            <a:pPr algn="just" eaLnBrk="1" hangingPunct="1">
              <a:lnSpc>
                <a:spcPct val="100000"/>
              </a:lnSpc>
              <a:spcBef>
                <a:spcPct val="0"/>
              </a:spcBef>
              <a:buFontTx/>
              <a:buNone/>
            </a:pPr>
            <a:r>
              <a:rPr lang="en-GB" altLang="en-US" sz="3200" b="1" i="1">
                <a:latin typeface="Times New Roman" pitchFamily="18" charset="0"/>
                <a:cs typeface="Times New Roman" pitchFamily="18" charset="0"/>
              </a:rPr>
              <a:t>Luke 2:8-12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03225" y="433388"/>
            <a:ext cx="1052988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III. A Life Committed to Praise.</a:t>
            </a:r>
          </a:p>
        </p:txBody>
      </p:sp>
      <p:sp>
        <p:nvSpPr>
          <p:cNvPr id="5" name="Rectangle 4"/>
          <p:cNvSpPr>
            <a:spLocks noChangeArrowheads="1"/>
          </p:cNvSpPr>
          <p:nvPr/>
        </p:nvSpPr>
        <p:spPr bwMode="auto">
          <a:xfrm>
            <a:off x="541338" y="1420813"/>
            <a:ext cx="10909300" cy="50165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a:latin typeface="Times New Roman" pitchFamily="18" charset="0"/>
                <a:cs typeface="Times New Roman" pitchFamily="18" charset="0"/>
              </a:rPr>
              <a:t>Suddenly a great company of the heavenly host appeared with the angel, </a:t>
            </a:r>
            <a:r>
              <a:rPr lang="en-GB" altLang="en-US" sz="3200" b="1">
                <a:solidFill>
                  <a:srgbClr val="FF0000"/>
                </a:solidFill>
                <a:latin typeface="Times New Roman" pitchFamily="18" charset="0"/>
                <a:cs typeface="Times New Roman" pitchFamily="18" charset="0"/>
              </a:rPr>
              <a:t>praising God </a:t>
            </a:r>
            <a:r>
              <a:rPr lang="en-GB" altLang="en-US" sz="3200">
                <a:latin typeface="Times New Roman" pitchFamily="18" charset="0"/>
                <a:cs typeface="Times New Roman" pitchFamily="18" charset="0"/>
              </a:rPr>
              <a:t>and saying, </a:t>
            </a:r>
            <a:r>
              <a:rPr lang="en-GB" altLang="en-US" sz="3200" baseline="30000">
                <a:latin typeface="Times New Roman" pitchFamily="18" charset="0"/>
                <a:cs typeface="Times New Roman" pitchFamily="18" charset="0"/>
              </a:rPr>
              <a:t>14 </a:t>
            </a:r>
            <a:r>
              <a:rPr lang="en-GB" altLang="en-US" sz="3200">
                <a:latin typeface="Times New Roman" pitchFamily="18" charset="0"/>
                <a:cs typeface="Times New Roman" pitchFamily="18" charset="0"/>
              </a:rPr>
              <a:t>“Glory to God in the highest heaven, and on earth peace to those on whom his favour rests.” </a:t>
            </a:r>
            <a:r>
              <a:rPr lang="en-GB" altLang="en-US" sz="3200" baseline="30000">
                <a:latin typeface="Times New Roman" pitchFamily="18" charset="0"/>
                <a:cs typeface="Times New Roman" pitchFamily="18" charset="0"/>
              </a:rPr>
              <a:t>15 </a:t>
            </a:r>
            <a:r>
              <a:rPr lang="en-GB" altLang="en-US" sz="3200">
                <a:latin typeface="Times New Roman" pitchFamily="18" charset="0"/>
                <a:cs typeface="Times New Roman" pitchFamily="18" charset="0"/>
              </a:rPr>
              <a:t>When the angels had left them and gone into heaven, the shepherds said to one another, “Let’s go to Bethlehem and see this thing that has happened, which the Lord has told us about.”…</a:t>
            </a:r>
            <a:r>
              <a:rPr lang="en-GB" altLang="en-US" sz="3200" baseline="30000">
                <a:latin typeface="Times New Roman" pitchFamily="18" charset="0"/>
                <a:cs typeface="Times New Roman" pitchFamily="18" charset="0"/>
              </a:rPr>
              <a:t>.20 </a:t>
            </a:r>
            <a:r>
              <a:rPr lang="en-GB" altLang="en-US" sz="3200">
                <a:latin typeface="Times New Roman" pitchFamily="18" charset="0"/>
                <a:cs typeface="Times New Roman" pitchFamily="18" charset="0"/>
              </a:rPr>
              <a:t>The shepherds returned, </a:t>
            </a:r>
            <a:r>
              <a:rPr lang="en-GB" altLang="en-US" sz="3200" b="1">
                <a:solidFill>
                  <a:srgbClr val="FF0000"/>
                </a:solidFill>
                <a:latin typeface="Times New Roman" pitchFamily="18" charset="0"/>
                <a:cs typeface="Times New Roman" pitchFamily="18" charset="0"/>
              </a:rPr>
              <a:t>glorifying and praising God </a:t>
            </a:r>
            <a:r>
              <a:rPr lang="en-GB" altLang="en-US" sz="3200">
                <a:latin typeface="Times New Roman" pitchFamily="18" charset="0"/>
                <a:cs typeface="Times New Roman" pitchFamily="18" charset="0"/>
              </a:rPr>
              <a:t>for all the things they had heard and seen, which were just as they had been told.</a:t>
            </a:r>
          </a:p>
          <a:p>
            <a:pPr algn="just" eaLnBrk="1" hangingPunct="1">
              <a:lnSpc>
                <a:spcPct val="100000"/>
              </a:lnSpc>
              <a:spcBef>
                <a:spcPct val="0"/>
              </a:spcBef>
              <a:buFontTx/>
              <a:buNone/>
            </a:pPr>
            <a:r>
              <a:rPr lang="en-GB" altLang="en-US" sz="3200" b="1" i="1">
                <a:latin typeface="Times New Roman" pitchFamily="18" charset="0"/>
                <a:cs typeface="Times New Roman" pitchFamily="18" charset="0"/>
              </a:rPr>
              <a:t>Luke 2:13-15; 20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731838" y="109538"/>
            <a:ext cx="10529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3600" b="1">
                <a:solidFill>
                  <a:schemeClr val="bg1"/>
                </a:solidFill>
                <a:latin typeface="Times New Roman" pitchFamily="18" charset="0"/>
                <a:cs typeface="Times New Roman" pitchFamily="18" charset="0"/>
              </a:rPr>
              <a:t>“Nothing ever Happens to a Shepherd</a:t>
            </a:r>
          </a:p>
        </p:txBody>
      </p:sp>
      <p:sp>
        <p:nvSpPr>
          <p:cNvPr id="5" name="Rectangle 4"/>
          <p:cNvSpPr>
            <a:spLocks noChangeArrowheads="1"/>
          </p:cNvSpPr>
          <p:nvPr/>
        </p:nvSpPr>
        <p:spPr bwMode="auto">
          <a:xfrm>
            <a:off x="541338" y="887413"/>
            <a:ext cx="10909300" cy="513986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000" dirty="0">
                <a:latin typeface="Times New Roman" pitchFamily="18" charset="0"/>
                <a:cs typeface="Times New Roman" pitchFamily="18" charset="0"/>
              </a:rPr>
              <a:t>It’s cold out tonight in this God forsaken place and we’re stuck here with a thousand sheep. While life is exciting everywhere else.</a:t>
            </a:r>
          </a:p>
          <a:p>
            <a:pPr algn="just" eaLnBrk="1" hangingPunct="1">
              <a:lnSpc>
                <a:spcPct val="100000"/>
              </a:lnSpc>
              <a:spcBef>
                <a:spcPct val="0"/>
              </a:spcBef>
              <a:buFontTx/>
              <a:buNone/>
            </a:pPr>
            <a:r>
              <a:rPr lang="en-GB" altLang="en-US" sz="3000" dirty="0">
                <a:latin typeface="Times New Roman" pitchFamily="18" charset="0"/>
                <a:cs typeface="Times New Roman" pitchFamily="18" charset="0"/>
              </a:rPr>
              <a:t>The highlight of our day is sleep.</a:t>
            </a:r>
          </a:p>
          <a:p>
            <a:pPr algn="just" eaLnBrk="1" hangingPunct="1">
              <a:lnSpc>
                <a:spcPct val="100000"/>
              </a:lnSpc>
              <a:spcBef>
                <a:spcPct val="0"/>
              </a:spcBef>
              <a:buFontTx/>
              <a:buNone/>
            </a:pPr>
            <a:r>
              <a:rPr lang="en-GB" altLang="en-US" sz="3000" dirty="0">
                <a:latin typeface="Times New Roman" pitchFamily="18" charset="0"/>
                <a:cs typeface="Times New Roman" pitchFamily="18" charset="0"/>
              </a:rPr>
              <a:t/>
            </a:r>
            <a:br>
              <a:rPr lang="en-GB" altLang="en-US" sz="3000" dirty="0">
                <a:latin typeface="Times New Roman" pitchFamily="18" charset="0"/>
                <a:cs typeface="Times New Roman" pitchFamily="18" charset="0"/>
              </a:rPr>
            </a:br>
            <a:r>
              <a:rPr lang="en-GB" altLang="en-US" sz="3000" dirty="0">
                <a:latin typeface="Times New Roman" pitchFamily="18" charset="0"/>
                <a:cs typeface="Times New Roman" pitchFamily="18" charset="0"/>
              </a:rPr>
              <a:t>Shepherds are notorious for making little profit. We garner just enough for room and board. While everyone else wallows in their </a:t>
            </a:r>
            <a:r>
              <a:rPr lang="en-GB" altLang="en-US" sz="3000" dirty="0" smtClean="0">
                <a:latin typeface="Times New Roman" pitchFamily="18" charset="0"/>
                <a:cs typeface="Times New Roman" pitchFamily="18" charset="0"/>
              </a:rPr>
              <a:t>wealth. We’re </a:t>
            </a:r>
            <a:r>
              <a:rPr lang="en-GB" altLang="en-US" sz="3000" dirty="0">
                <a:latin typeface="Times New Roman" pitchFamily="18" charset="0"/>
                <a:cs typeface="Times New Roman" pitchFamily="18" charset="0"/>
              </a:rPr>
              <a:t>financially ignored.</a:t>
            </a:r>
          </a:p>
          <a:p>
            <a:pPr algn="just" eaLnBrk="1" hangingPunct="1">
              <a:lnSpc>
                <a:spcPct val="100000"/>
              </a:lnSpc>
              <a:spcBef>
                <a:spcPct val="0"/>
              </a:spcBef>
              <a:buFontTx/>
              <a:buNone/>
            </a:pPr>
            <a:r>
              <a:rPr lang="en-GB" altLang="en-US" sz="3000" dirty="0">
                <a:latin typeface="Times New Roman" pitchFamily="18" charset="0"/>
                <a:cs typeface="Times New Roman" pitchFamily="18" charset="0"/>
              </a:rPr>
              <a:t/>
            </a:r>
            <a:br>
              <a:rPr lang="en-GB" altLang="en-US" sz="3000" dirty="0">
                <a:latin typeface="Times New Roman" pitchFamily="18" charset="0"/>
                <a:cs typeface="Times New Roman" pitchFamily="18" charset="0"/>
              </a:rPr>
            </a:br>
            <a:r>
              <a:rPr lang="en-GB" altLang="en-US" sz="3000" dirty="0">
                <a:latin typeface="Times New Roman" pitchFamily="18" charset="0"/>
                <a:cs typeface="Times New Roman" pitchFamily="18" charset="0"/>
              </a:rPr>
              <a:t>It’s lonely out here in this isolated job. Our position is without esteem. We’re socially challenged. We are </a:t>
            </a:r>
            <a:r>
              <a:rPr lang="en-GB" altLang="en-US" sz="3000" dirty="0" smtClean="0">
                <a:latin typeface="Times New Roman" pitchFamily="18" charset="0"/>
                <a:cs typeface="Times New Roman" pitchFamily="18" charset="0"/>
              </a:rPr>
              <a:t>society’s </a:t>
            </a:r>
            <a:r>
              <a:rPr lang="en-GB" altLang="en-US" sz="3000" dirty="0">
                <a:latin typeface="Times New Roman" pitchFamily="18" charset="0"/>
                <a:cs typeface="Times New Roman" pitchFamily="18" charset="0"/>
              </a:rPr>
              <a:t>scourged.</a:t>
            </a:r>
          </a:p>
          <a:p>
            <a:pPr algn="just" eaLnBrk="1" hangingPunct="1">
              <a:lnSpc>
                <a:spcPct val="100000"/>
              </a:lnSpc>
              <a:spcBef>
                <a:spcPct val="0"/>
              </a:spcBef>
              <a:buFontTx/>
              <a:buNone/>
            </a:pPr>
            <a:r>
              <a:rPr lang="en-GB" altLang="en-US" dirty="0">
                <a:latin typeface="Times New Roman" pitchFamily="18" charset="0"/>
                <a:cs typeface="Times New Roman" pitchFamily="18" charset="0"/>
              </a:rPr>
              <a:t> </a:t>
            </a:r>
            <a:endParaRPr lang="en-GB" altLang="en-US" b="1" i="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731838" y="109538"/>
            <a:ext cx="10529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3600" b="1">
                <a:solidFill>
                  <a:schemeClr val="bg1"/>
                </a:solidFill>
                <a:latin typeface="Times New Roman" pitchFamily="18" charset="0"/>
                <a:cs typeface="Times New Roman" pitchFamily="18" charset="0"/>
              </a:rPr>
              <a:t>“Nothing ever Happens to a Shepherd</a:t>
            </a:r>
          </a:p>
        </p:txBody>
      </p:sp>
      <p:sp>
        <p:nvSpPr>
          <p:cNvPr id="5" name="Rectangle 4"/>
          <p:cNvSpPr>
            <a:spLocks noChangeArrowheads="1"/>
          </p:cNvSpPr>
          <p:nvPr/>
        </p:nvSpPr>
        <p:spPr bwMode="auto">
          <a:xfrm>
            <a:off x="541338" y="1168400"/>
            <a:ext cx="10909300" cy="50784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a:latin typeface="Times New Roman" pitchFamily="18" charset="0"/>
                <a:cs typeface="Times New Roman" pitchFamily="18" charset="0"/>
              </a:rPr>
              <a:t>We are not exactly every woman’s dream. </a:t>
            </a:r>
          </a:p>
          <a:p>
            <a:pPr algn="just" eaLnBrk="1" hangingPunct="1">
              <a:lnSpc>
                <a:spcPct val="100000"/>
              </a:lnSpc>
              <a:spcBef>
                <a:spcPct val="0"/>
              </a:spcBef>
              <a:buFontTx/>
              <a:buNone/>
            </a:pPr>
            <a:r>
              <a:rPr lang="en-GB" altLang="en-US" sz="3600">
                <a:latin typeface="Times New Roman" pitchFamily="18" charset="0"/>
                <a:cs typeface="Times New Roman" pitchFamily="18" charset="0"/>
              </a:rPr>
              <a:t>Shepherds have a humble purpose. Of our fate few people really care. Some times I wonder if God knows we exist. </a:t>
            </a:r>
          </a:p>
          <a:p>
            <a:pPr algn="just" eaLnBrk="1" hangingPunct="1">
              <a:lnSpc>
                <a:spcPct val="100000"/>
              </a:lnSpc>
              <a:spcBef>
                <a:spcPct val="0"/>
              </a:spcBef>
              <a:buFontTx/>
              <a:buNone/>
            </a:pPr>
            <a:r>
              <a:rPr lang="en-GB" altLang="en-US" sz="3600">
                <a:latin typeface="Times New Roman" pitchFamily="18" charset="0"/>
                <a:cs typeface="Times New Roman" pitchFamily="18" charset="0"/>
              </a:rPr>
              <a:t>If He does I’m certain He’s forgotten where.</a:t>
            </a:r>
          </a:p>
          <a:p>
            <a:pPr algn="just" eaLnBrk="1" hangingPunct="1">
              <a:lnSpc>
                <a:spcPct val="100000"/>
              </a:lnSpc>
              <a:spcBef>
                <a:spcPct val="0"/>
              </a:spcBef>
              <a:buFontTx/>
              <a:buNone/>
            </a:pPr>
            <a:endParaRPr lang="en-GB" altLang="en-US" sz="3600">
              <a:latin typeface="Times New Roman" pitchFamily="18" charset="0"/>
              <a:cs typeface="Times New Roman" pitchFamily="18" charset="0"/>
            </a:endParaRPr>
          </a:p>
          <a:p>
            <a:pPr algn="just" eaLnBrk="1" hangingPunct="1">
              <a:lnSpc>
                <a:spcPct val="100000"/>
              </a:lnSpc>
              <a:spcBef>
                <a:spcPct val="0"/>
              </a:spcBef>
              <a:buFontTx/>
              <a:buNone/>
            </a:pPr>
            <a:r>
              <a:rPr lang="en-GB" altLang="en-US" sz="3600">
                <a:latin typeface="Times New Roman" pitchFamily="18" charset="0"/>
                <a:cs typeface="Times New Roman" pitchFamily="18" charset="0"/>
              </a:rPr>
              <a:t>Nothing ever happens to a shepherd; Life is as boring as boring can be. While exciting things occur all over the world; nothing ever happens to me. </a:t>
            </a:r>
          </a:p>
          <a:p>
            <a:pPr algn="just" eaLnBrk="1" hangingPunct="1">
              <a:lnSpc>
                <a:spcPct val="100000"/>
              </a:lnSpc>
              <a:spcBef>
                <a:spcPct val="0"/>
              </a:spcBef>
              <a:buFontTx/>
              <a:buNone/>
            </a:pPr>
            <a:r>
              <a:rPr lang="en-GB" altLang="en-US" sz="3600">
                <a:latin typeface="Times New Roman" pitchFamily="18" charset="0"/>
                <a:cs typeface="Times New Roman" pitchFamily="18" charset="0"/>
              </a:rPr>
              <a:t>Nothing ever happens to me.</a:t>
            </a:r>
            <a:endParaRPr lang="en-GB" altLang="en-US" sz="3600" b="1" i="1">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658813" y="568325"/>
            <a:ext cx="10909300" cy="12017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a:latin typeface="Times New Roman" pitchFamily="18" charset="0"/>
                <a:cs typeface="Times New Roman" pitchFamily="18" charset="0"/>
              </a:rPr>
              <a:t>But the angel said to them, “</a:t>
            </a:r>
            <a:r>
              <a:rPr lang="en-GB" altLang="en-US" sz="3600" b="1">
                <a:solidFill>
                  <a:srgbClr val="0000FF"/>
                </a:solidFill>
                <a:latin typeface="Times New Roman" pitchFamily="18" charset="0"/>
                <a:cs typeface="Times New Roman" pitchFamily="18" charset="0"/>
              </a:rPr>
              <a:t>Do not be afraid</a:t>
            </a:r>
            <a:r>
              <a:rPr lang="en-GB" altLang="en-US" sz="3600">
                <a:latin typeface="Times New Roman" pitchFamily="18" charset="0"/>
                <a:cs typeface="Times New Roman" pitchFamily="18" charset="0"/>
              </a:rPr>
              <a:t>. I bring you good news that </a:t>
            </a:r>
            <a:r>
              <a:rPr lang="en-GB" altLang="en-US" sz="3600" b="1">
                <a:solidFill>
                  <a:srgbClr val="FF0000"/>
                </a:solidFill>
                <a:latin typeface="Times New Roman" pitchFamily="18" charset="0"/>
                <a:cs typeface="Times New Roman" pitchFamily="18" charset="0"/>
              </a:rPr>
              <a:t>will cause great joy for all the people.</a:t>
            </a:r>
            <a:endParaRPr lang="en-GB" altLang="en-US" sz="3600" b="1" i="1">
              <a:solidFill>
                <a:srgbClr val="FF0000"/>
              </a:solidFill>
              <a:latin typeface="Times New Roman" pitchFamily="18" charset="0"/>
              <a:cs typeface="Times New Roman" pitchFamily="18" charset="0"/>
            </a:endParaRPr>
          </a:p>
        </p:txBody>
      </p:sp>
      <p:sp>
        <p:nvSpPr>
          <p:cNvPr id="3" name="Rectangle 2"/>
          <p:cNvSpPr>
            <a:spLocks noChangeArrowheads="1"/>
          </p:cNvSpPr>
          <p:nvPr/>
        </p:nvSpPr>
        <p:spPr bwMode="auto">
          <a:xfrm>
            <a:off x="658813" y="2828925"/>
            <a:ext cx="11099800" cy="2308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a:latin typeface="Times New Roman" pitchFamily="18" charset="0"/>
                <a:cs typeface="Times New Roman" pitchFamily="18" charset="0"/>
              </a:rPr>
              <a:t>The shepherds returned, </a:t>
            </a:r>
            <a:r>
              <a:rPr lang="en-GB" altLang="en-US" sz="3600" b="1">
                <a:solidFill>
                  <a:srgbClr val="FF0000"/>
                </a:solidFill>
                <a:latin typeface="Times New Roman" pitchFamily="18" charset="0"/>
                <a:cs typeface="Times New Roman" pitchFamily="18" charset="0"/>
              </a:rPr>
              <a:t>glorifying and praising God </a:t>
            </a:r>
            <a:r>
              <a:rPr lang="en-GB" altLang="en-US" sz="3600">
                <a:latin typeface="Times New Roman" pitchFamily="18" charset="0"/>
                <a:cs typeface="Times New Roman" pitchFamily="18" charset="0"/>
              </a:rPr>
              <a:t>for all the things they had heard and seen, which were just as they had been told.</a:t>
            </a:r>
          </a:p>
          <a:p>
            <a:pPr algn="just" eaLnBrk="1" hangingPunct="1">
              <a:lnSpc>
                <a:spcPct val="100000"/>
              </a:lnSpc>
              <a:spcBef>
                <a:spcPct val="0"/>
              </a:spcBef>
              <a:buFontTx/>
              <a:buNone/>
            </a:pPr>
            <a:r>
              <a:rPr lang="en-GB" altLang="en-US" sz="3600" b="1" i="1">
                <a:latin typeface="Times New Roman" pitchFamily="18" charset="0"/>
                <a:cs typeface="Times New Roman" pitchFamily="18" charset="0"/>
              </a:rPr>
              <a:t>Luke 2:20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6866" name="Picture 2" descr="Image result for Prais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11600" y="409575"/>
            <a:ext cx="4676775" cy="245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a:spLocks noChangeArrowheads="1"/>
          </p:cNvSpPr>
          <p:nvPr/>
        </p:nvSpPr>
        <p:spPr bwMode="auto">
          <a:xfrm>
            <a:off x="601663" y="3244850"/>
            <a:ext cx="81772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a:solidFill>
                  <a:srgbClr val="FFFF00"/>
                </a:solidFill>
                <a:latin typeface="Times New Roman" pitchFamily="18" charset="0"/>
                <a:cs typeface="Times New Roman" pitchFamily="18" charset="0"/>
              </a:rPr>
              <a:t>a. Praise helps us evaluate our priorities.</a:t>
            </a:r>
            <a:endParaRPr lang="en-GB" altLang="en-US" sz="3600">
              <a:solidFill>
                <a:srgbClr val="FFFF00"/>
              </a:solidFill>
              <a:latin typeface="Times New Roman" pitchFamily="18" charset="0"/>
              <a:cs typeface="Times New Roman" pitchFamily="18" charset="0"/>
            </a:endParaRPr>
          </a:p>
        </p:txBody>
      </p:sp>
      <p:sp>
        <p:nvSpPr>
          <p:cNvPr id="4" name="Rectangle 3"/>
          <p:cNvSpPr>
            <a:spLocks noChangeArrowheads="1"/>
          </p:cNvSpPr>
          <p:nvPr/>
        </p:nvSpPr>
        <p:spPr bwMode="auto">
          <a:xfrm>
            <a:off x="246063" y="4432300"/>
            <a:ext cx="11758612" cy="17541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a:latin typeface="Times New Roman" pitchFamily="18" charset="0"/>
                <a:cs typeface="Times New Roman" pitchFamily="18" charset="0"/>
              </a:rPr>
              <a:t>“The heavens declare the glory of God; the skies proclaim the work of his hands. Day after day they pour forth speech; night after night they reveal knowledge” </a:t>
            </a:r>
            <a:r>
              <a:rPr lang="en-GB" altLang="en-US" sz="3600" b="1" i="1">
                <a:latin typeface="Times New Roman" pitchFamily="18" charset="0"/>
                <a:cs typeface="Times New Roman" pitchFamily="18" charset="0"/>
              </a:rPr>
              <a:t>Psalm 19:1 – 2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6866"/>
                                        </p:tgtEl>
                                        <p:attrNameLst>
                                          <p:attrName>style.visibility</p:attrName>
                                        </p:attrNameLst>
                                      </p:cBhvr>
                                      <p:to>
                                        <p:strVal val="visible"/>
                                      </p:to>
                                    </p:set>
                                    <p:anim calcmode="lin" valueType="num">
                                      <p:cBhvr additive="base">
                                        <p:cTn id="7" dur="500" fill="hold"/>
                                        <p:tgtEl>
                                          <p:spTgt spid="36866"/>
                                        </p:tgtEl>
                                        <p:attrNameLst>
                                          <p:attrName>ppt_x</p:attrName>
                                        </p:attrNameLst>
                                      </p:cBhvr>
                                      <p:tavLst>
                                        <p:tav tm="0">
                                          <p:val>
                                            <p:strVal val="#ppt_x"/>
                                          </p:val>
                                        </p:tav>
                                        <p:tav tm="100000">
                                          <p:val>
                                            <p:strVal val="#ppt_x"/>
                                          </p:val>
                                        </p:tav>
                                      </p:tavLst>
                                    </p:anim>
                                    <p:anim calcmode="lin" valueType="num">
                                      <p:cBhvr additive="base">
                                        <p:cTn id="8" dur="500" fill="hold"/>
                                        <p:tgtEl>
                                          <p:spTgt spid="3686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ipe(down)">
                                      <p:cBhvr>
                                        <p:cTn id="13" dur="500"/>
                                        <p:tgtEl>
                                          <p:spTgt spid="2"/>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arn(inVertical)">
                                      <p:cBhvr>
                                        <p:cTn id="1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765175" y="336550"/>
            <a:ext cx="94138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a:solidFill>
                  <a:srgbClr val="FFFF00"/>
                </a:solidFill>
                <a:latin typeface="Times New Roman" pitchFamily="18" charset="0"/>
                <a:cs typeface="Times New Roman" pitchFamily="18" charset="0"/>
              </a:rPr>
              <a:t>b. Praise gives indication of a divine encounter.</a:t>
            </a:r>
            <a:endParaRPr lang="en-GB" altLang="en-US" sz="3600">
              <a:solidFill>
                <a:srgbClr val="FFFF00"/>
              </a:solidFill>
              <a:latin typeface="Times New Roman" pitchFamily="18" charset="0"/>
              <a:cs typeface="Times New Roman" pitchFamily="18" charset="0"/>
            </a:endParaRPr>
          </a:p>
        </p:txBody>
      </p:sp>
      <p:sp>
        <p:nvSpPr>
          <p:cNvPr id="4" name="Rectangle 3"/>
          <p:cNvSpPr>
            <a:spLocks noChangeArrowheads="1"/>
          </p:cNvSpPr>
          <p:nvPr/>
        </p:nvSpPr>
        <p:spPr bwMode="auto">
          <a:xfrm>
            <a:off x="515938" y="1525588"/>
            <a:ext cx="11499850" cy="280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a:latin typeface="Times New Roman" pitchFamily="18" charset="0"/>
                <a:cs typeface="Times New Roman" pitchFamily="18" charset="0"/>
              </a:rPr>
              <a:t>“When they had seen him, </a:t>
            </a:r>
            <a:r>
              <a:rPr lang="en-GB" altLang="en-US" sz="4400" b="1">
                <a:latin typeface="Times New Roman" pitchFamily="18" charset="0"/>
                <a:cs typeface="Times New Roman" pitchFamily="18" charset="0"/>
              </a:rPr>
              <a:t>they spread the word </a:t>
            </a:r>
            <a:r>
              <a:rPr lang="en-GB" altLang="en-US" sz="4400">
                <a:latin typeface="Times New Roman" pitchFamily="18" charset="0"/>
                <a:cs typeface="Times New Roman" pitchFamily="18" charset="0"/>
              </a:rPr>
              <a:t>concerning what had been told them about this child”</a:t>
            </a:r>
          </a:p>
          <a:p>
            <a:pPr algn="just">
              <a:lnSpc>
                <a:spcPct val="100000"/>
              </a:lnSpc>
              <a:spcBef>
                <a:spcPct val="0"/>
              </a:spcBef>
              <a:buFontTx/>
              <a:buNone/>
            </a:pPr>
            <a:r>
              <a:rPr lang="en-GB" altLang="en-US" sz="4400" b="1" i="1">
                <a:latin typeface="Times New Roman" pitchFamily="18" charset="0"/>
                <a:cs typeface="Times New Roman" pitchFamily="18" charset="0"/>
              </a:rPr>
              <a:t>Luke 2:17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7412" name="Rectangle 2"/>
          <p:cNvSpPr>
            <a:spLocks noChangeArrowheads="1"/>
          </p:cNvSpPr>
          <p:nvPr/>
        </p:nvSpPr>
        <p:spPr bwMode="auto">
          <a:xfrm>
            <a:off x="366713" y="490538"/>
            <a:ext cx="725963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c. Praise develops our own faith.</a:t>
            </a:r>
            <a:endParaRPr lang="en-GB" altLang="en-US" sz="4000">
              <a:solidFill>
                <a:srgbClr val="FFFF00"/>
              </a:solidFill>
              <a:latin typeface="Times New Roman" pitchFamily="18" charset="0"/>
              <a:cs typeface="Times New Roman" pitchFamily="18" charset="0"/>
            </a:endParaRPr>
          </a:p>
        </p:txBody>
      </p:sp>
      <p:sp>
        <p:nvSpPr>
          <p:cNvPr id="5" name="Rectangle 4"/>
          <p:cNvSpPr>
            <a:spLocks noChangeArrowheads="1"/>
          </p:cNvSpPr>
          <p:nvPr/>
        </p:nvSpPr>
        <p:spPr bwMode="auto">
          <a:xfrm>
            <a:off x="366713" y="2228850"/>
            <a:ext cx="11310937" cy="34464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solidFill>
                  <a:srgbClr val="FF0000"/>
                </a:solidFill>
                <a:latin typeface="Times New Roman" pitchFamily="18" charset="0"/>
                <a:cs typeface="Times New Roman" pitchFamily="18" charset="0"/>
              </a:rPr>
              <a:t>The person who grows spiritually</a:t>
            </a:r>
            <a:r>
              <a:rPr lang="en-GB" altLang="en-US" sz="4000">
                <a:latin typeface="Times New Roman" pitchFamily="18" charset="0"/>
                <a:cs typeface="Times New Roman" pitchFamily="18" charset="0"/>
              </a:rPr>
              <a:t>, the person who goes on to know God in a deep and intimate way, is the one who can affirm that God is good even though there may be many or hundreds appearances to the contrary.</a:t>
            </a:r>
          </a:p>
          <a:p>
            <a:pPr algn="just">
              <a:lnSpc>
                <a:spcPct val="100000"/>
              </a:lnSpc>
              <a:spcBef>
                <a:spcPct val="0"/>
              </a:spcBef>
              <a:buFontTx/>
              <a:buNone/>
            </a:pPr>
            <a:r>
              <a:rPr lang="en-GB" altLang="en-US" sz="1800" b="1">
                <a:solidFill>
                  <a:srgbClr val="0000FF"/>
                </a:solidFill>
                <a:latin typeface="Times New Roman" pitchFamily="18" charset="0"/>
                <a:cs typeface="Times New Roman" pitchFamily="18" charset="0"/>
              </a:rPr>
              <a:t>Dr John B. Dyer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7412"/>
                                        </p:tgtEl>
                                        <p:attrNameLst>
                                          <p:attrName>style.visibility</p:attrName>
                                        </p:attrNameLst>
                                      </p:cBhvr>
                                      <p:to>
                                        <p:strVal val="visible"/>
                                      </p:to>
                                    </p:set>
                                    <p:animEffect transition="in" filter="barn(inVertical)">
                                      <p:cBhvr>
                                        <p:cTn id="7" dur="500"/>
                                        <p:tgtEl>
                                          <p:spTgt spid="174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p:bldP spid="5"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7412" name="Rectangle 2"/>
          <p:cNvSpPr>
            <a:spLocks noChangeArrowheads="1"/>
          </p:cNvSpPr>
          <p:nvPr/>
        </p:nvSpPr>
        <p:spPr bwMode="auto">
          <a:xfrm>
            <a:off x="366713" y="490538"/>
            <a:ext cx="725963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FFFF00"/>
                </a:solidFill>
                <a:latin typeface="Times New Roman" pitchFamily="18" charset="0"/>
                <a:cs typeface="Times New Roman" pitchFamily="18" charset="0"/>
              </a:rPr>
              <a:t>c. Praise develops our own faith.</a:t>
            </a:r>
            <a:endParaRPr lang="en-GB" altLang="en-US" sz="4000">
              <a:solidFill>
                <a:srgbClr val="FFFF00"/>
              </a:solidFill>
              <a:latin typeface="Times New Roman" pitchFamily="18" charset="0"/>
              <a:cs typeface="Times New Roman" pitchFamily="18" charset="0"/>
            </a:endParaRPr>
          </a:p>
        </p:txBody>
      </p:sp>
      <p:sp>
        <p:nvSpPr>
          <p:cNvPr id="4" name="Rectangle 3"/>
          <p:cNvSpPr>
            <a:spLocks noChangeArrowheads="1"/>
          </p:cNvSpPr>
          <p:nvPr/>
        </p:nvSpPr>
        <p:spPr bwMode="auto">
          <a:xfrm>
            <a:off x="366713" y="1890713"/>
            <a:ext cx="11310937" cy="31702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a:latin typeface="Times New Roman" pitchFamily="18" charset="0"/>
                <a:cs typeface="Times New Roman" pitchFamily="18" charset="0"/>
              </a:rPr>
              <a:t>The Shorter Westminster Catechism ask the question, </a:t>
            </a:r>
            <a:r>
              <a:rPr lang="en-GB" altLang="en-US" sz="4000" b="1">
                <a:latin typeface="Times New Roman" pitchFamily="18" charset="0"/>
                <a:cs typeface="Times New Roman" pitchFamily="18" charset="0"/>
              </a:rPr>
              <a:t>‘What is the chief end of man?</a:t>
            </a:r>
          </a:p>
          <a:p>
            <a:pPr>
              <a:lnSpc>
                <a:spcPct val="100000"/>
              </a:lnSpc>
              <a:spcBef>
                <a:spcPct val="0"/>
              </a:spcBef>
              <a:buFontTx/>
              <a:buNone/>
            </a:pPr>
            <a:r>
              <a:rPr lang="en-GB" altLang="en-US" sz="4000">
                <a:latin typeface="Times New Roman" pitchFamily="18" charset="0"/>
                <a:cs typeface="Times New Roman" pitchFamily="18" charset="0"/>
              </a:rPr>
              <a:t>And answers it in this way:</a:t>
            </a:r>
          </a:p>
          <a:p>
            <a:pPr algn="just">
              <a:lnSpc>
                <a:spcPct val="100000"/>
              </a:lnSpc>
              <a:spcBef>
                <a:spcPct val="0"/>
              </a:spcBef>
              <a:buFontTx/>
              <a:buNone/>
            </a:pPr>
            <a:r>
              <a:rPr lang="en-GB" altLang="en-US" sz="4000" b="1">
                <a:solidFill>
                  <a:srgbClr val="FF0000"/>
                </a:solidFill>
                <a:latin typeface="Times New Roman" pitchFamily="18" charset="0"/>
                <a:cs typeface="Times New Roman" pitchFamily="18" charset="0"/>
              </a:rPr>
              <a:t>“The chief end of man is to glorify </a:t>
            </a:r>
            <a:r>
              <a:rPr lang="en-GB" altLang="en-US" sz="4000" b="1">
                <a:solidFill>
                  <a:srgbClr val="0000FF"/>
                </a:solidFill>
                <a:latin typeface="Times New Roman" pitchFamily="18" charset="0"/>
                <a:cs typeface="Times New Roman" pitchFamily="18" charset="0"/>
              </a:rPr>
              <a:t>(Praise) </a:t>
            </a:r>
            <a:r>
              <a:rPr lang="en-GB" altLang="en-US" sz="4000" b="1">
                <a:solidFill>
                  <a:srgbClr val="FF0000"/>
                </a:solidFill>
                <a:latin typeface="Times New Roman" pitchFamily="18" charset="0"/>
                <a:cs typeface="Times New Roman" pitchFamily="18" charset="0"/>
              </a:rPr>
              <a:t>God and enjoy Him for ever”.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7412"/>
                                        </p:tgtEl>
                                        <p:attrNameLst>
                                          <p:attrName>style.visibility</p:attrName>
                                        </p:attrNameLst>
                                      </p:cBhvr>
                                      <p:to>
                                        <p:strVal val="visible"/>
                                      </p:to>
                                    </p:set>
                                    <p:animEffect transition="in" filter="barn(inVertical)">
                                      <p:cBhvr>
                                        <p:cTn id="7" dur="500"/>
                                        <p:tgtEl>
                                          <p:spTgt spid="174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p:bldP spid="4"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695325" y="555625"/>
            <a:ext cx="11063288" cy="41560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i="1">
                <a:latin typeface="Times New Roman" pitchFamily="18" charset="0"/>
                <a:cs typeface="Times New Roman" pitchFamily="18" charset="0"/>
              </a:rPr>
              <a:t>Luke 2:8-14 (NIV)</a:t>
            </a:r>
          </a:p>
          <a:p>
            <a:pPr algn="just" eaLnBrk="1" hangingPunct="1">
              <a:lnSpc>
                <a:spcPct val="100000"/>
              </a:lnSpc>
              <a:spcBef>
                <a:spcPct val="0"/>
              </a:spcBef>
              <a:buFont typeface="Arial" charset="0"/>
              <a:buNone/>
            </a:pPr>
            <a:r>
              <a:rPr lang="en-GB" altLang="en-US" sz="4400" baseline="30000">
                <a:latin typeface="Times New Roman" pitchFamily="18" charset="0"/>
                <a:cs typeface="Times New Roman" pitchFamily="18" charset="0"/>
              </a:rPr>
              <a:t>13 </a:t>
            </a:r>
            <a:r>
              <a:rPr lang="en-GB" altLang="en-US" sz="4400">
                <a:latin typeface="Times New Roman" pitchFamily="18" charset="0"/>
                <a:cs typeface="Times New Roman" pitchFamily="18" charset="0"/>
              </a:rPr>
              <a:t>Suddenly a great company of the heavenly host appeared with the angel, </a:t>
            </a:r>
            <a:r>
              <a:rPr lang="en-GB" altLang="en-US" sz="4400" b="1">
                <a:solidFill>
                  <a:srgbClr val="FF0000"/>
                </a:solidFill>
                <a:latin typeface="Times New Roman" pitchFamily="18" charset="0"/>
                <a:cs typeface="Times New Roman" pitchFamily="18" charset="0"/>
              </a:rPr>
              <a:t>praising God </a:t>
            </a:r>
            <a:r>
              <a:rPr lang="en-GB" altLang="en-US" sz="4400">
                <a:latin typeface="Times New Roman" pitchFamily="18" charset="0"/>
                <a:cs typeface="Times New Roman" pitchFamily="18" charset="0"/>
              </a:rPr>
              <a:t>and saying, </a:t>
            </a:r>
            <a:r>
              <a:rPr lang="en-GB" altLang="en-US" sz="4400" baseline="30000">
                <a:latin typeface="Times New Roman" pitchFamily="18" charset="0"/>
                <a:cs typeface="Times New Roman" pitchFamily="18" charset="0"/>
              </a:rPr>
              <a:t>14 </a:t>
            </a:r>
            <a:r>
              <a:rPr lang="en-GB" altLang="en-US" sz="4400">
                <a:latin typeface="Times New Roman" pitchFamily="18" charset="0"/>
                <a:cs typeface="Times New Roman" pitchFamily="18" charset="0"/>
              </a:rPr>
              <a:t>“Glory to God in the highest heaven, and on earth peace to those on whom his favour rests.”</a:t>
            </a:r>
          </a:p>
        </p:txBody>
      </p:sp>
      <p:sp>
        <p:nvSpPr>
          <p:cNvPr id="3" name="Rectangle 2"/>
          <p:cNvSpPr>
            <a:spLocks noChangeArrowheads="1"/>
          </p:cNvSpPr>
          <p:nvPr/>
        </p:nvSpPr>
        <p:spPr bwMode="auto">
          <a:xfrm>
            <a:off x="695325" y="5372100"/>
            <a:ext cx="60960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5400" b="1">
                <a:solidFill>
                  <a:schemeClr val="bg1"/>
                </a:solidFill>
                <a:latin typeface="Times New Roman" pitchFamily="18" charset="0"/>
                <a:cs typeface="Times New Roman" pitchFamily="18" charset="0"/>
              </a:rPr>
              <a:t>Let’s pray…</a:t>
            </a:r>
            <a:endParaRPr lang="en-GB" altLang="en-US" sz="5400" b="1" i="1">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515938" y="1525588"/>
            <a:ext cx="11499850" cy="37861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800">
                <a:latin typeface="Times New Roman" pitchFamily="18" charset="0"/>
                <a:cs typeface="Times New Roman" pitchFamily="18" charset="0"/>
              </a:rPr>
              <a:t>…The Messiah will suffer and rise from the dead on the third day, </a:t>
            </a:r>
            <a:r>
              <a:rPr lang="en-GB" altLang="en-US" sz="4800" b="1" baseline="30000">
                <a:latin typeface="Times New Roman" pitchFamily="18" charset="0"/>
                <a:cs typeface="Times New Roman" pitchFamily="18" charset="0"/>
              </a:rPr>
              <a:t>47 </a:t>
            </a:r>
            <a:r>
              <a:rPr lang="en-GB" altLang="en-US" sz="4800">
                <a:latin typeface="Times New Roman" pitchFamily="18" charset="0"/>
                <a:cs typeface="Times New Roman" pitchFamily="18" charset="0"/>
              </a:rPr>
              <a:t>and repentance for the forgiveness of sins will be preached in his name to </a:t>
            </a:r>
            <a:r>
              <a:rPr lang="en-GB" altLang="en-US" sz="4800" b="1">
                <a:solidFill>
                  <a:srgbClr val="FF0000"/>
                </a:solidFill>
                <a:latin typeface="Times New Roman" pitchFamily="18" charset="0"/>
                <a:cs typeface="Times New Roman" pitchFamily="18" charset="0"/>
              </a:rPr>
              <a:t>all nations</a:t>
            </a:r>
            <a:r>
              <a:rPr lang="en-GB" altLang="en-US" sz="4800">
                <a:latin typeface="Times New Roman" pitchFamily="18" charset="0"/>
                <a:cs typeface="Times New Roman" pitchFamily="18" charset="0"/>
              </a:rPr>
              <a:t>, beginning at Jerusalem.</a:t>
            </a:r>
          </a:p>
          <a:p>
            <a:pPr algn="just">
              <a:lnSpc>
                <a:spcPct val="100000"/>
              </a:lnSpc>
              <a:spcBef>
                <a:spcPct val="0"/>
              </a:spcBef>
              <a:buFontTx/>
              <a:buNone/>
            </a:pPr>
            <a:r>
              <a:rPr lang="en-GB" altLang="en-US" sz="4800" b="1" i="1">
                <a:latin typeface="Times New Roman" pitchFamily="18" charset="0"/>
                <a:cs typeface="Times New Roman" pitchFamily="18" charset="0"/>
              </a:rPr>
              <a:t>Luke 24:47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03225" y="433388"/>
            <a:ext cx="10529888"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This Christmas</a:t>
            </a:r>
          </a:p>
        </p:txBody>
      </p:sp>
      <p:sp>
        <p:nvSpPr>
          <p:cNvPr id="3" name="Rectangle 2"/>
          <p:cNvSpPr>
            <a:spLocks noChangeArrowheads="1"/>
          </p:cNvSpPr>
          <p:nvPr/>
        </p:nvSpPr>
        <p:spPr bwMode="auto">
          <a:xfrm>
            <a:off x="669925" y="1798638"/>
            <a:ext cx="8135938" cy="1200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a:latin typeface="Times New Roman" pitchFamily="18" charset="0"/>
                <a:cs typeface="Times New Roman" pitchFamily="18" charset="0"/>
              </a:rPr>
              <a:t>Let’s learn from Zechariah and Elizabeth, </a:t>
            </a:r>
          </a:p>
          <a:p>
            <a:pPr eaLnBrk="1" hangingPunct="1">
              <a:lnSpc>
                <a:spcPct val="100000"/>
              </a:lnSpc>
              <a:spcBef>
                <a:spcPct val="0"/>
              </a:spcBef>
              <a:buFontTx/>
              <a:buNone/>
            </a:pPr>
            <a:r>
              <a:rPr lang="en-GB" altLang="en-US" sz="3600" b="1">
                <a:latin typeface="Times New Roman" pitchFamily="18" charset="0"/>
                <a:cs typeface="Times New Roman" pitchFamily="18" charset="0"/>
              </a:rPr>
              <a:t>1. “Don’t give up on prayer.” </a:t>
            </a:r>
          </a:p>
        </p:txBody>
      </p:sp>
      <p:sp>
        <p:nvSpPr>
          <p:cNvPr id="4" name="Rectangle 3"/>
          <p:cNvSpPr/>
          <p:nvPr/>
        </p:nvSpPr>
        <p:spPr>
          <a:xfrm>
            <a:off x="669925" y="3762375"/>
            <a:ext cx="9571038" cy="1200150"/>
          </a:xfrm>
          <a:prstGeom prst="rect">
            <a:avLst/>
          </a:prstGeom>
          <a:solidFill>
            <a:schemeClr val="bg1"/>
          </a:solid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altLang="en-US" sz="3600">
                <a:latin typeface="Times New Roman" pitchFamily="18" charset="0"/>
                <a:cs typeface="Times New Roman" pitchFamily="18" charset="0"/>
              </a:rPr>
              <a:t>From Joseph and Mary, </a:t>
            </a:r>
          </a:p>
          <a:p>
            <a:pPr eaLnBrk="1" hangingPunct="1"/>
            <a:r>
              <a:rPr lang="en-GB" altLang="en-US" sz="3600" b="1">
                <a:latin typeface="Times New Roman" pitchFamily="18" charset="0"/>
                <a:cs typeface="Times New Roman" pitchFamily="18" charset="0"/>
              </a:rPr>
              <a:t>2. “Build your Life on the Foundation of Faith. </a:t>
            </a:r>
            <a:endParaRPr lang="en-GB" altLang="en-US" sz="3600" b="1"/>
          </a:p>
        </p:txBody>
      </p:sp>
      <p:sp>
        <p:nvSpPr>
          <p:cNvPr id="6" name="Rectangle 5"/>
          <p:cNvSpPr>
            <a:spLocks noChangeArrowheads="1"/>
          </p:cNvSpPr>
          <p:nvPr/>
        </p:nvSpPr>
        <p:spPr bwMode="auto">
          <a:xfrm>
            <a:off x="669925" y="5445125"/>
            <a:ext cx="10080625" cy="10779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a:latin typeface="Times New Roman" pitchFamily="18" charset="0"/>
                <a:cs typeface="Times New Roman" pitchFamily="18" charset="0"/>
              </a:rPr>
              <a:t>From the Shepherds,</a:t>
            </a:r>
          </a:p>
          <a:p>
            <a:pPr eaLnBrk="1" hangingPunct="1">
              <a:lnSpc>
                <a:spcPct val="100000"/>
              </a:lnSpc>
              <a:spcBef>
                <a:spcPct val="0"/>
              </a:spcBef>
              <a:buFontTx/>
              <a:buNone/>
            </a:pPr>
            <a:r>
              <a:rPr lang="en-GB" altLang="en-US" sz="3200" b="1">
                <a:latin typeface="Times New Roman" pitchFamily="18" charset="0"/>
                <a:cs typeface="Times New Roman" pitchFamily="18" charset="0"/>
              </a:rPr>
              <a:t>3. Live a Life - Committed to the Praise Principle.” </a:t>
            </a:r>
            <a:endParaRPr lang="en-GB" altLang="en-US" sz="32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1000"/>
                                        <p:tgtEl>
                                          <p:spTgt spid="6"/>
                                        </p:tgtEl>
                                      </p:cBhvr>
                                    </p:animEffect>
                                    <p:anim calcmode="lin" valueType="num">
                                      <p:cBhvr>
                                        <p:cTn id="25" dur="1000" fill="hold"/>
                                        <p:tgtEl>
                                          <p:spTgt spid="6"/>
                                        </p:tgtEl>
                                        <p:attrNameLst>
                                          <p:attrName>ppt_x</p:attrName>
                                        </p:attrNameLst>
                                      </p:cBhvr>
                                      <p:tavLst>
                                        <p:tav tm="0">
                                          <p:val>
                                            <p:strVal val="#ppt_x"/>
                                          </p:val>
                                        </p:tav>
                                        <p:tav tm="100000">
                                          <p:val>
                                            <p:strVal val="#ppt_x"/>
                                          </p:val>
                                        </p:tav>
                                      </p:tavLst>
                                    </p:anim>
                                    <p:anim calcmode="lin" valueType="num">
                                      <p:cBhvr>
                                        <p:cTn id="2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541338" y="401638"/>
            <a:ext cx="10844212" cy="2554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But the angel said to them, “Do not be afraid. </a:t>
            </a:r>
            <a:r>
              <a:rPr lang="en-GB" altLang="en-US" sz="4000" b="1">
                <a:solidFill>
                  <a:srgbClr val="FF0000"/>
                </a:solidFill>
                <a:latin typeface="Times New Roman" pitchFamily="18" charset="0"/>
                <a:cs typeface="Times New Roman" pitchFamily="18" charset="0"/>
              </a:rPr>
              <a:t>I bring you good news that will cause great joy for all the people. </a:t>
            </a:r>
          </a:p>
          <a:p>
            <a:pPr algn="just">
              <a:lnSpc>
                <a:spcPct val="100000"/>
              </a:lnSpc>
              <a:spcBef>
                <a:spcPct val="0"/>
              </a:spcBef>
              <a:buFontTx/>
              <a:buNone/>
            </a:pPr>
            <a:r>
              <a:rPr lang="en-GB" altLang="en-US" sz="4000" b="1" i="1">
                <a:latin typeface="Times New Roman" pitchFamily="18" charset="0"/>
                <a:cs typeface="Times New Roman" pitchFamily="18" charset="0"/>
              </a:rPr>
              <a:t>Luke 2:10 (NIV)</a:t>
            </a:r>
            <a:endParaRPr lang="en-GB" altLang="en-US" sz="4000"/>
          </a:p>
        </p:txBody>
      </p:sp>
      <p:sp>
        <p:nvSpPr>
          <p:cNvPr id="4" name="Rectangle 3"/>
          <p:cNvSpPr>
            <a:spLocks noChangeArrowheads="1"/>
          </p:cNvSpPr>
          <p:nvPr/>
        </p:nvSpPr>
        <p:spPr bwMode="auto">
          <a:xfrm>
            <a:off x="2224088" y="4159250"/>
            <a:ext cx="8186737"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5400" b="1">
                <a:solidFill>
                  <a:srgbClr val="FFFF00"/>
                </a:solidFill>
                <a:latin typeface="Times New Roman" pitchFamily="18" charset="0"/>
                <a:cs typeface="Times New Roman" pitchFamily="18" charset="0"/>
              </a:rPr>
              <a:t>The miracles of Christmas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354013" y="523875"/>
            <a:ext cx="116713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Dr Chris Barnard performs the world's first human heart transplant in 1967</a:t>
            </a:r>
          </a:p>
        </p:txBody>
      </p:sp>
      <p:sp>
        <p:nvSpPr>
          <p:cNvPr id="2" name="Rectangle 1"/>
          <p:cNvSpPr>
            <a:spLocks noChangeArrowheads="1"/>
          </p:cNvSpPr>
          <p:nvPr/>
        </p:nvSpPr>
        <p:spPr bwMode="auto">
          <a:xfrm>
            <a:off x="582613" y="2232025"/>
            <a:ext cx="34861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solidFill>
                  <a:schemeClr val="bg1"/>
                </a:solidFill>
                <a:latin typeface="Times New Roman" pitchFamily="18" charset="0"/>
                <a:cs typeface="Times New Roman" pitchFamily="18" charset="0"/>
              </a:rPr>
              <a:t>Dr. Philip Blaiberg</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7638" y="3314700"/>
            <a:ext cx="3052762" cy="305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1000"/>
                                        <p:tgtEl>
                                          <p:spTgt spid="2"/>
                                        </p:tgtEl>
                                      </p:cBhvr>
                                    </p:animEffect>
                                    <p:anim calcmode="lin" valueType="num">
                                      <p:cBhvr>
                                        <p:cTn id="19" dur="1000" fill="hold"/>
                                        <p:tgtEl>
                                          <p:spTgt spid="2"/>
                                        </p:tgtEl>
                                        <p:attrNameLst>
                                          <p:attrName>ppt_x</p:attrName>
                                        </p:attrNameLst>
                                      </p:cBhvr>
                                      <p:tavLst>
                                        <p:tav tm="0">
                                          <p:val>
                                            <p:strVal val="#ppt_x"/>
                                          </p:val>
                                        </p:tav>
                                        <p:tav tm="100000">
                                          <p:val>
                                            <p:strVal val="#ppt_x"/>
                                          </p:val>
                                        </p:tav>
                                      </p:tavLst>
                                    </p:anim>
                                    <p:anim calcmode="lin" valueType="num">
                                      <p:cBhvr>
                                        <p:cTn id="20"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176213" y="323850"/>
            <a:ext cx="120157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3200" b="1">
                <a:solidFill>
                  <a:srgbClr val="FFFF00"/>
                </a:solidFill>
                <a:latin typeface="Times New Roman" pitchFamily="18" charset="0"/>
                <a:cs typeface="Times New Roman" pitchFamily="18" charset="0"/>
              </a:rPr>
              <a:t>I will honour Christmas in my heart and try to keep it all the year. </a:t>
            </a:r>
          </a:p>
        </p:txBody>
      </p:sp>
      <p:sp>
        <p:nvSpPr>
          <p:cNvPr id="2" name="Rectangle 1"/>
          <p:cNvSpPr>
            <a:spLocks noChangeArrowheads="1"/>
          </p:cNvSpPr>
          <p:nvPr/>
        </p:nvSpPr>
        <p:spPr bwMode="auto">
          <a:xfrm>
            <a:off x="4429125" y="1395413"/>
            <a:ext cx="32639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800" b="1">
                <a:solidFill>
                  <a:schemeClr val="bg1"/>
                </a:solidFill>
                <a:latin typeface="Times New Roman" pitchFamily="18" charset="0"/>
                <a:cs typeface="Times New Roman" pitchFamily="18" charset="0"/>
              </a:rPr>
              <a:t>SCROOGE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5613" y="2627313"/>
            <a:ext cx="5335587" cy="2227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23075" y="2627313"/>
            <a:ext cx="4313238" cy="263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a:spLocks noChangeArrowheads="1"/>
          </p:cNvSpPr>
          <p:nvPr/>
        </p:nvSpPr>
        <p:spPr bwMode="auto">
          <a:xfrm>
            <a:off x="812800" y="5797550"/>
            <a:ext cx="107410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5400" b="1">
                <a:solidFill>
                  <a:schemeClr val="bg1"/>
                </a:solidFill>
                <a:latin typeface="Times New Roman" pitchFamily="18" charset="0"/>
                <a:cs typeface="Times New Roman" pitchFamily="18" charset="0"/>
              </a:rPr>
              <a:t>The Miracle of Christmas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500" fill="hold"/>
                                        <p:tgtEl>
                                          <p:spTgt spid="4"/>
                                        </p:tgtEl>
                                        <p:attrNameLst>
                                          <p:attrName>ppt_x</p:attrName>
                                        </p:attrNameLst>
                                      </p:cBhvr>
                                      <p:tavLst>
                                        <p:tav tm="0">
                                          <p:val>
                                            <p:strVal val="#ppt_x"/>
                                          </p:val>
                                        </p:tav>
                                        <p:tav tm="100000">
                                          <p:val>
                                            <p:strVal val="#ppt_x"/>
                                          </p:val>
                                        </p:tav>
                                      </p:tavLst>
                                    </p:anim>
                                    <p:anim calcmode="lin" valueType="num">
                                      <p:cBhvr additive="base">
                                        <p:cTn id="2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42"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1000"/>
                                        <p:tgtEl>
                                          <p:spTgt spid="6"/>
                                        </p:tgtEl>
                                      </p:cBhvr>
                                    </p:animEffect>
                                    <p:anim calcmode="lin" valueType="num">
                                      <p:cBhvr>
                                        <p:cTn id="28" dur="1000" fill="hold"/>
                                        <p:tgtEl>
                                          <p:spTgt spid="6"/>
                                        </p:tgtEl>
                                        <p:attrNameLst>
                                          <p:attrName>ppt_x</p:attrName>
                                        </p:attrNameLst>
                                      </p:cBhvr>
                                      <p:tavLst>
                                        <p:tav tm="0">
                                          <p:val>
                                            <p:strVal val="#ppt_x"/>
                                          </p:val>
                                        </p:tav>
                                        <p:tav tm="100000">
                                          <p:val>
                                            <p:strVal val="#ppt_x"/>
                                          </p:val>
                                        </p:tav>
                                      </p:tavLst>
                                    </p:anim>
                                    <p:anim calcmode="lin" valueType="num">
                                      <p:cBhvr>
                                        <p:cTn id="2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 calcmode="lin" valueType="num">
                                      <p:cBhvr additive="base">
                                        <p:cTn id="34" dur="500" fill="hold"/>
                                        <p:tgtEl>
                                          <p:spTgt spid="7"/>
                                        </p:tgtEl>
                                        <p:attrNameLst>
                                          <p:attrName>ppt_x</p:attrName>
                                        </p:attrNameLst>
                                      </p:cBhvr>
                                      <p:tavLst>
                                        <p:tav tm="0">
                                          <p:val>
                                            <p:strVal val="#ppt_x"/>
                                          </p:val>
                                        </p:tav>
                                        <p:tav tm="100000">
                                          <p:val>
                                            <p:strVal val="#ppt_x"/>
                                          </p:val>
                                        </p:tav>
                                      </p:tavLst>
                                    </p:anim>
                                    <p:anim calcmode="lin" valueType="num">
                                      <p:cBhvr additive="base">
                                        <p:cTn id="3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7"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300038" y="228600"/>
            <a:ext cx="70739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solidFill>
                  <a:srgbClr val="FFFF00"/>
                </a:solidFill>
                <a:latin typeface="Times New Roman" pitchFamily="18" charset="0"/>
                <a:cs typeface="Times New Roman" pitchFamily="18" charset="0"/>
              </a:rPr>
              <a:t>I. Don’t Give Up on Prayer. </a:t>
            </a:r>
          </a:p>
        </p:txBody>
      </p:sp>
      <p:sp>
        <p:nvSpPr>
          <p:cNvPr id="3" name="Rectangle 2"/>
          <p:cNvSpPr>
            <a:spLocks noChangeArrowheads="1"/>
          </p:cNvSpPr>
          <p:nvPr/>
        </p:nvSpPr>
        <p:spPr bwMode="auto">
          <a:xfrm>
            <a:off x="877888" y="3663950"/>
            <a:ext cx="109156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solidFill>
                  <a:schemeClr val="bg1"/>
                </a:solidFill>
                <a:latin typeface="Times New Roman" pitchFamily="18" charset="0"/>
                <a:cs typeface="Times New Roman" pitchFamily="18" charset="0"/>
              </a:rPr>
              <a:t>Luke 1:11-25 gives the story that God did hear their prayer.</a:t>
            </a:r>
          </a:p>
        </p:txBody>
      </p:sp>
      <p:sp>
        <p:nvSpPr>
          <p:cNvPr id="5" name="Rectangle 4"/>
          <p:cNvSpPr>
            <a:spLocks noChangeArrowheads="1"/>
          </p:cNvSpPr>
          <p:nvPr/>
        </p:nvSpPr>
        <p:spPr bwMode="auto">
          <a:xfrm>
            <a:off x="727075" y="4560888"/>
            <a:ext cx="10796588" cy="2062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a:latin typeface="Times New Roman" pitchFamily="18" charset="0"/>
                <a:cs typeface="Times New Roman" pitchFamily="18" charset="0"/>
              </a:rPr>
              <a:t>But the angel said to him: “</a:t>
            </a:r>
            <a:r>
              <a:rPr lang="en-GB" altLang="en-US" sz="3200" b="1">
                <a:solidFill>
                  <a:srgbClr val="0000FF"/>
                </a:solidFill>
                <a:latin typeface="Times New Roman" pitchFamily="18" charset="0"/>
                <a:cs typeface="Times New Roman" pitchFamily="18" charset="0"/>
              </a:rPr>
              <a:t>Do not be afraid</a:t>
            </a:r>
            <a:r>
              <a:rPr lang="en-GB" altLang="en-US" sz="3200">
                <a:latin typeface="Times New Roman" pitchFamily="18" charset="0"/>
                <a:cs typeface="Times New Roman" pitchFamily="18" charset="0"/>
              </a:rPr>
              <a:t>, Zechariah; </a:t>
            </a:r>
            <a:r>
              <a:rPr lang="en-GB" altLang="en-US" sz="3200" b="1">
                <a:solidFill>
                  <a:srgbClr val="FF0000"/>
                </a:solidFill>
                <a:latin typeface="Times New Roman" pitchFamily="18" charset="0"/>
                <a:cs typeface="Times New Roman" pitchFamily="18" charset="0"/>
              </a:rPr>
              <a:t>your prayer has been heard</a:t>
            </a:r>
            <a:r>
              <a:rPr lang="en-GB" altLang="en-US" sz="3200">
                <a:latin typeface="Times New Roman" pitchFamily="18" charset="0"/>
                <a:cs typeface="Times New Roman" pitchFamily="18" charset="0"/>
              </a:rPr>
              <a:t>. Your wife Elizabeth will bear you a son, and you are to call him John.</a:t>
            </a:r>
          </a:p>
          <a:p>
            <a:pPr algn="just" eaLnBrk="1" hangingPunct="1">
              <a:lnSpc>
                <a:spcPct val="100000"/>
              </a:lnSpc>
              <a:spcBef>
                <a:spcPct val="0"/>
              </a:spcBef>
              <a:buFontTx/>
              <a:buNone/>
            </a:pPr>
            <a:r>
              <a:rPr lang="en-GB" altLang="en-US" sz="3200" b="1" i="1">
                <a:latin typeface="Times New Roman" pitchFamily="18" charset="0"/>
                <a:cs typeface="Times New Roman" pitchFamily="18" charset="0"/>
              </a:rPr>
              <a:t>Luke 1:13 (NIV)</a:t>
            </a:r>
          </a:p>
        </p:txBody>
      </p:sp>
      <p:pic>
        <p:nvPicPr>
          <p:cNvPr id="8199" name="Picture 7" descr="Image result for Pray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92513" y="1152525"/>
            <a:ext cx="5292725" cy="211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8199"/>
                                        </p:tgtEl>
                                        <p:attrNameLst>
                                          <p:attrName>style.visibility</p:attrName>
                                        </p:attrNameLst>
                                      </p:cBhvr>
                                      <p:to>
                                        <p:strVal val="visible"/>
                                      </p:to>
                                    </p:set>
                                    <p:animEffect transition="in" filter="wipe(down)">
                                      <p:cBhvr>
                                        <p:cTn id="12" dur="500"/>
                                        <p:tgtEl>
                                          <p:spTgt spid="819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inVertical)">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3" grpId="0" autoUpdateAnimBg="0"/>
      <p:bldP spid="5"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785813" y="833438"/>
            <a:ext cx="10796587" cy="21224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400">
                <a:latin typeface="Times New Roman" pitchFamily="18" charset="0"/>
                <a:cs typeface="Times New Roman" pitchFamily="18" charset="0"/>
              </a:rPr>
              <a:t>“Therefore, if anyone is in Christ, he is a new creation; the old has gone, the new has come?”</a:t>
            </a:r>
          </a:p>
          <a:p>
            <a:pPr algn="just" eaLnBrk="1" hangingPunct="1">
              <a:lnSpc>
                <a:spcPct val="100000"/>
              </a:lnSpc>
              <a:spcBef>
                <a:spcPct val="0"/>
              </a:spcBef>
              <a:buFontTx/>
              <a:buNone/>
            </a:pPr>
            <a:r>
              <a:rPr lang="en-GB" altLang="en-US" sz="4400" b="1" i="1">
                <a:latin typeface="Times New Roman" pitchFamily="18" charset="0"/>
                <a:cs typeface="Times New Roman" pitchFamily="18" charset="0"/>
              </a:rPr>
              <a:t>2 Corinthians 5:17 (NIV)</a:t>
            </a:r>
          </a:p>
        </p:txBody>
      </p:sp>
      <p:sp>
        <p:nvSpPr>
          <p:cNvPr id="4" name="Rectangle 3"/>
          <p:cNvSpPr>
            <a:spLocks noChangeArrowheads="1"/>
          </p:cNvSpPr>
          <p:nvPr/>
        </p:nvSpPr>
        <p:spPr bwMode="auto">
          <a:xfrm>
            <a:off x="696913" y="4043363"/>
            <a:ext cx="109728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800" b="1">
                <a:solidFill>
                  <a:schemeClr val="bg1"/>
                </a:solidFill>
                <a:latin typeface="Times New Roman" pitchFamily="18" charset="0"/>
                <a:cs typeface="Times New Roman" pitchFamily="18" charset="0"/>
              </a:rPr>
              <a:t>God can change our hearts and our lives.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utoUpdateAnimBg="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1746" name="Picture 2" descr="Image result for John D. Rockefell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90713" y="588963"/>
            <a:ext cx="8001000" cy="432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a:spLocks noChangeArrowheads="1"/>
          </p:cNvSpPr>
          <p:nvPr/>
        </p:nvSpPr>
        <p:spPr bwMode="auto">
          <a:xfrm>
            <a:off x="3470275" y="5611813"/>
            <a:ext cx="53149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Times New Roman" pitchFamily="18" charset="0"/>
                <a:cs typeface="Times New Roman" pitchFamily="18" charset="0"/>
              </a:rPr>
              <a:t>God can change hearts.</a:t>
            </a:r>
            <a:endParaRPr lang="en-GB" altLang="en-US" sz="400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fade">
                                      <p:cBhvr>
                                        <p:cTn id="7" dur="1000"/>
                                        <p:tgtEl>
                                          <p:spTgt spid="31746"/>
                                        </p:tgtEl>
                                      </p:cBhvr>
                                    </p:animEffect>
                                    <p:anim calcmode="lin" valueType="num">
                                      <p:cBhvr>
                                        <p:cTn id="8" dur="1000" fill="hold"/>
                                        <p:tgtEl>
                                          <p:spTgt spid="31746"/>
                                        </p:tgtEl>
                                        <p:attrNameLst>
                                          <p:attrName>ppt_x</p:attrName>
                                        </p:attrNameLst>
                                      </p:cBhvr>
                                      <p:tavLst>
                                        <p:tav tm="0">
                                          <p:val>
                                            <p:strVal val="#ppt_x"/>
                                          </p:val>
                                        </p:tav>
                                        <p:tav tm="100000">
                                          <p:val>
                                            <p:strVal val="#ppt_x"/>
                                          </p:val>
                                        </p:tav>
                                      </p:tavLst>
                                    </p:anim>
                                    <p:anim calcmode="lin" valueType="num">
                                      <p:cBhvr>
                                        <p:cTn id="9" dur="1000" fill="hold"/>
                                        <p:tgtEl>
                                          <p:spTgt spid="31746"/>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03225" y="433388"/>
            <a:ext cx="1052988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rgbClr val="FFFF00"/>
                </a:solidFill>
                <a:latin typeface="Times New Roman" pitchFamily="18" charset="0"/>
                <a:cs typeface="Times New Roman" pitchFamily="18" charset="0"/>
              </a:rPr>
              <a:t>II. Build Your Life on the Foundation of Faith.</a:t>
            </a:r>
          </a:p>
        </p:txBody>
      </p:sp>
      <p:sp>
        <p:nvSpPr>
          <p:cNvPr id="5" name="Rectangle 4"/>
          <p:cNvSpPr>
            <a:spLocks noChangeArrowheads="1"/>
          </p:cNvSpPr>
          <p:nvPr/>
        </p:nvSpPr>
        <p:spPr bwMode="auto">
          <a:xfrm>
            <a:off x="936625" y="1952625"/>
            <a:ext cx="9832975" cy="39084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b="1" baseline="30000">
                <a:latin typeface="Times New Roman" pitchFamily="18" charset="0"/>
                <a:cs typeface="Times New Roman" pitchFamily="18" charset="0"/>
              </a:rPr>
              <a:t>30 </a:t>
            </a:r>
            <a:r>
              <a:rPr lang="en-GB" altLang="en-US" sz="3600">
                <a:latin typeface="Times New Roman" pitchFamily="18" charset="0"/>
                <a:cs typeface="Times New Roman" pitchFamily="18" charset="0"/>
              </a:rPr>
              <a:t>But the angel said to her, “</a:t>
            </a:r>
            <a:r>
              <a:rPr lang="en-GB" altLang="en-US" sz="3600" b="1">
                <a:solidFill>
                  <a:srgbClr val="0000FF"/>
                </a:solidFill>
                <a:latin typeface="Times New Roman" pitchFamily="18" charset="0"/>
                <a:cs typeface="Times New Roman" pitchFamily="18" charset="0"/>
              </a:rPr>
              <a:t>Do not be afraid</a:t>
            </a:r>
            <a:r>
              <a:rPr lang="en-GB" altLang="en-US" sz="3600">
                <a:latin typeface="Times New Roman" pitchFamily="18" charset="0"/>
                <a:cs typeface="Times New Roman" pitchFamily="18" charset="0"/>
              </a:rPr>
              <a:t>, Mary; you have found favour with God.</a:t>
            </a:r>
            <a:r>
              <a:rPr lang="en-GB" altLang="en-US" sz="3600" b="1" baseline="30000">
                <a:latin typeface="Times New Roman" pitchFamily="18" charset="0"/>
                <a:cs typeface="Times New Roman" pitchFamily="18" charset="0"/>
              </a:rPr>
              <a:t>31 </a:t>
            </a:r>
            <a:r>
              <a:rPr lang="en-GB" altLang="en-US" sz="3600">
                <a:latin typeface="Times New Roman" pitchFamily="18" charset="0"/>
                <a:cs typeface="Times New Roman" pitchFamily="18" charset="0"/>
              </a:rPr>
              <a:t>You will conceive and give birth to a son, and you are to call him Jesus. </a:t>
            </a:r>
            <a:r>
              <a:rPr lang="en-GB" altLang="en-US" sz="3600" b="1" baseline="30000">
                <a:latin typeface="Times New Roman" pitchFamily="18" charset="0"/>
                <a:cs typeface="Times New Roman" pitchFamily="18" charset="0"/>
              </a:rPr>
              <a:t>32 </a:t>
            </a:r>
            <a:r>
              <a:rPr lang="en-GB" altLang="en-US" sz="3600">
                <a:latin typeface="Times New Roman" pitchFamily="18" charset="0"/>
                <a:cs typeface="Times New Roman" pitchFamily="18" charset="0"/>
              </a:rPr>
              <a:t>He will be great and will be called the Son of the Most High. The Lord God will give him the throne of his father David, </a:t>
            </a:r>
          </a:p>
          <a:p>
            <a:pPr algn="just" eaLnBrk="1" hangingPunct="1">
              <a:lnSpc>
                <a:spcPct val="100000"/>
              </a:lnSpc>
              <a:spcBef>
                <a:spcPct val="0"/>
              </a:spcBef>
              <a:buFontTx/>
              <a:buNone/>
            </a:pPr>
            <a:r>
              <a:rPr lang="en-GB" altLang="en-US" sz="3200" b="1" i="1">
                <a:latin typeface="Times New Roman" pitchFamily="18" charset="0"/>
                <a:cs typeface="Times New Roman" pitchFamily="18" charset="0"/>
              </a:rPr>
              <a:t>Luke 1:30-32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4577</TotalTime>
  <Words>736</Words>
  <Application>Microsoft Office PowerPoint</Application>
  <PresentationFormat>Custom</PresentationFormat>
  <Paragraphs>70</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Calibri</vt:lpstr>
      <vt:lpstr>Arial</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40</cp:revision>
  <dcterms:created xsi:type="dcterms:W3CDTF">2015-12-12T20:03:27Z</dcterms:created>
  <dcterms:modified xsi:type="dcterms:W3CDTF">2018-12-04T15:26:23Z</dcterms:modified>
</cp:coreProperties>
</file>