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0" r:id="rId4"/>
    <p:sldId id="258" r:id="rId5"/>
    <p:sldId id="302" r:id="rId6"/>
    <p:sldId id="305" r:id="rId7"/>
    <p:sldId id="292" r:id="rId8"/>
    <p:sldId id="297" r:id="rId9"/>
    <p:sldId id="296" r:id="rId10"/>
    <p:sldId id="303" r:id="rId11"/>
    <p:sldId id="304" r:id="rId12"/>
    <p:sldId id="306" r:id="rId13"/>
    <p:sldId id="307" r:id="rId14"/>
    <p:sldId id="308" r:id="rId15"/>
    <p:sldId id="309" r:id="rId16"/>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8" d="100"/>
          <a:sy n="78" d="100"/>
        </p:scale>
        <p:origin x="-114" y="-7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3A6CFDFD-34F1-4CEE-A05A-12EEBEE06EC1}" type="datetimeFigureOut">
              <a:rPr lang="en-GB" altLang="en-US"/>
              <a:pPr/>
              <a:t>14/11/2018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EC299290-9A02-446E-B665-4B185EEFF494}" type="slidenum">
              <a:rPr lang="en-GB" altLang="en-US"/>
              <a:pPr/>
              <a:t>‹#›</a:t>
            </a:fld>
            <a:endParaRPr lang="en-GB" altLang="en-US"/>
          </a:p>
        </p:txBody>
      </p:sp>
    </p:spTree>
    <p:extLst>
      <p:ext uri="{BB962C8B-B14F-4D97-AF65-F5344CB8AC3E}">
        <p14:creationId xmlns:p14="http://schemas.microsoft.com/office/powerpoint/2010/main" val="2336405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693C0784-169C-4F41-8926-1D67F1276EBC}" type="datetimeFigureOut">
              <a:rPr lang="en-GB" altLang="en-US"/>
              <a:pPr/>
              <a:t>14/11/2018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6AD77714-BE61-4E2F-8096-F47F897D6684}" type="slidenum">
              <a:rPr lang="en-GB" altLang="en-US"/>
              <a:pPr/>
              <a:t>‹#›</a:t>
            </a:fld>
            <a:endParaRPr lang="en-GB" altLang="en-US"/>
          </a:p>
        </p:txBody>
      </p:sp>
    </p:spTree>
    <p:extLst>
      <p:ext uri="{BB962C8B-B14F-4D97-AF65-F5344CB8AC3E}">
        <p14:creationId xmlns:p14="http://schemas.microsoft.com/office/powerpoint/2010/main" val="3213943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AD6D3FCD-697C-4526-AD4D-1A37FBD1E910}" type="datetimeFigureOut">
              <a:rPr lang="en-GB" altLang="en-US"/>
              <a:pPr/>
              <a:t>14/11/2018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7CAAB3DC-69E0-4963-BF9E-6D462DF74243}" type="slidenum">
              <a:rPr lang="en-GB" altLang="en-US"/>
              <a:pPr/>
              <a:t>‹#›</a:t>
            </a:fld>
            <a:endParaRPr lang="en-GB" altLang="en-US"/>
          </a:p>
        </p:txBody>
      </p:sp>
    </p:spTree>
    <p:extLst>
      <p:ext uri="{BB962C8B-B14F-4D97-AF65-F5344CB8AC3E}">
        <p14:creationId xmlns:p14="http://schemas.microsoft.com/office/powerpoint/2010/main" val="2737983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B91D776-347D-4F1F-8475-CBB34353942C}" type="datetimeFigureOut">
              <a:rPr lang="en-GB" altLang="en-US"/>
              <a:pPr/>
              <a:t>14/11/2018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EB86C5BF-BF74-496B-9404-50942047016F}" type="slidenum">
              <a:rPr lang="en-GB" altLang="en-US"/>
              <a:pPr/>
              <a:t>‹#›</a:t>
            </a:fld>
            <a:endParaRPr lang="en-GB" altLang="en-US"/>
          </a:p>
        </p:txBody>
      </p:sp>
    </p:spTree>
    <p:extLst>
      <p:ext uri="{BB962C8B-B14F-4D97-AF65-F5344CB8AC3E}">
        <p14:creationId xmlns:p14="http://schemas.microsoft.com/office/powerpoint/2010/main" val="1034093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9133723-670B-4B8F-BC24-6794E63B556E}" type="datetimeFigureOut">
              <a:rPr lang="en-GB" altLang="en-US"/>
              <a:pPr/>
              <a:t>14/11/2018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85A9AB79-AB9C-4341-AFB7-F6759B8500BD}" type="slidenum">
              <a:rPr lang="en-GB" altLang="en-US"/>
              <a:pPr/>
              <a:t>‹#›</a:t>
            </a:fld>
            <a:endParaRPr lang="en-GB" altLang="en-US"/>
          </a:p>
        </p:txBody>
      </p:sp>
    </p:spTree>
    <p:extLst>
      <p:ext uri="{BB962C8B-B14F-4D97-AF65-F5344CB8AC3E}">
        <p14:creationId xmlns:p14="http://schemas.microsoft.com/office/powerpoint/2010/main" val="2201732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A1E9D5DE-CAF9-4C6F-90BD-402943C4800E}" type="datetimeFigureOut">
              <a:rPr lang="en-GB" altLang="en-US"/>
              <a:pPr/>
              <a:t>14/11/2018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9B6BC2EA-DFE8-4160-9232-21D0FFECA546}" type="slidenum">
              <a:rPr lang="en-GB" altLang="en-US"/>
              <a:pPr/>
              <a:t>‹#›</a:t>
            </a:fld>
            <a:endParaRPr lang="en-GB" altLang="en-US"/>
          </a:p>
        </p:txBody>
      </p:sp>
    </p:spTree>
    <p:extLst>
      <p:ext uri="{BB962C8B-B14F-4D97-AF65-F5344CB8AC3E}">
        <p14:creationId xmlns:p14="http://schemas.microsoft.com/office/powerpoint/2010/main" val="158403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B460DF5A-F392-43CE-B716-20BCFE8DDD5C}" type="datetimeFigureOut">
              <a:rPr lang="en-GB" altLang="en-US"/>
              <a:pPr/>
              <a:t>14/11/2018</a:t>
            </a:fld>
            <a:endParaRPr lang="en-GB" altLang="en-US"/>
          </a:p>
        </p:txBody>
      </p:sp>
      <p:sp>
        <p:nvSpPr>
          <p:cNvPr id="8" name="Footer Placeholder 4"/>
          <p:cNvSpPr>
            <a:spLocks noGrp="1"/>
          </p:cNvSpPr>
          <p:nvPr>
            <p:ph type="ftr" sz="quarter" idx="11"/>
          </p:nvPr>
        </p:nvSpPr>
        <p:spPr/>
        <p:txBody>
          <a:bodyPr/>
          <a:lstStyle>
            <a:lvl1pPr>
              <a:defRPr/>
            </a:lvl1pPr>
          </a:lstStyle>
          <a:p>
            <a:endParaRPr lang="en-GB" altLang="en-US"/>
          </a:p>
        </p:txBody>
      </p:sp>
      <p:sp>
        <p:nvSpPr>
          <p:cNvPr id="9" name="Slide Number Placeholder 5"/>
          <p:cNvSpPr>
            <a:spLocks noGrp="1"/>
          </p:cNvSpPr>
          <p:nvPr>
            <p:ph type="sldNum" sz="quarter" idx="12"/>
          </p:nvPr>
        </p:nvSpPr>
        <p:spPr/>
        <p:txBody>
          <a:bodyPr/>
          <a:lstStyle>
            <a:lvl1pPr>
              <a:defRPr/>
            </a:lvl1pPr>
          </a:lstStyle>
          <a:p>
            <a:fld id="{AF1F29A2-3718-40FD-9348-1CE10CF1BED4}" type="slidenum">
              <a:rPr lang="en-GB" altLang="en-US"/>
              <a:pPr/>
              <a:t>‹#›</a:t>
            </a:fld>
            <a:endParaRPr lang="en-GB" altLang="en-US"/>
          </a:p>
        </p:txBody>
      </p:sp>
    </p:spTree>
    <p:extLst>
      <p:ext uri="{BB962C8B-B14F-4D97-AF65-F5344CB8AC3E}">
        <p14:creationId xmlns:p14="http://schemas.microsoft.com/office/powerpoint/2010/main" val="1416487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16AD7E99-DA74-46FF-A6D1-13701290CF11}" type="datetimeFigureOut">
              <a:rPr lang="en-GB" altLang="en-US"/>
              <a:pPr/>
              <a:t>14/11/2018</a:t>
            </a:fld>
            <a:endParaRPr lang="en-GB" altLang="en-US"/>
          </a:p>
        </p:txBody>
      </p:sp>
      <p:sp>
        <p:nvSpPr>
          <p:cNvPr id="4" name="Footer Placeholder 4"/>
          <p:cNvSpPr>
            <a:spLocks noGrp="1"/>
          </p:cNvSpPr>
          <p:nvPr>
            <p:ph type="ftr" sz="quarter" idx="11"/>
          </p:nvPr>
        </p:nvSpPr>
        <p:spPr/>
        <p:txBody>
          <a:bodyPr/>
          <a:lstStyle>
            <a:lvl1pPr>
              <a:defRPr/>
            </a:lvl1pPr>
          </a:lstStyle>
          <a:p>
            <a:endParaRPr lang="en-GB" altLang="en-US"/>
          </a:p>
        </p:txBody>
      </p:sp>
      <p:sp>
        <p:nvSpPr>
          <p:cNvPr id="5" name="Slide Number Placeholder 5"/>
          <p:cNvSpPr>
            <a:spLocks noGrp="1"/>
          </p:cNvSpPr>
          <p:nvPr>
            <p:ph type="sldNum" sz="quarter" idx="12"/>
          </p:nvPr>
        </p:nvSpPr>
        <p:spPr/>
        <p:txBody>
          <a:bodyPr/>
          <a:lstStyle>
            <a:lvl1pPr>
              <a:defRPr/>
            </a:lvl1pPr>
          </a:lstStyle>
          <a:p>
            <a:fld id="{07D2C8DC-B17D-4447-B703-BD07D767E9BF}" type="slidenum">
              <a:rPr lang="en-GB" altLang="en-US"/>
              <a:pPr/>
              <a:t>‹#›</a:t>
            </a:fld>
            <a:endParaRPr lang="en-GB" altLang="en-US"/>
          </a:p>
        </p:txBody>
      </p:sp>
    </p:spTree>
    <p:extLst>
      <p:ext uri="{BB962C8B-B14F-4D97-AF65-F5344CB8AC3E}">
        <p14:creationId xmlns:p14="http://schemas.microsoft.com/office/powerpoint/2010/main" val="3933992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6A67BFBE-07B6-4D26-91A2-18FE1FE10577}" type="datetimeFigureOut">
              <a:rPr lang="en-GB" altLang="en-US"/>
              <a:pPr/>
              <a:t>14/11/2018</a:t>
            </a:fld>
            <a:endParaRPr lang="en-GB" altLang="en-US"/>
          </a:p>
        </p:txBody>
      </p:sp>
      <p:sp>
        <p:nvSpPr>
          <p:cNvPr id="3" name="Footer Placeholder 4"/>
          <p:cNvSpPr>
            <a:spLocks noGrp="1"/>
          </p:cNvSpPr>
          <p:nvPr>
            <p:ph type="ftr" sz="quarter" idx="11"/>
          </p:nvPr>
        </p:nvSpPr>
        <p:spPr/>
        <p:txBody>
          <a:bodyPr/>
          <a:lstStyle>
            <a:lvl1pPr>
              <a:defRPr/>
            </a:lvl1pPr>
          </a:lstStyle>
          <a:p>
            <a:endParaRPr lang="en-GB" altLang="en-US"/>
          </a:p>
        </p:txBody>
      </p:sp>
      <p:sp>
        <p:nvSpPr>
          <p:cNvPr id="4" name="Slide Number Placeholder 5"/>
          <p:cNvSpPr>
            <a:spLocks noGrp="1"/>
          </p:cNvSpPr>
          <p:nvPr>
            <p:ph type="sldNum" sz="quarter" idx="12"/>
          </p:nvPr>
        </p:nvSpPr>
        <p:spPr/>
        <p:txBody>
          <a:bodyPr/>
          <a:lstStyle>
            <a:lvl1pPr>
              <a:defRPr/>
            </a:lvl1pPr>
          </a:lstStyle>
          <a:p>
            <a:fld id="{7E4D5D70-253A-461E-862B-A7E04B43EF9E}" type="slidenum">
              <a:rPr lang="en-GB" altLang="en-US"/>
              <a:pPr/>
              <a:t>‹#›</a:t>
            </a:fld>
            <a:endParaRPr lang="en-GB" altLang="en-US"/>
          </a:p>
        </p:txBody>
      </p:sp>
    </p:spTree>
    <p:extLst>
      <p:ext uri="{BB962C8B-B14F-4D97-AF65-F5344CB8AC3E}">
        <p14:creationId xmlns:p14="http://schemas.microsoft.com/office/powerpoint/2010/main" val="2650867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64B9FF7F-D3C4-4FF4-A6AD-1954DFD2F21F}" type="datetimeFigureOut">
              <a:rPr lang="en-GB" altLang="en-US"/>
              <a:pPr/>
              <a:t>14/11/2018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4110E446-A822-483B-ADB3-F87828A859DF}" type="slidenum">
              <a:rPr lang="en-GB" altLang="en-US"/>
              <a:pPr/>
              <a:t>‹#›</a:t>
            </a:fld>
            <a:endParaRPr lang="en-GB" altLang="en-US"/>
          </a:p>
        </p:txBody>
      </p:sp>
    </p:spTree>
    <p:extLst>
      <p:ext uri="{BB962C8B-B14F-4D97-AF65-F5344CB8AC3E}">
        <p14:creationId xmlns:p14="http://schemas.microsoft.com/office/powerpoint/2010/main" val="2520894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89AA1151-5F52-4721-A44E-2CFC34866B0B}" type="datetimeFigureOut">
              <a:rPr lang="en-GB" altLang="en-US"/>
              <a:pPr/>
              <a:t>14/11/2018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AD0FCB56-D385-4B78-96AA-909535F990A2}" type="slidenum">
              <a:rPr lang="en-GB" altLang="en-US"/>
              <a:pPr/>
              <a:t>‹#›</a:t>
            </a:fld>
            <a:endParaRPr lang="en-GB" altLang="en-US"/>
          </a:p>
        </p:txBody>
      </p:sp>
    </p:spTree>
    <p:extLst>
      <p:ext uri="{BB962C8B-B14F-4D97-AF65-F5344CB8AC3E}">
        <p14:creationId xmlns:p14="http://schemas.microsoft.com/office/powerpoint/2010/main" val="282758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3C2E437E-C3EC-4AF7-959D-726C9C31D417}" type="datetimeFigureOut">
              <a:rPr lang="en-GB" altLang="en-US"/>
              <a:pPr/>
              <a:t>14/11/2018</a:t>
            </a:fld>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endParaRPr lang="en-GB"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1879F9C4-9EBE-499A-9EA9-38C6D49B3454}"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2112963" y="368300"/>
            <a:ext cx="6959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rgbClr val="FFFF00"/>
                </a:solidFill>
                <a:latin typeface="Times New Roman" pitchFamily="18" charset="0"/>
                <a:cs typeface="Times New Roman" pitchFamily="18" charset="0"/>
              </a:rPr>
              <a:t>Lessons from Psalms #16:</a:t>
            </a:r>
          </a:p>
        </p:txBody>
      </p:sp>
      <p:sp>
        <p:nvSpPr>
          <p:cNvPr id="2051" name="Rectangle 2"/>
          <p:cNvSpPr>
            <a:spLocks noChangeArrowheads="1"/>
          </p:cNvSpPr>
          <p:nvPr/>
        </p:nvSpPr>
        <p:spPr bwMode="auto">
          <a:xfrm>
            <a:off x="663575" y="1649413"/>
            <a:ext cx="106521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chemeClr val="bg1"/>
                </a:solidFill>
                <a:latin typeface="Times New Roman" pitchFamily="18" charset="0"/>
                <a:cs typeface="Times New Roman" pitchFamily="18" charset="0"/>
              </a:rPr>
              <a:t>How can a young man cleanse his way? </a:t>
            </a:r>
          </a:p>
        </p:txBody>
      </p:sp>
      <p:sp>
        <p:nvSpPr>
          <p:cNvPr id="8" name="Rectangle 7"/>
          <p:cNvSpPr/>
          <p:nvPr/>
        </p:nvSpPr>
        <p:spPr>
          <a:xfrm>
            <a:off x="4248150" y="3717925"/>
            <a:ext cx="3262313" cy="646113"/>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3600" b="1">
                <a:latin typeface="Times New Roman" pitchFamily="18" charset="0"/>
                <a:cs typeface="Times New Roman" pitchFamily="18" charset="0"/>
              </a:rPr>
              <a:t>Psalm 119:9-16</a:t>
            </a:r>
            <a:endParaRPr lang="en-GB" altLang="en-US" sz="36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2575" y="395288"/>
            <a:ext cx="5857875"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496050" y="395288"/>
            <a:ext cx="5314950" cy="277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a:spLocks noChangeArrowheads="1"/>
          </p:cNvSpPr>
          <p:nvPr/>
        </p:nvSpPr>
        <p:spPr bwMode="auto">
          <a:xfrm>
            <a:off x="617538" y="3589338"/>
            <a:ext cx="11193462" cy="28622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3600" b="1">
                <a:solidFill>
                  <a:srgbClr val="0A0A0A"/>
                </a:solidFill>
                <a:latin typeface="Times New Roman" pitchFamily="18" charset="0"/>
                <a:cs typeface="Times New Roman" pitchFamily="18" charset="0"/>
              </a:rPr>
              <a:t>1 Corinthians 2:14 </a:t>
            </a:r>
          </a:p>
          <a:p>
            <a:pPr algn="just"/>
            <a:r>
              <a:rPr lang="en-GB" altLang="en-US" sz="3600">
                <a:solidFill>
                  <a:srgbClr val="000000"/>
                </a:solidFill>
                <a:latin typeface="Times New Roman" pitchFamily="18" charset="0"/>
                <a:cs typeface="Times New Roman" pitchFamily="18" charset="0"/>
              </a:rPr>
              <a:t>The person without the Spirit does not accept the things that come from the Spirit of God but considers them foolishness, and cannot understand them because they are discerned only through the Spirit.</a:t>
            </a:r>
            <a:endParaRPr lang="en-GB" altLang="en-US" sz="36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50850" y="233363"/>
            <a:ext cx="11590338"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GB" altLang="en-US" sz="3600" b="1">
                <a:solidFill>
                  <a:schemeClr val="bg1"/>
                </a:solidFill>
                <a:latin typeface="Times New Roman" pitchFamily="18" charset="0"/>
                <a:cs typeface="Times New Roman" pitchFamily="18" charset="0"/>
              </a:rPr>
              <a:t>The Bible will keep you from sin and sin will keep you from the Bible!</a:t>
            </a:r>
            <a:endParaRPr lang="en-GB" altLang="en-US" sz="3600">
              <a:solidFill>
                <a:schemeClr val="bg1"/>
              </a:solidFill>
              <a:latin typeface="Times New Roman" pitchFamily="18" charset="0"/>
              <a:cs typeface="Times New Roman" pitchFamily="18" charset="0"/>
            </a:endParaRPr>
          </a:p>
        </p:txBody>
      </p:sp>
      <p:sp>
        <p:nvSpPr>
          <p:cNvPr id="3" name="Rectangle 2"/>
          <p:cNvSpPr>
            <a:spLocks noChangeArrowheads="1"/>
          </p:cNvSpPr>
          <p:nvPr/>
        </p:nvSpPr>
        <p:spPr bwMode="auto">
          <a:xfrm>
            <a:off x="257175" y="2828925"/>
            <a:ext cx="11591925" cy="31702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000" b="1">
                <a:solidFill>
                  <a:srgbClr val="000099"/>
                </a:solidFill>
                <a:latin typeface="Times New Roman" pitchFamily="18" charset="0"/>
                <a:cs typeface="Times New Roman" pitchFamily="18" charset="0"/>
              </a:rPr>
              <a:t>Ephesians  5:25-26</a:t>
            </a:r>
          </a:p>
          <a:p>
            <a:pPr algn="just"/>
            <a:r>
              <a:rPr lang="en-GB" altLang="en-US" sz="4000">
                <a:solidFill>
                  <a:srgbClr val="0A0A0A"/>
                </a:solidFill>
                <a:latin typeface="Times New Roman" pitchFamily="18" charset="0"/>
                <a:cs typeface="Times New Roman" pitchFamily="18" charset="0"/>
              </a:rPr>
              <a:t> </a:t>
            </a:r>
            <a:r>
              <a:rPr lang="en-GB" altLang="en-US" sz="4000" baseline="30000">
                <a:latin typeface="Times New Roman" pitchFamily="18" charset="0"/>
                <a:cs typeface="Times New Roman" pitchFamily="18" charset="0"/>
              </a:rPr>
              <a:t>25 </a:t>
            </a:r>
            <a:r>
              <a:rPr lang="en-GB" altLang="en-US" sz="4000">
                <a:latin typeface="Times New Roman" pitchFamily="18" charset="0"/>
                <a:cs typeface="Times New Roman" pitchFamily="18" charset="0"/>
              </a:rPr>
              <a:t>Husbands, love your wives, just as Christ loved the church and gave himself up for her </a:t>
            </a:r>
            <a:r>
              <a:rPr lang="en-GB" altLang="en-US" sz="4000" baseline="30000">
                <a:latin typeface="Times New Roman" pitchFamily="18" charset="0"/>
                <a:cs typeface="Times New Roman" pitchFamily="18" charset="0"/>
              </a:rPr>
              <a:t>26 </a:t>
            </a:r>
            <a:r>
              <a:rPr lang="en-GB" altLang="en-US" sz="4000">
                <a:latin typeface="Times New Roman" pitchFamily="18" charset="0"/>
                <a:cs typeface="Times New Roman" pitchFamily="18" charset="0"/>
              </a:rPr>
              <a:t>to make her holy, </a:t>
            </a:r>
            <a:r>
              <a:rPr lang="en-GB" altLang="en-US" sz="4000">
                <a:solidFill>
                  <a:srgbClr val="FF0000"/>
                </a:solidFill>
                <a:latin typeface="Times New Roman" pitchFamily="18" charset="0"/>
                <a:cs typeface="Times New Roman" pitchFamily="18" charset="0"/>
              </a:rPr>
              <a:t>cleansing her by the washing with water through the Word.</a:t>
            </a:r>
            <a:endParaRPr lang="en-GB" altLang="en-US" sz="40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39750" y="358775"/>
            <a:ext cx="72707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000" b="1">
                <a:solidFill>
                  <a:srgbClr val="FFFF00"/>
                </a:solidFill>
                <a:latin typeface="Times New Roman" pitchFamily="18" charset="0"/>
                <a:cs typeface="Times New Roman" pitchFamily="18" charset="0"/>
              </a:rPr>
              <a:t>III. BLESSED BY THE WORD.</a:t>
            </a:r>
            <a:endParaRPr lang="en-GB" altLang="en-US" sz="4000">
              <a:solidFill>
                <a:srgbClr val="FFFF00"/>
              </a:solidFill>
              <a:latin typeface="Times New Roman" pitchFamily="18" charset="0"/>
              <a:cs typeface="Times New Roman" pitchFamily="18" charset="0"/>
            </a:endParaRPr>
          </a:p>
        </p:txBody>
      </p:sp>
      <p:sp>
        <p:nvSpPr>
          <p:cNvPr id="3" name="Rectangle 2"/>
          <p:cNvSpPr/>
          <p:nvPr/>
        </p:nvSpPr>
        <p:spPr>
          <a:xfrm>
            <a:off x="2700338" y="1328738"/>
            <a:ext cx="6096000" cy="1938337"/>
          </a:xfrm>
          <a:prstGeom prst="rect">
            <a:avLst/>
          </a:prstGeom>
          <a:solidFill>
            <a:schemeClr val="bg1"/>
          </a:solid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000">
                <a:solidFill>
                  <a:srgbClr val="000000"/>
                </a:solidFill>
                <a:latin typeface="Times New Roman" pitchFamily="18" charset="0"/>
                <a:cs typeface="Times New Roman" pitchFamily="18" charset="0"/>
              </a:rPr>
              <a:t>“Blessed </a:t>
            </a:r>
            <a:r>
              <a:rPr lang="en-GB" altLang="en-US" sz="4000" i="1">
                <a:solidFill>
                  <a:srgbClr val="000000"/>
                </a:solidFill>
                <a:latin typeface="Times New Roman" pitchFamily="18" charset="0"/>
                <a:cs typeface="Times New Roman" pitchFamily="18" charset="0"/>
              </a:rPr>
              <a:t>are</a:t>
            </a:r>
            <a:r>
              <a:rPr lang="en-GB" altLang="en-US" sz="4000">
                <a:solidFill>
                  <a:srgbClr val="000000"/>
                </a:solidFill>
                <a:latin typeface="Times New Roman" pitchFamily="18" charset="0"/>
                <a:cs typeface="Times New Roman" pitchFamily="18" charset="0"/>
              </a:rPr>
              <a:t> You, O LORD!</a:t>
            </a:r>
            <a:r>
              <a:rPr lang="en-GB" altLang="en-US" sz="4000">
                <a:latin typeface="Times New Roman" pitchFamily="18" charset="0"/>
                <a:cs typeface="Times New Roman" pitchFamily="18" charset="0"/>
              </a:rPr>
              <a:t/>
            </a:r>
            <a:br>
              <a:rPr lang="en-GB" altLang="en-US" sz="4000">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Teach me Your statutes.”</a:t>
            </a:r>
          </a:p>
          <a:p>
            <a:r>
              <a:rPr lang="en-GB" altLang="en-US" sz="4000" b="1">
                <a:solidFill>
                  <a:srgbClr val="000000"/>
                </a:solidFill>
                <a:latin typeface="Times New Roman" pitchFamily="18" charset="0"/>
                <a:cs typeface="Times New Roman" pitchFamily="18" charset="0"/>
              </a:rPr>
              <a:t>Psalm 119:12 (NKJV)</a:t>
            </a:r>
            <a:endParaRPr lang="en-GB" altLang="en-US" sz="4000" b="1">
              <a:latin typeface="Times New Roman" pitchFamily="18" charset="0"/>
              <a:cs typeface="Times New Roman" pitchFamily="18" charset="0"/>
            </a:endParaRPr>
          </a:p>
        </p:txBody>
      </p:sp>
      <p:sp>
        <p:nvSpPr>
          <p:cNvPr id="4" name="Rectangle 3"/>
          <p:cNvSpPr>
            <a:spLocks noChangeArrowheads="1"/>
          </p:cNvSpPr>
          <p:nvPr/>
        </p:nvSpPr>
        <p:spPr bwMode="auto">
          <a:xfrm>
            <a:off x="2870200" y="3683000"/>
            <a:ext cx="5384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000" b="1">
                <a:solidFill>
                  <a:schemeClr val="bg1"/>
                </a:solidFill>
                <a:latin typeface="Times New Roman" pitchFamily="18" charset="0"/>
                <a:cs typeface="Times New Roman" pitchFamily="18" charset="0"/>
              </a:rPr>
              <a:t>Teach me Your statutes.</a:t>
            </a:r>
          </a:p>
        </p:txBody>
      </p:sp>
      <p:sp>
        <p:nvSpPr>
          <p:cNvPr id="5" name="Rectangle 4"/>
          <p:cNvSpPr>
            <a:spLocks noChangeArrowheads="1"/>
          </p:cNvSpPr>
          <p:nvPr/>
        </p:nvSpPr>
        <p:spPr bwMode="auto">
          <a:xfrm>
            <a:off x="360363" y="4806950"/>
            <a:ext cx="11650662" cy="1754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3600">
                <a:latin typeface="Times New Roman" pitchFamily="18" charset="0"/>
                <a:cs typeface="Times New Roman" pitchFamily="18" charset="0"/>
              </a:rPr>
              <a:t>“We need to be disciples or learners— </a:t>
            </a:r>
            <a:r>
              <a:rPr lang="en-GB" altLang="en-US" sz="3600" b="1" i="1">
                <a:solidFill>
                  <a:srgbClr val="FF0000"/>
                </a:solidFill>
                <a:latin typeface="Times New Roman" pitchFamily="18" charset="0"/>
                <a:cs typeface="Times New Roman" pitchFamily="18" charset="0"/>
              </a:rPr>
              <a:t>‘teach me;’ </a:t>
            </a:r>
            <a:r>
              <a:rPr lang="en-GB" altLang="en-US" sz="3600">
                <a:latin typeface="Times New Roman" pitchFamily="18" charset="0"/>
                <a:cs typeface="Times New Roman" pitchFamily="18" charset="0"/>
              </a:rPr>
              <a:t>but what an honour to have God himself for a teacher: how bold is David to beg the blessed God to teach him!” </a:t>
            </a:r>
            <a:r>
              <a:rPr lang="en-GB" altLang="en-US" sz="2000" b="1">
                <a:solidFill>
                  <a:srgbClr val="000099"/>
                </a:solidFill>
                <a:latin typeface="Times New Roman" pitchFamily="18" charset="0"/>
                <a:cs typeface="Times New Roman" pitchFamily="18" charset="0"/>
              </a:rPr>
              <a:t>(Charles Spurgeon)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30188" y="379413"/>
            <a:ext cx="11744325" cy="65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nSpc>
                <a:spcPct val="107000"/>
              </a:lnSpc>
              <a:spcBef>
                <a:spcPts val="1800"/>
              </a:spcBef>
              <a:spcAft>
                <a:spcPts val="300"/>
              </a:spcAft>
            </a:pPr>
            <a:r>
              <a:rPr lang="en-GB" altLang="en-US" sz="3600" b="1">
                <a:solidFill>
                  <a:srgbClr val="FFFF00"/>
                </a:solidFill>
                <a:latin typeface="Times New Roman" pitchFamily="18" charset="0"/>
                <a:cs typeface="Times New Roman" pitchFamily="18" charset="0"/>
              </a:rPr>
              <a:t>IV. The Psalmist’s Decision - A declaration of commitment.</a:t>
            </a:r>
            <a:endParaRPr lang="en-GB" altLang="en-US" sz="3600" b="1">
              <a:solidFill>
                <a:srgbClr val="FFFF00"/>
              </a:solidFill>
              <a:cs typeface="Times New Roman" pitchFamily="18" charset="0"/>
            </a:endParaRPr>
          </a:p>
        </p:txBody>
      </p:sp>
      <p:sp>
        <p:nvSpPr>
          <p:cNvPr id="3" name="Rectangle 2"/>
          <p:cNvSpPr>
            <a:spLocks noChangeArrowheads="1"/>
          </p:cNvSpPr>
          <p:nvPr/>
        </p:nvSpPr>
        <p:spPr bwMode="auto">
          <a:xfrm>
            <a:off x="647700" y="1557338"/>
            <a:ext cx="10507663" cy="45243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3600" baseline="30000">
                <a:solidFill>
                  <a:srgbClr val="000000"/>
                </a:solidFill>
                <a:latin typeface="Times New Roman" pitchFamily="18" charset="0"/>
                <a:cs typeface="Times New Roman" pitchFamily="18" charset="0"/>
              </a:rPr>
              <a:t>13 </a:t>
            </a:r>
            <a:r>
              <a:rPr lang="en-GB" altLang="en-US" sz="3600">
                <a:solidFill>
                  <a:srgbClr val="000000"/>
                </a:solidFill>
                <a:latin typeface="Times New Roman" pitchFamily="18" charset="0"/>
                <a:cs typeface="Times New Roman" pitchFamily="18" charset="0"/>
              </a:rPr>
              <a:t>With my lips I have declared</a:t>
            </a:r>
            <a:br>
              <a:rPr lang="en-GB" altLang="en-US" sz="3600">
                <a:solidFill>
                  <a:srgbClr val="000000"/>
                </a:solidFill>
                <a:latin typeface="Times New Roman" pitchFamily="18" charset="0"/>
                <a:cs typeface="Times New Roman" pitchFamily="18" charset="0"/>
              </a:rPr>
            </a:br>
            <a:r>
              <a:rPr lang="en-GB" altLang="en-US" sz="3600">
                <a:solidFill>
                  <a:srgbClr val="000000"/>
                </a:solidFill>
                <a:latin typeface="Times New Roman" pitchFamily="18" charset="0"/>
                <a:cs typeface="Times New Roman" pitchFamily="18" charset="0"/>
              </a:rPr>
              <a:t>All the judgments of Your mouth.</a:t>
            </a:r>
            <a:br>
              <a:rPr lang="en-GB" altLang="en-US" sz="3600">
                <a:solidFill>
                  <a:srgbClr val="000000"/>
                </a:solidFill>
                <a:latin typeface="Times New Roman" pitchFamily="18" charset="0"/>
                <a:cs typeface="Times New Roman" pitchFamily="18" charset="0"/>
              </a:rPr>
            </a:br>
            <a:r>
              <a:rPr lang="en-GB" altLang="en-US" sz="3600" baseline="30000">
                <a:solidFill>
                  <a:srgbClr val="000000"/>
                </a:solidFill>
                <a:latin typeface="Times New Roman" pitchFamily="18" charset="0"/>
                <a:cs typeface="Times New Roman" pitchFamily="18" charset="0"/>
              </a:rPr>
              <a:t>14 </a:t>
            </a:r>
            <a:r>
              <a:rPr lang="en-GB" altLang="en-US" sz="3600">
                <a:solidFill>
                  <a:srgbClr val="000000"/>
                </a:solidFill>
                <a:latin typeface="Times New Roman" pitchFamily="18" charset="0"/>
                <a:cs typeface="Times New Roman" pitchFamily="18" charset="0"/>
              </a:rPr>
              <a:t>I have rejoiced in the way of Your testimonies,</a:t>
            </a:r>
            <a:br>
              <a:rPr lang="en-GB" altLang="en-US" sz="3600">
                <a:solidFill>
                  <a:srgbClr val="000000"/>
                </a:solidFill>
                <a:latin typeface="Times New Roman" pitchFamily="18" charset="0"/>
                <a:cs typeface="Times New Roman" pitchFamily="18" charset="0"/>
              </a:rPr>
            </a:br>
            <a:r>
              <a:rPr lang="en-GB" altLang="en-US" sz="3600">
                <a:solidFill>
                  <a:srgbClr val="000000"/>
                </a:solidFill>
                <a:latin typeface="Times New Roman" pitchFamily="18" charset="0"/>
                <a:cs typeface="Times New Roman" pitchFamily="18" charset="0"/>
              </a:rPr>
              <a:t>As </a:t>
            </a:r>
            <a:r>
              <a:rPr lang="en-GB" altLang="en-US" sz="3600" i="1">
                <a:solidFill>
                  <a:srgbClr val="000000"/>
                </a:solidFill>
                <a:latin typeface="Times New Roman" pitchFamily="18" charset="0"/>
                <a:cs typeface="Times New Roman" pitchFamily="18" charset="0"/>
              </a:rPr>
              <a:t>much as</a:t>
            </a:r>
            <a:r>
              <a:rPr lang="en-GB" altLang="en-US" sz="3600">
                <a:solidFill>
                  <a:srgbClr val="000000"/>
                </a:solidFill>
                <a:latin typeface="Times New Roman" pitchFamily="18" charset="0"/>
                <a:cs typeface="Times New Roman" pitchFamily="18" charset="0"/>
              </a:rPr>
              <a:t> in all riches.</a:t>
            </a:r>
            <a:br>
              <a:rPr lang="en-GB" altLang="en-US" sz="3600">
                <a:solidFill>
                  <a:srgbClr val="000000"/>
                </a:solidFill>
                <a:latin typeface="Times New Roman" pitchFamily="18" charset="0"/>
                <a:cs typeface="Times New Roman" pitchFamily="18" charset="0"/>
              </a:rPr>
            </a:br>
            <a:r>
              <a:rPr lang="en-GB" altLang="en-US" sz="3600" baseline="30000">
                <a:solidFill>
                  <a:srgbClr val="000000"/>
                </a:solidFill>
                <a:latin typeface="Times New Roman" pitchFamily="18" charset="0"/>
                <a:cs typeface="Times New Roman" pitchFamily="18" charset="0"/>
              </a:rPr>
              <a:t>15 </a:t>
            </a:r>
            <a:r>
              <a:rPr lang="en-GB" altLang="en-US" sz="3600">
                <a:solidFill>
                  <a:srgbClr val="000000"/>
                </a:solidFill>
                <a:latin typeface="Times New Roman" pitchFamily="18" charset="0"/>
                <a:cs typeface="Times New Roman" pitchFamily="18" charset="0"/>
              </a:rPr>
              <a:t>I will meditate on Your precepts,</a:t>
            </a:r>
            <a:br>
              <a:rPr lang="en-GB" altLang="en-US" sz="3600">
                <a:solidFill>
                  <a:srgbClr val="000000"/>
                </a:solidFill>
                <a:latin typeface="Times New Roman" pitchFamily="18" charset="0"/>
                <a:cs typeface="Times New Roman" pitchFamily="18" charset="0"/>
              </a:rPr>
            </a:br>
            <a:r>
              <a:rPr lang="en-GB" altLang="en-US" sz="3600">
                <a:solidFill>
                  <a:srgbClr val="000000"/>
                </a:solidFill>
                <a:latin typeface="Times New Roman" pitchFamily="18" charset="0"/>
                <a:cs typeface="Times New Roman" pitchFamily="18" charset="0"/>
              </a:rPr>
              <a:t>And contemplate Your ways.</a:t>
            </a:r>
            <a:br>
              <a:rPr lang="en-GB" altLang="en-US" sz="3600">
                <a:solidFill>
                  <a:srgbClr val="000000"/>
                </a:solidFill>
                <a:latin typeface="Times New Roman" pitchFamily="18" charset="0"/>
                <a:cs typeface="Times New Roman" pitchFamily="18" charset="0"/>
              </a:rPr>
            </a:br>
            <a:r>
              <a:rPr lang="en-GB" altLang="en-US" sz="3600" baseline="30000">
                <a:solidFill>
                  <a:srgbClr val="000000"/>
                </a:solidFill>
                <a:latin typeface="Times New Roman" pitchFamily="18" charset="0"/>
                <a:cs typeface="Times New Roman" pitchFamily="18" charset="0"/>
              </a:rPr>
              <a:t>16 </a:t>
            </a:r>
            <a:r>
              <a:rPr lang="en-GB" altLang="en-US" sz="3600" b="1">
                <a:solidFill>
                  <a:srgbClr val="FF0000"/>
                </a:solidFill>
                <a:latin typeface="Times New Roman" pitchFamily="18" charset="0"/>
                <a:cs typeface="Times New Roman" pitchFamily="18" charset="0"/>
              </a:rPr>
              <a:t>I will delight myself </a:t>
            </a:r>
            <a:r>
              <a:rPr lang="en-GB" altLang="en-US" sz="3600">
                <a:solidFill>
                  <a:srgbClr val="000000"/>
                </a:solidFill>
                <a:latin typeface="Times New Roman" pitchFamily="18" charset="0"/>
                <a:cs typeface="Times New Roman" pitchFamily="18" charset="0"/>
              </a:rPr>
              <a:t>in Your statutes;</a:t>
            </a:r>
            <a:br>
              <a:rPr lang="en-GB" altLang="en-US" sz="3600">
                <a:solidFill>
                  <a:srgbClr val="000000"/>
                </a:solidFill>
                <a:latin typeface="Times New Roman" pitchFamily="18" charset="0"/>
                <a:cs typeface="Times New Roman" pitchFamily="18" charset="0"/>
              </a:rPr>
            </a:br>
            <a:r>
              <a:rPr lang="en-GB" altLang="en-US" sz="3600">
                <a:solidFill>
                  <a:srgbClr val="000000"/>
                </a:solidFill>
                <a:latin typeface="Times New Roman" pitchFamily="18" charset="0"/>
                <a:cs typeface="Times New Roman" pitchFamily="18" charset="0"/>
              </a:rPr>
              <a:t>I will not forget Your word.</a:t>
            </a:r>
            <a:endParaRPr lang="en-GB" altLang="en-US" sz="36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323850" y="419100"/>
            <a:ext cx="11549063" cy="132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000" b="1">
                <a:solidFill>
                  <a:srgbClr val="FF0000"/>
                </a:solidFill>
                <a:latin typeface="Times New Roman" pitchFamily="18" charset="0"/>
                <a:ea typeface="Calibri" pitchFamily="34" charset="0"/>
                <a:cs typeface="Times New Roman" pitchFamily="18" charset="0"/>
              </a:rPr>
              <a:t>I will meditate</a:t>
            </a:r>
            <a:r>
              <a:rPr lang="en-GB" altLang="en-US" sz="4000" b="1">
                <a:latin typeface="Times New Roman" pitchFamily="18" charset="0"/>
                <a:ea typeface="Calibri" pitchFamily="34" charset="0"/>
                <a:cs typeface="Times New Roman" pitchFamily="18" charset="0"/>
              </a:rPr>
              <a:t>… and </a:t>
            </a:r>
            <a:r>
              <a:rPr lang="en-GB" altLang="en-US" sz="4000" b="1">
                <a:solidFill>
                  <a:srgbClr val="0000CC"/>
                </a:solidFill>
                <a:latin typeface="Times New Roman" pitchFamily="18" charset="0"/>
                <a:ea typeface="Calibri" pitchFamily="34" charset="0"/>
                <a:cs typeface="Times New Roman" pitchFamily="18" charset="0"/>
              </a:rPr>
              <a:t>contemplate</a:t>
            </a:r>
            <a:r>
              <a:rPr lang="en-GB" altLang="en-US" sz="4000" b="1">
                <a:latin typeface="Times New Roman" pitchFamily="18" charset="0"/>
                <a:ea typeface="Calibri" pitchFamily="34" charset="0"/>
                <a:cs typeface="Times New Roman" pitchFamily="18" charset="0"/>
              </a:rPr>
              <a:t>… </a:t>
            </a:r>
            <a:r>
              <a:rPr lang="en-GB" altLang="en-US" sz="4000" b="1">
                <a:solidFill>
                  <a:srgbClr val="C00000"/>
                </a:solidFill>
                <a:latin typeface="Times New Roman" pitchFamily="18" charset="0"/>
                <a:ea typeface="Calibri" pitchFamily="34" charset="0"/>
                <a:cs typeface="Times New Roman" pitchFamily="18" charset="0"/>
              </a:rPr>
              <a:t>I will delight</a:t>
            </a:r>
            <a:r>
              <a:rPr lang="en-GB" altLang="en-US" sz="4000" b="1">
                <a:latin typeface="Times New Roman" pitchFamily="18" charset="0"/>
                <a:ea typeface="Calibri" pitchFamily="34" charset="0"/>
                <a:cs typeface="Times New Roman" pitchFamily="18" charset="0"/>
              </a:rPr>
              <a:t>… I will not forget Your word</a:t>
            </a:r>
            <a:r>
              <a:rPr lang="en-GB" altLang="en-US" sz="4000">
                <a:latin typeface="Times New Roman" pitchFamily="18" charset="0"/>
                <a:ea typeface="Calibri" pitchFamily="34" charset="0"/>
                <a:cs typeface="Times New Roman" pitchFamily="18" charset="0"/>
              </a:rPr>
              <a:t>: </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11513" y="3343275"/>
            <a:ext cx="4835525" cy="264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a:spLocks noChangeArrowheads="1"/>
          </p:cNvSpPr>
          <p:nvPr/>
        </p:nvSpPr>
        <p:spPr bwMode="auto">
          <a:xfrm>
            <a:off x="2851150" y="2001838"/>
            <a:ext cx="6045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000" b="1">
                <a:solidFill>
                  <a:schemeClr val="bg1"/>
                </a:solidFill>
                <a:latin typeface="Times New Roman" pitchFamily="18" charset="0"/>
                <a:ea typeface="Calibri" pitchFamily="34" charset="0"/>
                <a:cs typeface="Times New Roman" pitchFamily="18" charset="0"/>
              </a:rPr>
              <a:t>CHEWING THEIR CUD.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ircle(in)">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1450" y="1444625"/>
            <a:ext cx="3881438" cy="300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419100" y="4829175"/>
            <a:ext cx="11253788" cy="14462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a:solidFill>
                  <a:srgbClr val="000000"/>
                </a:solidFill>
                <a:latin typeface="Times New Roman" pitchFamily="18" charset="0"/>
                <a:cs typeface="Times New Roman" pitchFamily="18" charset="0"/>
              </a:rPr>
              <a:t>“Sanctify them by the truth; </a:t>
            </a:r>
            <a:r>
              <a:rPr lang="en-GB" altLang="en-US" sz="4400" b="1">
                <a:solidFill>
                  <a:srgbClr val="000099"/>
                </a:solidFill>
                <a:latin typeface="Times New Roman" pitchFamily="18" charset="0"/>
                <a:cs typeface="Times New Roman" pitchFamily="18" charset="0"/>
              </a:rPr>
              <a:t>your word </a:t>
            </a:r>
            <a:r>
              <a:rPr lang="en-GB" altLang="en-US" sz="4400">
                <a:solidFill>
                  <a:srgbClr val="000000"/>
                </a:solidFill>
                <a:latin typeface="Times New Roman" pitchFamily="18" charset="0"/>
                <a:cs typeface="Times New Roman" pitchFamily="18" charset="0"/>
              </a:rPr>
              <a:t>is truth”.</a:t>
            </a:r>
          </a:p>
          <a:p>
            <a:pPr>
              <a:lnSpc>
                <a:spcPct val="100000"/>
              </a:lnSpc>
              <a:spcBef>
                <a:spcPct val="0"/>
              </a:spcBef>
              <a:buFontTx/>
              <a:buNone/>
            </a:pPr>
            <a:r>
              <a:rPr lang="en-GB" altLang="en-US" sz="4400" b="1" i="1">
                <a:solidFill>
                  <a:srgbClr val="000000"/>
                </a:solidFill>
                <a:latin typeface="Times New Roman" pitchFamily="18" charset="0"/>
                <a:cs typeface="Times New Roman" pitchFamily="18" charset="0"/>
              </a:rPr>
              <a:t>John 17:17 (NIV) </a:t>
            </a:r>
            <a:endParaRPr lang="en-GB" altLang="en-US" sz="4400" b="1" i="1">
              <a:latin typeface="Times New Roman" pitchFamily="18" charset="0"/>
              <a:cs typeface="Times New Roman" pitchFamily="18" charset="0"/>
            </a:endParaRPr>
          </a:p>
        </p:txBody>
      </p:sp>
      <p:sp>
        <p:nvSpPr>
          <p:cNvPr id="4" name="Rectangle 2"/>
          <p:cNvSpPr>
            <a:spLocks noChangeArrowheads="1"/>
          </p:cNvSpPr>
          <p:nvPr/>
        </p:nvSpPr>
        <p:spPr bwMode="auto">
          <a:xfrm>
            <a:off x="720725" y="233363"/>
            <a:ext cx="106521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chemeClr val="bg1"/>
                </a:solidFill>
                <a:latin typeface="Times New Roman" pitchFamily="18" charset="0"/>
                <a:cs typeface="Times New Roman" pitchFamily="18" charset="0"/>
              </a:rPr>
              <a:t>How can a young man cleanse his way? </a:t>
            </a:r>
          </a:p>
        </p:txBody>
      </p:sp>
      <p:sp>
        <p:nvSpPr>
          <p:cNvPr id="3" name="Rectangle 2"/>
          <p:cNvSpPr>
            <a:spLocks noChangeArrowheads="1"/>
          </p:cNvSpPr>
          <p:nvPr/>
        </p:nvSpPr>
        <p:spPr bwMode="auto">
          <a:xfrm>
            <a:off x="419100" y="1884363"/>
            <a:ext cx="75295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GB" altLang="en-US" sz="4000" b="1">
                <a:solidFill>
                  <a:srgbClr val="FFFF00"/>
                </a:solidFill>
                <a:latin typeface="Times New Roman" pitchFamily="18" charset="0"/>
                <a:cs typeface="Times New Roman" pitchFamily="18" charset="0"/>
              </a:rPr>
              <a:t>By living according to your word.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down)">
                                      <p:cBhvr>
                                        <p:cTn id="19" dur="500"/>
                                        <p:tgtEl>
                                          <p:spTgt spid="8"/>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barn(inVertical)">
                                      <p:cBhvr>
                                        <p:cTn id="2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282575" y="3074988"/>
            <a:ext cx="11707813" cy="30464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 typeface="Arial" charset="0"/>
              <a:buNone/>
            </a:pPr>
            <a:r>
              <a:rPr lang="en-GB" altLang="en-US" sz="4800">
                <a:latin typeface="Times New Roman" pitchFamily="18" charset="0"/>
                <a:cs typeface="Times New Roman" pitchFamily="18" charset="0"/>
              </a:rPr>
              <a:t>How can a young person stay on the path of purity?</a:t>
            </a:r>
            <a:br>
              <a:rPr lang="en-GB" altLang="en-US" sz="4800">
                <a:latin typeface="Times New Roman" pitchFamily="18" charset="0"/>
                <a:cs typeface="Times New Roman" pitchFamily="18" charset="0"/>
              </a:rPr>
            </a:br>
            <a:r>
              <a:rPr lang="en-GB" altLang="en-US" sz="4800">
                <a:latin typeface="Times New Roman" pitchFamily="18" charset="0"/>
                <a:cs typeface="Times New Roman" pitchFamily="18" charset="0"/>
              </a:rPr>
              <a:t>    By living according to your word.</a:t>
            </a:r>
          </a:p>
          <a:p>
            <a:pPr algn="ctr">
              <a:lnSpc>
                <a:spcPct val="100000"/>
              </a:lnSpc>
              <a:spcBef>
                <a:spcPct val="0"/>
              </a:spcBef>
              <a:buFont typeface="Arial" charset="0"/>
              <a:buNone/>
            </a:pPr>
            <a:r>
              <a:rPr lang="en-GB" altLang="en-US" sz="4800" b="1" i="1">
                <a:solidFill>
                  <a:srgbClr val="FF0000"/>
                </a:solidFill>
                <a:latin typeface="Times New Roman" pitchFamily="18" charset="0"/>
                <a:cs typeface="Times New Roman" pitchFamily="18" charset="0"/>
              </a:rPr>
              <a:t>Psalm 119:9.(NIV)</a:t>
            </a:r>
          </a:p>
        </p:txBody>
      </p:sp>
      <p:sp>
        <p:nvSpPr>
          <p:cNvPr id="3" name="Rectangle 2"/>
          <p:cNvSpPr>
            <a:spLocks noChangeArrowheads="1"/>
          </p:cNvSpPr>
          <p:nvPr/>
        </p:nvSpPr>
        <p:spPr bwMode="auto">
          <a:xfrm>
            <a:off x="700088" y="512763"/>
            <a:ext cx="2268537" cy="1016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he-IL" altLang="en-US" sz="6000" b="1">
                <a:solidFill>
                  <a:srgbClr val="000000"/>
                </a:solidFill>
                <a:latin typeface="Times New Roman" pitchFamily="18" charset="0"/>
                <a:cs typeface="Times New Roman" pitchFamily="18" charset="0"/>
              </a:rPr>
              <a:t>ב </a:t>
            </a:r>
            <a:r>
              <a:rPr lang="en-GB" altLang="en-US" sz="6000" b="1">
                <a:solidFill>
                  <a:srgbClr val="000000"/>
                </a:solidFill>
                <a:latin typeface="Times New Roman" pitchFamily="18" charset="0"/>
                <a:cs typeface="Times New Roman" pitchFamily="18" charset="0"/>
              </a:rPr>
              <a:t>Beth</a:t>
            </a:r>
            <a:endParaRPr lang="en-GB" altLang="en-US" sz="6000">
              <a:latin typeface="Times New Roman" pitchFamily="18" charset="0"/>
              <a:cs typeface="Times New Roman" pitchFamily="18" charset="0"/>
            </a:endParaRPr>
          </a:p>
        </p:txBody>
      </p:sp>
      <p:sp>
        <p:nvSpPr>
          <p:cNvPr id="7" name="Rectangle 6"/>
          <p:cNvSpPr>
            <a:spLocks noChangeArrowheads="1"/>
          </p:cNvSpPr>
          <p:nvPr/>
        </p:nvSpPr>
        <p:spPr bwMode="auto">
          <a:xfrm>
            <a:off x="3470275" y="604838"/>
            <a:ext cx="5286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5400">
                <a:solidFill>
                  <a:schemeClr val="bg1"/>
                </a:solidFill>
              </a:rPr>
              <a:t>=</a:t>
            </a:r>
          </a:p>
        </p:txBody>
      </p:sp>
      <p:sp>
        <p:nvSpPr>
          <p:cNvPr id="8" name="Rectangle 7"/>
          <p:cNvSpPr>
            <a:spLocks noChangeArrowheads="1"/>
          </p:cNvSpPr>
          <p:nvPr/>
        </p:nvSpPr>
        <p:spPr bwMode="auto">
          <a:xfrm>
            <a:off x="4305300" y="558800"/>
            <a:ext cx="34353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5400" b="1">
                <a:solidFill>
                  <a:srgbClr val="FFFF00"/>
                </a:solidFill>
                <a:latin typeface="Times New Roman" pitchFamily="18" charset="0"/>
                <a:ea typeface="Calibri" pitchFamily="34" charset="0"/>
                <a:cs typeface="Times New Roman" pitchFamily="18" charset="0"/>
              </a:rPr>
              <a:t>“a house.” </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456613" y="223838"/>
            <a:ext cx="3254375" cy="251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ircle(in)">
                                      <p:cBhvr>
                                        <p:cTn id="17" dur="2000"/>
                                        <p:tgtEl>
                                          <p:spTgt spid="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074"/>
                                        </p:tgtEl>
                                        <p:attrNameLst>
                                          <p:attrName>style.visibility</p:attrName>
                                        </p:attrNameLst>
                                      </p:cBhvr>
                                      <p:to>
                                        <p:strVal val="visible"/>
                                      </p:to>
                                    </p:set>
                                    <p:animEffect transition="in" filter="barn(inVertical)">
                                      <p:cBhvr>
                                        <p:cTn id="2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nimBg="1"/>
      <p:bldP spid="3" grpId="0" animBg="1"/>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auto">
          <a:xfrm>
            <a:off x="373063" y="1143000"/>
            <a:ext cx="4327525" cy="922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 typeface="Arial" charset="0"/>
              <a:buNone/>
            </a:pPr>
            <a:r>
              <a:rPr lang="en-GB" altLang="en-US" sz="5400" b="1">
                <a:latin typeface="Times New Roman" pitchFamily="18" charset="0"/>
                <a:cs typeface="Times New Roman" pitchFamily="18" charset="0"/>
              </a:rPr>
              <a:t>Let’s Pray…</a:t>
            </a:r>
            <a:endParaRPr lang="en-GB" altLang="en-US" sz="5400" b="1" i="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p:nvPr/>
        </p:nvSpPr>
        <p:spPr>
          <a:xfrm>
            <a:off x="3860800" y="268288"/>
            <a:ext cx="4257675" cy="830262"/>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4800" b="1">
                <a:latin typeface="Times New Roman" pitchFamily="18" charset="0"/>
                <a:cs typeface="Times New Roman" pitchFamily="18" charset="0"/>
              </a:rPr>
              <a:t>Psalm 119:9-16</a:t>
            </a:r>
            <a:endParaRPr lang="en-GB" altLang="en-US" sz="4800" b="1"/>
          </a:p>
        </p:txBody>
      </p:sp>
      <p:sp>
        <p:nvSpPr>
          <p:cNvPr id="8" name="Rectangle 7"/>
          <p:cNvSpPr>
            <a:spLocks noChangeArrowheads="1"/>
          </p:cNvSpPr>
          <p:nvPr/>
        </p:nvSpPr>
        <p:spPr bwMode="auto">
          <a:xfrm>
            <a:off x="790575" y="2309813"/>
            <a:ext cx="8478838" cy="132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anose="020F0502020204030204" pitchFamily="34" charset="0"/>
              </a:defRPr>
            </a:lvl9pPr>
          </a:lstStyle>
          <a:p>
            <a:pPr marL="857250" indent="-857250">
              <a:buFont typeface="Arial" panose="020B0604020202020204" pitchFamily="34" charset="0"/>
              <a:buAutoNum type="romanUcPeriod"/>
              <a:defRPr/>
            </a:pPr>
            <a:r>
              <a:rPr lang="en-GB" sz="4000" b="1" dirty="0" smtClean="0">
                <a:solidFill>
                  <a:srgbClr val="FFFF00"/>
                </a:solidFill>
                <a:latin typeface="Times New Roman" panose="02020603050405020304" pitchFamily="18" charset="0"/>
                <a:cs typeface="Times New Roman" panose="02020603050405020304" pitchFamily="18" charset="0"/>
              </a:rPr>
              <a:t>A young man finds a cleansed life </a:t>
            </a:r>
          </a:p>
          <a:p>
            <a:pPr>
              <a:buFont typeface="Arial" panose="020B0604020202020204" pitchFamily="34" charset="0"/>
              <a:buNone/>
              <a:defRPr/>
            </a:pPr>
            <a:r>
              <a:rPr lang="en-GB" sz="4000" b="1" dirty="0" smtClean="0">
                <a:solidFill>
                  <a:srgbClr val="FFFF00"/>
                </a:solidFill>
                <a:latin typeface="Times New Roman" panose="02020603050405020304" pitchFamily="18" charset="0"/>
                <a:cs typeface="Times New Roman" panose="02020603050405020304" pitchFamily="18" charset="0"/>
              </a:rPr>
              <a:t>       through the Word of God.</a:t>
            </a:r>
          </a:p>
        </p:txBody>
      </p:sp>
      <p:sp>
        <p:nvSpPr>
          <p:cNvPr id="9" name="Rectangle 2"/>
          <p:cNvSpPr>
            <a:spLocks noChangeArrowheads="1"/>
          </p:cNvSpPr>
          <p:nvPr/>
        </p:nvSpPr>
        <p:spPr bwMode="auto">
          <a:xfrm>
            <a:off x="663575" y="1247775"/>
            <a:ext cx="106521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chemeClr val="bg1"/>
                </a:solidFill>
                <a:latin typeface="Times New Roman" pitchFamily="18" charset="0"/>
                <a:cs typeface="Times New Roman" pitchFamily="18" charset="0"/>
              </a:rPr>
              <a:t>How can a young man cleanse his way? </a:t>
            </a:r>
          </a:p>
        </p:txBody>
      </p:sp>
      <p:sp>
        <p:nvSpPr>
          <p:cNvPr id="2" name="Rectangle 1"/>
          <p:cNvSpPr>
            <a:spLocks noChangeArrowheads="1"/>
          </p:cNvSpPr>
          <p:nvPr/>
        </p:nvSpPr>
        <p:spPr bwMode="auto">
          <a:xfrm>
            <a:off x="790575" y="3870325"/>
            <a:ext cx="10334625"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7000"/>
              </a:lnSpc>
              <a:spcBef>
                <a:spcPct val="0"/>
              </a:spcBef>
              <a:spcAft>
                <a:spcPts val="800"/>
              </a:spcAft>
              <a:buFontTx/>
              <a:buNone/>
            </a:pPr>
            <a:r>
              <a:rPr lang="en-GB" altLang="en-US" sz="3600">
                <a:solidFill>
                  <a:schemeClr val="bg1"/>
                </a:solidFill>
                <a:latin typeface="Times New Roman" pitchFamily="18" charset="0"/>
                <a:ea typeface="Calibri" pitchFamily="34" charset="0"/>
                <a:cs typeface="Times New Roman" pitchFamily="18" charset="0"/>
              </a:rPr>
              <a:t>Verse 9 says;</a:t>
            </a:r>
          </a:p>
          <a:p>
            <a:pPr>
              <a:lnSpc>
                <a:spcPct val="100000"/>
              </a:lnSpc>
              <a:spcBef>
                <a:spcPct val="0"/>
              </a:spcBef>
              <a:buFontTx/>
              <a:buNone/>
            </a:pPr>
            <a:r>
              <a:rPr lang="en-GB" altLang="en-US" sz="3600">
                <a:solidFill>
                  <a:schemeClr val="bg1"/>
                </a:solidFill>
                <a:latin typeface="Times New Roman" pitchFamily="18" charset="0"/>
                <a:ea typeface="Calibri" pitchFamily="34" charset="0"/>
                <a:cs typeface="Times New Roman" pitchFamily="18" charset="0"/>
              </a:rPr>
              <a:t>“How can a young person stay on the path of purity?</a:t>
            </a:r>
            <a:br>
              <a:rPr lang="en-GB" altLang="en-US" sz="3600">
                <a:solidFill>
                  <a:schemeClr val="bg1"/>
                </a:solidFill>
                <a:latin typeface="Times New Roman" pitchFamily="18" charset="0"/>
                <a:ea typeface="Calibri" pitchFamily="34" charset="0"/>
                <a:cs typeface="Times New Roman" pitchFamily="18" charset="0"/>
              </a:rPr>
            </a:br>
            <a:r>
              <a:rPr lang="en-GB" altLang="en-US" sz="3600">
                <a:solidFill>
                  <a:schemeClr val="bg1"/>
                </a:solidFill>
                <a:latin typeface="Times New Roman" pitchFamily="18" charset="0"/>
                <a:ea typeface="Calibri" pitchFamily="34" charset="0"/>
                <a:cs typeface="Times New Roman" pitchFamily="18" charset="0"/>
              </a:rPr>
              <a:t>    By living according to your word.”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ircle(in)">
                                      <p:cBhvr>
                                        <p:cTn id="17" dur="2000"/>
                                        <p:tgtEl>
                                          <p:spTgt spid="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arn(inVertical)">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utoUpdateAnimBg="0"/>
      <p:bldP spid="8" grpId="0"/>
      <p:bldP spid="9" grpId="0"/>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06375" y="273050"/>
            <a:ext cx="7559675" cy="29908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000" b="1">
                <a:latin typeface="Times New Roman" pitchFamily="18" charset="0"/>
                <a:cs typeface="Times New Roman" pitchFamily="18" charset="0"/>
              </a:rPr>
              <a:t>How can a young man cleanse his way?</a:t>
            </a:r>
            <a:br>
              <a:rPr lang="en-GB" altLang="en-US" sz="4000" b="1">
                <a:latin typeface="Times New Roman" pitchFamily="18" charset="0"/>
                <a:cs typeface="Times New Roman" pitchFamily="18" charset="0"/>
              </a:rPr>
            </a:br>
            <a:r>
              <a:rPr lang="en-GB" altLang="en-US" sz="4000" b="1">
                <a:latin typeface="Times New Roman" pitchFamily="18" charset="0"/>
                <a:cs typeface="Times New Roman" pitchFamily="18" charset="0"/>
              </a:rPr>
              <a:t>By </a:t>
            </a:r>
            <a:r>
              <a:rPr lang="en-GB" altLang="en-US" sz="4000" b="1">
                <a:solidFill>
                  <a:srgbClr val="FF0000"/>
                </a:solidFill>
                <a:latin typeface="Times New Roman" pitchFamily="18" charset="0"/>
                <a:cs typeface="Times New Roman" pitchFamily="18" charset="0"/>
              </a:rPr>
              <a:t>taking heed </a:t>
            </a:r>
            <a:r>
              <a:rPr lang="en-GB" altLang="en-US" sz="4000" b="1">
                <a:latin typeface="Times New Roman" pitchFamily="18" charset="0"/>
                <a:cs typeface="Times New Roman" pitchFamily="18" charset="0"/>
              </a:rPr>
              <a:t>according to Your word.</a:t>
            </a:r>
          </a:p>
          <a:p>
            <a:pPr>
              <a:buFont typeface="Arial" charset="0"/>
              <a:buNone/>
            </a:pPr>
            <a:r>
              <a:rPr lang="en-GB" altLang="en-US" sz="4000" b="1" i="1">
                <a:solidFill>
                  <a:srgbClr val="000099"/>
                </a:solidFill>
                <a:latin typeface="Times New Roman" pitchFamily="18" charset="0"/>
                <a:cs typeface="Times New Roman" pitchFamily="18" charset="0"/>
              </a:rPr>
              <a:t>Psalm 119:6 (NKJV)</a:t>
            </a:r>
            <a:endParaRPr lang="en-GB" altLang="en-US" sz="4000" i="1">
              <a:solidFill>
                <a:srgbClr val="000099"/>
              </a:solidFill>
              <a:latin typeface="Times New Roman" pitchFamily="18" charset="0"/>
              <a:cs typeface="Times New Roman" pitchFamily="18"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159750" y="273050"/>
            <a:ext cx="3254375" cy="251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206375" y="3567113"/>
            <a:ext cx="71485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buFont typeface="Arial" charset="0"/>
              <a:buNone/>
            </a:pPr>
            <a:r>
              <a:rPr lang="en-GB" altLang="en-US" sz="3200" b="1">
                <a:solidFill>
                  <a:srgbClr val="FFFF00"/>
                </a:solidFill>
                <a:latin typeface="Times New Roman" pitchFamily="18" charset="0"/>
                <a:cs typeface="Times New Roman" pitchFamily="18" charset="0"/>
              </a:rPr>
              <a:t>By taking heed according to Your word.</a:t>
            </a:r>
          </a:p>
        </p:txBody>
      </p:sp>
      <p:sp>
        <p:nvSpPr>
          <p:cNvPr id="5" name="Rectangle 4"/>
          <p:cNvSpPr>
            <a:spLocks noChangeArrowheads="1"/>
          </p:cNvSpPr>
          <p:nvPr/>
        </p:nvSpPr>
        <p:spPr bwMode="auto">
          <a:xfrm>
            <a:off x="206375" y="4454525"/>
            <a:ext cx="595471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GB" altLang="en-US" sz="3600" b="1">
                <a:solidFill>
                  <a:schemeClr val="bg1"/>
                </a:solidFill>
                <a:latin typeface="Times New Roman" pitchFamily="18" charset="0"/>
                <a:ea typeface="Calibri" pitchFamily="34" charset="0"/>
                <a:cs typeface="Times New Roman" pitchFamily="18" charset="0"/>
              </a:rPr>
              <a:t>A life moral purity </a:t>
            </a:r>
          </a:p>
          <a:p>
            <a:pPr algn="ctr"/>
            <a:r>
              <a:rPr lang="en-GB" altLang="en-US" sz="3600" b="1">
                <a:solidFill>
                  <a:schemeClr val="bg1"/>
                </a:solidFill>
                <a:latin typeface="Times New Roman" pitchFamily="18" charset="0"/>
                <a:ea typeface="Calibri" pitchFamily="34" charset="0"/>
                <a:cs typeface="Times New Roman" pitchFamily="18" charset="0"/>
              </a:rPr>
              <a:t>does not happen accidentally.</a:t>
            </a:r>
            <a:endParaRPr lang="en-GB" altLang="en-US" sz="3600">
              <a:solidFill>
                <a:schemeClr val="bg1"/>
              </a:solidFill>
              <a:latin typeface="Times New Roman" pitchFamily="18" charset="0"/>
              <a:ea typeface="Calibri" pitchFamily="34" charset="0"/>
              <a:cs typeface="Times New Roman" pitchFamily="18"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54888" y="4065588"/>
            <a:ext cx="4456112" cy="2328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2" presetClass="entr" presetSubtype="0" fill="hold"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Effect transition="in" filter="fade">
                                      <p:cBhvr>
                                        <p:cTn id="22" dur="1000"/>
                                        <p:tgtEl>
                                          <p:spTgt spid="5">
                                            <p:txEl>
                                              <p:pRg st="0" end="0"/>
                                            </p:txEl>
                                          </p:spTgt>
                                        </p:tgtEl>
                                      </p:cBhvr>
                                    </p:animEffect>
                                    <p:anim calcmode="lin" valueType="num">
                                      <p:cBhvr>
                                        <p:cTn id="23"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4"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42" presetClass="entr" presetSubtype="0" fill="hold" nodeType="clickEffect">
                                  <p:stCondLst>
                                    <p:cond delay="0"/>
                                  </p:stCondLst>
                                  <p:childTnLst>
                                    <p:set>
                                      <p:cBhvr>
                                        <p:cTn id="28" dur="1" fill="hold">
                                          <p:stCondLst>
                                            <p:cond delay="0"/>
                                          </p:stCondLst>
                                        </p:cTn>
                                        <p:tgtEl>
                                          <p:spTgt spid="5">
                                            <p:txEl>
                                              <p:pRg st="1" end="1"/>
                                            </p:txEl>
                                          </p:spTgt>
                                        </p:tgtEl>
                                        <p:attrNameLst>
                                          <p:attrName>style.visibility</p:attrName>
                                        </p:attrNameLst>
                                      </p:cBhvr>
                                      <p:to>
                                        <p:strVal val="visible"/>
                                      </p:to>
                                    </p:set>
                                    <p:animEffect transition="in" filter="fade">
                                      <p:cBhvr>
                                        <p:cTn id="29" dur="1000"/>
                                        <p:tgtEl>
                                          <p:spTgt spid="5">
                                            <p:txEl>
                                              <p:pRg st="1" end="1"/>
                                            </p:txEl>
                                          </p:spTgt>
                                        </p:tgtEl>
                                      </p:cBhvr>
                                    </p:animEffect>
                                    <p:anim calcmode="lin" valueType="num">
                                      <p:cBhvr>
                                        <p:cTn id="30"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31"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16" presetClass="entr" presetSubtype="21" fill="hold" nodeType="click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barn(inVertical)">
                                      <p:cBhvr>
                                        <p:cTn id="3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51250" y="628650"/>
            <a:ext cx="3883025" cy="300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490538" y="4462463"/>
            <a:ext cx="11253787" cy="14462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a:solidFill>
                  <a:srgbClr val="000000"/>
                </a:solidFill>
                <a:latin typeface="Times New Roman" pitchFamily="18" charset="0"/>
                <a:cs typeface="Times New Roman" pitchFamily="18" charset="0"/>
              </a:rPr>
              <a:t>“Sanctify them by the truth; </a:t>
            </a:r>
            <a:r>
              <a:rPr lang="en-GB" altLang="en-US" sz="4400" b="1">
                <a:solidFill>
                  <a:srgbClr val="000099"/>
                </a:solidFill>
                <a:latin typeface="Times New Roman" pitchFamily="18" charset="0"/>
                <a:cs typeface="Times New Roman" pitchFamily="18" charset="0"/>
              </a:rPr>
              <a:t>your word </a:t>
            </a:r>
            <a:r>
              <a:rPr lang="en-GB" altLang="en-US" sz="4400">
                <a:solidFill>
                  <a:srgbClr val="000000"/>
                </a:solidFill>
                <a:latin typeface="Times New Roman" pitchFamily="18" charset="0"/>
                <a:cs typeface="Times New Roman" pitchFamily="18" charset="0"/>
              </a:rPr>
              <a:t>is truth”.</a:t>
            </a:r>
          </a:p>
          <a:p>
            <a:pPr>
              <a:lnSpc>
                <a:spcPct val="100000"/>
              </a:lnSpc>
              <a:spcBef>
                <a:spcPct val="0"/>
              </a:spcBef>
              <a:buFontTx/>
              <a:buNone/>
            </a:pPr>
            <a:r>
              <a:rPr lang="en-GB" altLang="en-US" sz="4400" b="1" i="1">
                <a:solidFill>
                  <a:srgbClr val="000000"/>
                </a:solidFill>
                <a:latin typeface="Times New Roman" pitchFamily="18" charset="0"/>
                <a:cs typeface="Times New Roman" pitchFamily="18" charset="0"/>
              </a:rPr>
              <a:t>John 17:17 (NIV) </a:t>
            </a:r>
            <a:endParaRPr lang="en-GB" altLang="en-US" sz="4400" b="1" i="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393700" y="315913"/>
            <a:ext cx="11366500" cy="140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7000"/>
              </a:lnSpc>
              <a:spcBef>
                <a:spcPts val="1800"/>
              </a:spcBef>
              <a:spcAft>
                <a:spcPts val="300"/>
              </a:spcAft>
              <a:buFontTx/>
              <a:buNone/>
            </a:pPr>
            <a:r>
              <a:rPr lang="en-GB" altLang="en-US" sz="4000" b="1">
                <a:solidFill>
                  <a:srgbClr val="FFFF00"/>
                </a:solidFill>
                <a:latin typeface="Times New Roman" pitchFamily="18" charset="0"/>
                <a:cs typeface="Times New Roman" pitchFamily="18" charset="0"/>
              </a:rPr>
              <a:t>II. How a person takes heed </a:t>
            </a:r>
            <a:r>
              <a:rPr lang="en-GB" altLang="en-US" sz="4000" b="1">
                <a:solidFill>
                  <a:schemeClr val="bg1"/>
                </a:solidFill>
                <a:latin typeface="Times New Roman" pitchFamily="18" charset="0"/>
                <a:cs typeface="Times New Roman" pitchFamily="18" charset="0"/>
              </a:rPr>
              <a:t>(pay attention) </a:t>
            </a:r>
            <a:r>
              <a:rPr lang="en-GB" altLang="en-US" sz="4000" b="1">
                <a:solidFill>
                  <a:srgbClr val="FFFF00"/>
                </a:solidFill>
                <a:latin typeface="Times New Roman" pitchFamily="18" charset="0"/>
                <a:cs typeface="Times New Roman" pitchFamily="18" charset="0"/>
              </a:rPr>
              <a:t>to the  	Word of God.</a:t>
            </a:r>
            <a:endParaRPr lang="en-GB" altLang="en-US" sz="4000" b="1">
              <a:solidFill>
                <a:srgbClr val="FFFF00"/>
              </a:solidFill>
              <a:cs typeface="Times New Roman" pitchFamily="18" charset="0"/>
            </a:endParaRPr>
          </a:p>
        </p:txBody>
      </p:sp>
      <p:sp>
        <p:nvSpPr>
          <p:cNvPr id="6" name="Rectangle 5"/>
          <p:cNvSpPr>
            <a:spLocks noChangeArrowheads="1"/>
          </p:cNvSpPr>
          <p:nvPr/>
        </p:nvSpPr>
        <p:spPr bwMode="auto">
          <a:xfrm>
            <a:off x="1189038" y="1724025"/>
            <a:ext cx="9777412" cy="23098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baseline="30000">
                <a:latin typeface="Times New Roman" pitchFamily="18" charset="0"/>
                <a:cs typeface="Times New Roman" pitchFamily="18" charset="0"/>
              </a:rPr>
              <a:t>10 </a:t>
            </a:r>
            <a:r>
              <a:rPr lang="en-GB" altLang="en-US" sz="3600">
                <a:latin typeface="Times New Roman" pitchFamily="18" charset="0"/>
                <a:cs typeface="Times New Roman" pitchFamily="18" charset="0"/>
              </a:rPr>
              <a:t>With my whole heart </a:t>
            </a:r>
            <a:r>
              <a:rPr lang="en-GB" altLang="en-US" sz="3600">
                <a:solidFill>
                  <a:srgbClr val="FF0000"/>
                </a:solidFill>
                <a:latin typeface="Times New Roman" pitchFamily="18" charset="0"/>
                <a:cs typeface="Times New Roman" pitchFamily="18" charset="0"/>
              </a:rPr>
              <a:t>I have sought You</a:t>
            </a:r>
            <a:r>
              <a:rPr lang="en-GB" altLang="en-US" sz="3600">
                <a:latin typeface="Times New Roman" pitchFamily="18" charset="0"/>
                <a:cs typeface="Times New Roman" pitchFamily="18" charset="0"/>
              </a:rPr>
              <a:t>;</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Oh, </a:t>
            </a:r>
            <a:r>
              <a:rPr lang="en-GB" altLang="en-US" sz="3600">
                <a:solidFill>
                  <a:srgbClr val="000099"/>
                </a:solidFill>
                <a:latin typeface="Times New Roman" pitchFamily="18" charset="0"/>
                <a:cs typeface="Times New Roman" pitchFamily="18" charset="0"/>
              </a:rPr>
              <a:t>let me not wander </a:t>
            </a:r>
            <a:r>
              <a:rPr lang="en-GB" altLang="en-US" sz="3600">
                <a:latin typeface="Times New Roman" pitchFamily="18" charset="0"/>
                <a:cs typeface="Times New Roman" pitchFamily="18" charset="0"/>
              </a:rPr>
              <a:t>from Your commandments!</a:t>
            </a:r>
            <a:br>
              <a:rPr lang="en-GB" altLang="en-US" sz="3600">
                <a:latin typeface="Times New Roman" pitchFamily="18" charset="0"/>
                <a:cs typeface="Times New Roman" pitchFamily="18" charset="0"/>
              </a:rPr>
            </a:br>
            <a:r>
              <a:rPr lang="en-GB" altLang="en-US" sz="3600" b="1" baseline="30000">
                <a:latin typeface="Times New Roman" pitchFamily="18" charset="0"/>
                <a:cs typeface="Times New Roman" pitchFamily="18" charset="0"/>
              </a:rPr>
              <a:t>11 </a:t>
            </a:r>
            <a:r>
              <a:rPr lang="en-GB" altLang="en-US" sz="3600">
                <a:latin typeface="Times New Roman" pitchFamily="18" charset="0"/>
                <a:cs typeface="Times New Roman" pitchFamily="18" charset="0"/>
              </a:rPr>
              <a:t>Your word I have hidden in my heart,</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That I might not sin against You.</a:t>
            </a:r>
          </a:p>
        </p:txBody>
      </p:sp>
      <p:sp>
        <p:nvSpPr>
          <p:cNvPr id="7" name="Rectangle 6"/>
          <p:cNvSpPr>
            <a:spLocks noChangeArrowheads="1"/>
          </p:cNvSpPr>
          <p:nvPr/>
        </p:nvSpPr>
        <p:spPr bwMode="auto">
          <a:xfrm>
            <a:off x="280988" y="4303713"/>
            <a:ext cx="11479212" cy="22463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ea typeface="Calibri" pitchFamily="34" charset="0"/>
                <a:cs typeface="Times New Roman" pitchFamily="18" charset="0"/>
              </a:rPr>
              <a:t>“The psalmist heart had gone after God himself: he had not only desired to </a:t>
            </a:r>
            <a:r>
              <a:rPr lang="en-GB" altLang="en-US" sz="4000" b="1">
                <a:latin typeface="Times New Roman" pitchFamily="18" charset="0"/>
                <a:ea typeface="Calibri" pitchFamily="34" charset="0"/>
                <a:cs typeface="Times New Roman" pitchFamily="18" charset="0"/>
              </a:rPr>
              <a:t>obey</a:t>
            </a:r>
            <a:r>
              <a:rPr lang="en-GB" altLang="en-US" sz="4000">
                <a:latin typeface="Times New Roman" pitchFamily="18" charset="0"/>
                <a:ea typeface="Calibri" pitchFamily="34" charset="0"/>
                <a:cs typeface="Times New Roman" pitchFamily="18" charset="0"/>
              </a:rPr>
              <a:t> his laws, but to </a:t>
            </a:r>
            <a:r>
              <a:rPr lang="en-GB" altLang="en-US" sz="4000" b="1">
                <a:latin typeface="Times New Roman" pitchFamily="18" charset="0"/>
                <a:ea typeface="Calibri" pitchFamily="34" charset="0"/>
                <a:cs typeface="Times New Roman" pitchFamily="18" charset="0"/>
              </a:rPr>
              <a:t>commune</a:t>
            </a:r>
            <a:r>
              <a:rPr lang="en-GB" altLang="en-US" sz="4000">
                <a:latin typeface="Times New Roman" pitchFamily="18" charset="0"/>
                <a:ea typeface="Calibri" pitchFamily="34" charset="0"/>
                <a:cs typeface="Times New Roman" pitchFamily="18" charset="0"/>
              </a:rPr>
              <a:t> with His person.”</a:t>
            </a:r>
          </a:p>
          <a:p>
            <a:pPr algn="just">
              <a:lnSpc>
                <a:spcPct val="100000"/>
              </a:lnSpc>
              <a:spcBef>
                <a:spcPct val="0"/>
              </a:spcBef>
              <a:buFontTx/>
              <a:buNone/>
            </a:pPr>
            <a:r>
              <a:rPr lang="en-GB" altLang="en-US" sz="2000" b="1">
                <a:solidFill>
                  <a:srgbClr val="000099"/>
                </a:solidFill>
                <a:latin typeface="Times New Roman" pitchFamily="18" charset="0"/>
                <a:ea typeface="Calibri" pitchFamily="34" charset="0"/>
                <a:cs typeface="Times New Roman" pitchFamily="18" charset="0"/>
              </a:rPr>
              <a:t>Charles Spurgeon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323850" y="658813"/>
            <a:ext cx="11534775"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Oh, let me not wander </a:t>
            </a:r>
            <a:r>
              <a:rPr lang="en-GB" altLang="en-US" sz="4000" b="1">
                <a:solidFill>
                  <a:srgbClr val="FFFF00"/>
                </a:solidFill>
                <a:latin typeface="Times New Roman" pitchFamily="18" charset="0"/>
                <a:cs typeface="Times New Roman" pitchFamily="18" charset="0"/>
              </a:rPr>
              <a:t>from Your commandments!</a:t>
            </a:r>
            <a:br>
              <a:rPr lang="en-GB" altLang="en-US" sz="4000" b="1">
                <a:solidFill>
                  <a:srgbClr val="FFFF00"/>
                </a:solidFill>
                <a:latin typeface="Times New Roman" pitchFamily="18" charset="0"/>
                <a:cs typeface="Times New Roman" pitchFamily="18" charset="0"/>
              </a:rPr>
            </a:br>
            <a:endParaRPr lang="en-GB" altLang="en-US" sz="4000" b="1">
              <a:solidFill>
                <a:srgbClr val="FFFF00"/>
              </a:solidFill>
            </a:endParaRPr>
          </a:p>
        </p:txBody>
      </p:sp>
      <p:sp>
        <p:nvSpPr>
          <p:cNvPr id="5" name="Rectangle 4"/>
          <p:cNvSpPr>
            <a:spLocks noChangeArrowheads="1"/>
          </p:cNvSpPr>
          <p:nvPr/>
        </p:nvSpPr>
        <p:spPr bwMode="auto">
          <a:xfrm>
            <a:off x="2790825" y="1711325"/>
            <a:ext cx="6270625" cy="830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800" b="1" i="1">
                <a:latin typeface="Times New Roman" pitchFamily="18" charset="0"/>
                <a:ea typeface="Calibri" pitchFamily="34" charset="0"/>
                <a:cs typeface="Times New Roman" pitchFamily="18" charset="0"/>
              </a:rPr>
              <a:t>Dependence upon God</a:t>
            </a:r>
            <a:r>
              <a:rPr lang="en-GB" altLang="en-US" sz="4800" b="1">
                <a:latin typeface="Times New Roman" pitchFamily="18" charset="0"/>
                <a:ea typeface="Calibri" pitchFamily="34" charset="0"/>
                <a:cs typeface="Times New Roman" pitchFamily="18" charset="0"/>
              </a:rPr>
              <a:t>. </a:t>
            </a:r>
          </a:p>
        </p:txBody>
      </p:sp>
      <p:sp>
        <p:nvSpPr>
          <p:cNvPr id="6" name="Rectangle 5"/>
          <p:cNvSpPr>
            <a:spLocks noChangeArrowheads="1"/>
          </p:cNvSpPr>
          <p:nvPr/>
        </p:nvSpPr>
        <p:spPr bwMode="auto">
          <a:xfrm>
            <a:off x="1681163" y="3030538"/>
            <a:ext cx="88201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Your Word I have </a:t>
            </a:r>
            <a:r>
              <a:rPr lang="en-GB" altLang="en-US" sz="4000" b="1">
                <a:solidFill>
                  <a:srgbClr val="FFFF00"/>
                </a:solidFill>
                <a:latin typeface="Times New Roman" pitchFamily="18" charset="0"/>
                <a:cs typeface="Times New Roman" pitchFamily="18" charset="0"/>
              </a:rPr>
              <a:t>hidden in my heart,</a:t>
            </a:r>
            <a:endParaRPr lang="en-GB" altLang="en-US" sz="4000" b="1">
              <a:solidFill>
                <a:schemeClr val="bg1"/>
              </a:solidFill>
            </a:endParaRPr>
          </a:p>
        </p:txBody>
      </p:sp>
      <p:sp>
        <p:nvSpPr>
          <p:cNvPr id="8" name="Rectangle 7"/>
          <p:cNvSpPr>
            <a:spLocks noChangeArrowheads="1"/>
          </p:cNvSpPr>
          <p:nvPr/>
        </p:nvSpPr>
        <p:spPr bwMode="auto">
          <a:xfrm>
            <a:off x="323850" y="4225925"/>
            <a:ext cx="11534775" cy="1939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ea typeface="Calibri" pitchFamily="34" charset="0"/>
                <a:cs typeface="Times New Roman" pitchFamily="18" charset="0"/>
              </a:rPr>
              <a:t>It is </a:t>
            </a:r>
            <a:r>
              <a:rPr lang="en-GB" altLang="en-US" sz="4000" b="1">
                <a:latin typeface="Times New Roman" pitchFamily="18" charset="0"/>
                <a:ea typeface="Calibri" pitchFamily="34" charset="0"/>
                <a:cs typeface="Times New Roman" pitchFamily="18" charset="0"/>
              </a:rPr>
              <a:t>hidden</a:t>
            </a:r>
            <a:r>
              <a:rPr lang="en-GB" altLang="en-US" sz="4000">
                <a:latin typeface="Times New Roman" pitchFamily="18" charset="0"/>
                <a:ea typeface="Calibri" pitchFamily="34" charset="0"/>
                <a:cs typeface="Times New Roman" pitchFamily="18" charset="0"/>
              </a:rPr>
              <a:t> in the sense that it is on the </a:t>
            </a:r>
            <a:r>
              <a:rPr lang="en-GB" altLang="en-US" sz="4000" i="1">
                <a:latin typeface="Times New Roman" pitchFamily="18" charset="0"/>
                <a:ea typeface="Calibri" pitchFamily="34" charset="0"/>
                <a:cs typeface="Times New Roman" pitchFamily="18" charset="0"/>
              </a:rPr>
              <a:t>inside</a:t>
            </a:r>
            <a:r>
              <a:rPr lang="en-GB" altLang="en-US" sz="4000">
                <a:latin typeface="Times New Roman" pitchFamily="18" charset="0"/>
                <a:ea typeface="Calibri" pitchFamily="34" charset="0"/>
                <a:cs typeface="Times New Roman" pitchFamily="18" charset="0"/>
              </a:rPr>
              <a:t>, where none can see it and it is </a:t>
            </a:r>
            <a:r>
              <a:rPr lang="en-GB" altLang="en-US" sz="4000" i="1">
                <a:latin typeface="Times New Roman" pitchFamily="18" charset="0"/>
                <a:ea typeface="Calibri" pitchFamily="34" charset="0"/>
                <a:cs typeface="Times New Roman" pitchFamily="18" charset="0"/>
              </a:rPr>
              <a:t>safe</a:t>
            </a:r>
            <a:r>
              <a:rPr lang="en-GB" altLang="en-US" sz="4000">
                <a:latin typeface="Times New Roman" pitchFamily="18" charset="0"/>
                <a:ea typeface="Calibri" pitchFamily="34" charset="0"/>
                <a:cs typeface="Times New Roman" pitchFamily="18" charset="0"/>
              </a:rPr>
              <a:t> so that none can take it away.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6" grpId="0"/>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 name="Picture 5" descr="Image result for Fait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2925" y="250825"/>
            <a:ext cx="3313113" cy="2484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280988" y="3013075"/>
            <a:ext cx="1191101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FAITH engages every department of your personality.</a:t>
            </a:r>
          </a:p>
        </p:txBody>
      </p:sp>
      <p:sp>
        <p:nvSpPr>
          <p:cNvPr id="4" name="Rectangle 3"/>
          <p:cNvSpPr>
            <a:spLocks noChangeArrowheads="1"/>
          </p:cNvSpPr>
          <p:nvPr/>
        </p:nvSpPr>
        <p:spPr bwMode="auto">
          <a:xfrm>
            <a:off x="2549525" y="3978275"/>
            <a:ext cx="1893888" cy="7699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400" b="1">
                <a:solidFill>
                  <a:srgbClr val="0000CC"/>
                </a:solidFill>
                <a:latin typeface="Times New Roman" pitchFamily="18" charset="0"/>
                <a:cs typeface="Times New Roman" pitchFamily="18" charset="0"/>
              </a:rPr>
              <a:t>Mind</a:t>
            </a:r>
            <a:endParaRPr lang="en-GB" altLang="en-US" sz="4400">
              <a:solidFill>
                <a:srgbClr val="0000CC"/>
              </a:solidFill>
              <a:latin typeface="Times New Roman" pitchFamily="18" charset="0"/>
              <a:cs typeface="Times New Roman" pitchFamily="18" charset="0"/>
            </a:endParaRPr>
          </a:p>
        </p:txBody>
      </p:sp>
      <p:sp>
        <p:nvSpPr>
          <p:cNvPr id="5" name="Rectangle 4"/>
          <p:cNvSpPr>
            <a:spLocks noChangeArrowheads="1"/>
          </p:cNvSpPr>
          <p:nvPr/>
        </p:nvSpPr>
        <p:spPr bwMode="auto">
          <a:xfrm>
            <a:off x="5062538" y="3998913"/>
            <a:ext cx="1893887" cy="7699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400" b="1">
                <a:latin typeface="Times New Roman" pitchFamily="18" charset="0"/>
                <a:cs typeface="Times New Roman" pitchFamily="18" charset="0"/>
              </a:rPr>
              <a:t>Heart</a:t>
            </a:r>
            <a:endParaRPr lang="en-GB" altLang="en-US" sz="4400">
              <a:latin typeface="Times New Roman" pitchFamily="18" charset="0"/>
              <a:cs typeface="Times New Roman" pitchFamily="18" charset="0"/>
            </a:endParaRPr>
          </a:p>
        </p:txBody>
      </p:sp>
      <p:sp>
        <p:nvSpPr>
          <p:cNvPr id="6" name="Rectangle 5"/>
          <p:cNvSpPr>
            <a:spLocks noChangeArrowheads="1"/>
          </p:cNvSpPr>
          <p:nvPr/>
        </p:nvSpPr>
        <p:spPr bwMode="auto">
          <a:xfrm>
            <a:off x="7778750" y="3998913"/>
            <a:ext cx="1893888" cy="7699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400" b="1">
                <a:solidFill>
                  <a:srgbClr val="FF0000"/>
                </a:solidFill>
                <a:latin typeface="Times New Roman" pitchFamily="18" charset="0"/>
                <a:cs typeface="Times New Roman" pitchFamily="18" charset="0"/>
              </a:rPr>
              <a:t>Will</a:t>
            </a:r>
            <a:endParaRPr lang="en-GB" altLang="en-US" sz="4400">
              <a:solidFill>
                <a:srgbClr val="FF0000"/>
              </a:solidFill>
              <a:latin typeface="Times New Roman" pitchFamily="18" charset="0"/>
              <a:cs typeface="Times New Roman" pitchFamily="18" charset="0"/>
            </a:endParaRPr>
          </a:p>
        </p:txBody>
      </p:sp>
      <p:sp>
        <p:nvSpPr>
          <p:cNvPr id="7" name="Rectangle 6"/>
          <p:cNvSpPr>
            <a:spLocks noChangeArrowheads="1"/>
          </p:cNvSpPr>
          <p:nvPr/>
        </p:nvSpPr>
        <p:spPr bwMode="auto">
          <a:xfrm>
            <a:off x="1300163" y="5613400"/>
            <a:ext cx="987266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5400" b="1">
                <a:solidFill>
                  <a:srgbClr val="FFFF00"/>
                </a:solidFill>
                <a:latin typeface="Times New Roman" pitchFamily="18" charset="0"/>
                <a:cs typeface="Times New Roman" pitchFamily="18" charset="0"/>
              </a:rPr>
              <a:t>That I might not sin against You.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arn(inVertical)">
                                      <p:cBhvr>
                                        <p:cTn id="27" dur="500"/>
                                        <p:tgtEl>
                                          <p:spTgt spid="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arn(inVertical)">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P spid="6" grpId="0" animBg="1"/>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2079</TotalTime>
  <Words>347</Words>
  <Application>Microsoft Office PowerPoint</Application>
  <PresentationFormat>Custom</PresentationFormat>
  <Paragraphs>53</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Calibri</vt: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169</cp:revision>
  <dcterms:created xsi:type="dcterms:W3CDTF">2014-04-17T11:47:44Z</dcterms:created>
  <dcterms:modified xsi:type="dcterms:W3CDTF">2018-11-14T12:03:23Z</dcterms:modified>
</cp:coreProperties>
</file>