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71" r:id="rId7"/>
    <p:sldId id="261" r:id="rId8"/>
    <p:sldId id="262" r:id="rId9"/>
    <p:sldId id="268" r:id="rId10"/>
    <p:sldId id="263" r:id="rId11"/>
    <p:sldId id="264" r:id="rId12"/>
    <p:sldId id="265" r:id="rId13"/>
    <p:sldId id="266" r:id="rId14"/>
    <p:sldId id="272" r:id="rId15"/>
    <p:sldId id="267" r:id="rId16"/>
    <p:sldId id="269" r:id="rId17"/>
    <p:sldId id="273" r:id="rId18"/>
    <p:sldId id="274" r:id="rId19"/>
    <p:sldId id="275" r:id="rId20"/>
    <p:sldId id="270" r:id="rId2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2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-90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1F4467-A1BF-420E-82BB-CA53F11E5D96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5B31E-414D-4793-8023-2FB4BFA33B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5480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CD06B7-6241-4F85-83EA-8B687FE50ACB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64066-E763-48F0-B19D-D0B1BFFE251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080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E11B48-D84F-4654-924F-B831710F82E9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28E4D-466E-4C01-A520-AE12C46BD0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3118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44DF41-D298-47F1-B08E-900575901D32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4E016-DCF4-4645-BA92-092DC787ED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475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239821-3ADB-429C-8B07-B3BAA6FA3EA6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D865A-C296-44E5-A818-58ECBFA5DEA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837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06DF6E-7B4B-46D2-909C-79E15FF223D5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95367-7A56-42F3-9288-1BD3D4F03C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8944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2A481-66F7-42FD-BFD9-C1F5EBD8A9E7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4E6DE-59ED-454F-B56F-B7DB45EA0F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376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298C10-5295-4777-9C65-39287C5EE72E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4B47F-A0B9-4350-8BA5-B7FCDB4B07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490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3F3FA0-4712-4465-8742-17024457E1A2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1BFB6-5131-4D52-B61E-098CC954E0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7001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BBA2B8-3793-4240-A355-1C1B0DB2A010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EB7DD-4AA4-42F5-A907-3702AB36F6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23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DAA898-B168-4681-808B-08962FCC87A5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C813D-20D2-4CCC-809A-B5A477FBE2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640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E961DE7-03A2-4EF4-8773-24C9CDEDA876}" type="datetimeFigureOut">
              <a:rPr lang="en-GB" altLang="en-US"/>
              <a:pPr/>
              <a:t>13/11/2018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D140803-C863-48E7-B99F-E09B5884FEB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0"/>
            <a:ext cx="10023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5663" cy="197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795463"/>
            <a:ext cx="11571288" cy="45862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26 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The king is familiar with these things, and I can speak freely to him. I am convinced that none of this has escaped his notice, because it was not done in a corner.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27 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King Agrippa, do you believe the prophets? I know you do.”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28 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Then Agrippa said to Paul, “Do you think that in such a short time you can </a:t>
            </a:r>
            <a:r>
              <a:rPr lang="en-GB" altLang="en-US" sz="32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persuade me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to be a Christian?”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29 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Paul replied, “Short time or </a:t>
            </a:r>
            <a:r>
              <a:rPr lang="en-GB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long—I pray to God that not only you but all who are listening to me today may become what I am,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except for these chains.”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latin typeface="Times New Roman" pitchFamily="18" charset="0"/>
                <a:cs typeface="Times New Roman" pitchFamily="18" charset="0"/>
              </a:rPr>
              <a:t>Acts 26:26-29 (NIV)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3600" y="306388"/>
            <a:ext cx="8024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1300" y="1119188"/>
            <a:ext cx="10128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III. WE MUST PRESENT THE TRUTH OF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30163" y="0"/>
            <a:ext cx="628650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58850" y="3657600"/>
            <a:ext cx="10188575" cy="3108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aseline="30000">
                <a:latin typeface="Times New Roman" pitchFamily="18" charset="0"/>
                <a:cs typeface="Times New Roman" pitchFamily="18" charset="0"/>
              </a:rPr>
              <a:t>42 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>The soldiers planned to kill the prisoners to prevent any of them from swimming away and escaping. </a:t>
            </a:r>
            <a:r>
              <a:rPr lang="en-GB" altLang="en-US" baseline="30000">
                <a:latin typeface="Times New Roman" pitchFamily="18" charset="0"/>
                <a:cs typeface="Times New Roman" pitchFamily="18" charset="0"/>
              </a:rPr>
              <a:t>43 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>But the centurion wanted to spare Paul’s life and kept them from carrying out their plan. He ordered those who could swim to jump overboard first and get to land. </a:t>
            </a:r>
            <a:r>
              <a:rPr lang="en-GB" altLang="en-US" baseline="30000">
                <a:latin typeface="Times New Roman" pitchFamily="18" charset="0"/>
                <a:cs typeface="Times New Roman" pitchFamily="18" charset="0"/>
              </a:rPr>
              <a:t>44 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>The rest were to get there on planks or on other pieces of the ship. In this way </a:t>
            </a:r>
            <a:r>
              <a:rPr lang="en-GB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everyone</a:t>
            </a:r>
            <a:r>
              <a:rPr lang="en-GB" altLang="en-US">
                <a:latin typeface="Times New Roman" pitchFamily="18" charset="0"/>
                <a:cs typeface="Times New Roman" pitchFamily="18" charset="0"/>
              </a:rPr>
              <a:t> reached land safely.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i="1">
                <a:latin typeface="Times New Roman" pitchFamily="18" charset="0"/>
                <a:cs typeface="Times New Roman" pitchFamily="18" charset="0"/>
              </a:rPr>
              <a:t>Acts 27:42-44 (NIV)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2150" y="1489075"/>
            <a:ext cx="2279650" cy="64611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36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Shipwreck</a:t>
            </a:r>
            <a:endParaRPr lang="en-GB" altLang="en-US" sz="36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3863" y="1146175"/>
            <a:ext cx="15954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Storms</a:t>
            </a:r>
            <a:endParaRPr lang="en-GB" altLang="en-US" sz="3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450" y="-44450"/>
            <a:ext cx="567055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74650" y="274638"/>
            <a:ext cx="11530013" cy="6432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Once safely on shore, we found out that the island was called Malta.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The islanders showed us unusual kindness. They built a fire and welcomed us all because it was raining and cold.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3 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Paul gathered a pile of brushwood and, as he put it on the fire, a viper, driven out by the heat, fastened itself on his hand.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4 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When the islanders saw the snake hanging from his hand, they said to each other, “This man must be a murderer; for though he escaped from the sea, the goddess Justice has not allowed him to live.”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5 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But Paul shook the snake off into the fire and suffered no ill effects.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6 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The people expected him to swell up or suddenly fall dead; but after waiting a long time and seeing nothing unusual happen to him, they changed their minds and said he was a god.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 i="1">
                <a:latin typeface="Times New Roman" pitchFamily="18" charset="0"/>
                <a:cs typeface="Times New Roman" pitchFamily="18" charset="0"/>
              </a:rPr>
              <a:t>Acts 28:1-10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90525" y="374650"/>
            <a:ext cx="11528425" cy="5632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7 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There was an estate nearby that belonged to Publius, the chief official of the island. He welcomed us to his home and showed us generous hospitality for three days. </a:t>
            </a: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His father was sick in bed, suffering from fever and dysentery. Paul went in to see him and, after prayer, placed his hands on him and healed him. </a:t>
            </a: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9 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When this had happened, the rest of the sick on the island came and were cured. </a:t>
            </a: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They honoured us in many ways; and when we were ready to sail, they furnished us with the supplies we needed.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latin typeface="Times New Roman" pitchFamily="18" charset="0"/>
                <a:cs typeface="Times New Roman" pitchFamily="18" charset="0"/>
              </a:rPr>
              <a:t>Acts 28:1-10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38338" y="166688"/>
            <a:ext cx="80248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09625" y="2967038"/>
            <a:ext cx="100298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chemeClr val="bg1"/>
                </a:solidFill>
                <a:latin typeface="Georgia" pitchFamily="18" charset="0"/>
                <a:cs typeface="Times New Roman" pitchFamily="18" charset="0"/>
              </a:rPr>
              <a:t>Paul stood before King Agrippa and presented the truth of God about Christ.</a:t>
            </a:r>
            <a:endParaRPr lang="en-GB" altLang="en-US" sz="320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22313" y="1131888"/>
            <a:ext cx="10801350" cy="13223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God can use us even when we feel utterly useless, helpless, unable, and sometimes, discouraged.</a:t>
            </a:r>
            <a:endParaRPr lang="en-GB" altLang="en-US" sz="40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65163" y="4983163"/>
            <a:ext cx="1091565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“Then Agrippa said to Paul, "Do you think that in such a short time you can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persuade me 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to be a Christian?"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6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363663" y="2905125"/>
            <a:ext cx="8899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3848100"/>
            <a:ext cx="5903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We must obey God’s vision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41300" y="4824413"/>
            <a:ext cx="5572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WE MUST NOT FEAR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1300" y="5700713"/>
            <a:ext cx="101282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III. WE MUST PRESENT THE TRUTH OF GOD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65200" y="325438"/>
            <a:ext cx="969645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HAVE YOU EVER PERSUADED ANYONE TO BECOME A CHRISTIAN?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384425" y="1916113"/>
            <a:ext cx="6546850" cy="830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“Don’t worry about it.”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7" grpId="0"/>
      <p:bldP spid="8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0"/>
            <a:ext cx="10023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5663" cy="197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016875" y="0"/>
            <a:ext cx="2362200" cy="7699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latin typeface="Times New Roman" pitchFamily="18" charset="0"/>
                <a:cs typeface="Times New Roman" pitchFamily="18" charset="0"/>
              </a:rPr>
              <a:t>Psalm 46</a:t>
            </a:r>
            <a:endParaRPr lang="en-GB" altLang="en-US" sz="4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1665288" y="363538"/>
            <a:ext cx="9407525" cy="649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The Veteran’s Lament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So here we stand again. A year has passed.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Once more our sorrow turns to millions killed. </a:t>
            </a:r>
          </a:p>
          <a:p>
            <a:pPr algn="ctr"/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What have we learned?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What do you say to us, dear soldier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from your eternal silence? </a:t>
            </a:r>
          </a:p>
          <a:p>
            <a:pPr algn="ctr"/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Do you implore us to improve our killing efficiency,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to make bigger and better bombs,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condemning millions more to your sad fate? </a:t>
            </a:r>
          </a:p>
          <a:p>
            <a:pPr algn="ctr"/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Do you cheer us on in our blindness?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How many thousands have we added to your number, this past year?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5663" cy="197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1665288" y="514350"/>
            <a:ext cx="9407525" cy="618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The Veteran’s Lament</a:t>
            </a:r>
          </a:p>
          <a:p>
            <a:pPr algn="ctr"/>
            <a:endParaRPr lang="en-GB" altLang="en-US" sz="1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No – I hear you plead now. </a:t>
            </a:r>
          </a:p>
          <a:p>
            <a:pPr algn="ctr"/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I hear you cry to us across the years: </a:t>
            </a:r>
          </a:p>
          <a:p>
            <a:pPr algn="ctr"/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‘Weep not for me but for those yet unborn.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Go! – save your own children from my fate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Go! – thank me, by walking away today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to reject the futility, the waste, and the lie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that you have repeated over and over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even as you stand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for where do your billions go,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if not to ensure far more will know the hell I knew?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5663" cy="197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1665288" y="363538"/>
            <a:ext cx="9407525" cy="643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The Veteran’s Lament</a:t>
            </a:r>
          </a:p>
          <a:p>
            <a:pPr algn="ctr"/>
            <a:endParaRPr lang="en-GB" altLang="en-US" sz="1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It is too late for me.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I have no voice but yours,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please – speak for me.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So, when you stand here again,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when this next year has passed,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come here in certainty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that you have taken some small step</a:t>
            </a:r>
            <a:br>
              <a:rPr lang="en-GB" altLang="en-US" sz="36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along a different road…’</a:t>
            </a:r>
          </a:p>
          <a:p>
            <a:pPr algn="ctr"/>
            <a:endParaRPr lang="en-GB" altLang="en-US" sz="1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altLang="en-US" sz="28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Bill, World War Two veteran</a:t>
            </a:r>
          </a:p>
          <a:p>
            <a:pPr algn="ctr"/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25663" cy="197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98638" y="1784350"/>
            <a:ext cx="8694737" cy="4524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28 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Then Agrippa said to Paul, “Do you think that in such a short time you can persuade me to be a Christian?”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29 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Paul replied, “Short time or </a:t>
            </a:r>
            <a:r>
              <a:rPr lang="en-GB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long—I pray to God that not only you but all who are listening to me today may become what I am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, except for these chains.”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latin typeface="Times New Roman" pitchFamily="18" charset="0"/>
                <a:cs typeface="Times New Roman" pitchFamily="18" charset="0"/>
              </a:rPr>
              <a:t>Acts 26:28-29 (NIV)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3600" y="306388"/>
            <a:ext cx="8024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3600" y="306388"/>
            <a:ext cx="8024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30225" y="2159000"/>
            <a:ext cx="10361613" cy="1570038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“Expect great things from God;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attempt great things for God.”</a:t>
            </a:r>
            <a:endParaRPr lang="en-GB" altLang="en-US" sz="3600" b="1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71525" y="4524375"/>
            <a:ext cx="9879013" cy="1076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God can use us even when we feel utterly useless, helpless, unable, and sometimes, discouraged.</a:t>
            </a:r>
            <a:endParaRPr lang="en-GB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23975" y="996950"/>
            <a:ext cx="91694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6600" baseline="30000">
                <a:latin typeface="Times New Roman" pitchFamily="18" charset="0"/>
                <a:cs typeface="Times New Roman" pitchFamily="18" charset="0"/>
              </a:rPr>
              <a:t>Let’s pray</a:t>
            </a:r>
            <a:endParaRPr lang="en-GB" altLang="en-US" sz="6600" b="1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27075" y="2262188"/>
            <a:ext cx="10747375" cy="4338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aseline="30000">
                <a:latin typeface="Times New Roman" pitchFamily="18" charset="0"/>
                <a:cs typeface="Times New Roman" pitchFamily="18" charset="0"/>
              </a:rPr>
              <a:t>19 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“So then, King Agrippa, I was not disobedient to the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vision from heaven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sz="4000" baseline="30000">
                <a:latin typeface="Times New Roman" pitchFamily="18" charset="0"/>
                <a:cs typeface="Times New Roman" pitchFamily="18" charset="0"/>
              </a:rPr>
              <a:t>20 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First to those in Damascus, then to those in Jerusalem and in all Judea, and then to the Gentiles, I preached that they should repent and turn to God and demonstrate their repentance by their deeds.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latin typeface="Times New Roman" pitchFamily="18" charset="0"/>
                <a:cs typeface="Times New Roman" pitchFamily="18" charset="0"/>
              </a:rPr>
              <a:t>Acts 26:19-20 (NIV)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3600" y="306388"/>
            <a:ext cx="8024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1300" y="1119188"/>
            <a:ext cx="59039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We must obey God’s vision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63575" y="325438"/>
            <a:ext cx="10760075" cy="2862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The apostle Paul summarizes God's will and </a:t>
            </a:r>
            <a:r>
              <a:rPr lang="en-GB" altLang="en-US" sz="3600" b="1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vision</a:t>
            </a:r>
            <a:r>
              <a:rPr lang="en-GB" altLang="en-US" sz="360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for all humanity in a nutshell: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“… God our Saviour … desires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 men to be saved </a:t>
            </a:r>
            <a:r>
              <a:rPr lang="en-GB" altLang="en-US" sz="360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and to come to the knowledge of the truth”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 Timothy 2:3-4 (NIV)</a:t>
            </a:r>
            <a:endParaRPr lang="en-GB" altLang="en-US" sz="3600" b="1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63575" y="4283075"/>
            <a:ext cx="10760075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47 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repentance for the forgiveness of sins will be preached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 in his name to all nations, beginning at Jerusalem.</a:t>
            </a:r>
            <a:r>
              <a:rPr lang="en-GB" altLang="en-US" sz="3600" b="1" baseline="30000">
                <a:latin typeface="Times New Roman" pitchFamily="18" charset="0"/>
                <a:cs typeface="Times New Roman" pitchFamily="18" charset="0"/>
              </a:rPr>
              <a:t>48 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You are witnesses of these things.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Luke 24:47-48 (NIV)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161925"/>
            <a:ext cx="9785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William Carey (August 17, 1761 – June 9, 1834) 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71563" y="5135563"/>
            <a:ext cx="106727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One man had the vision of God and the other did not! </a:t>
            </a:r>
          </a:p>
        </p:txBody>
      </p:sp>
      <p:pic>
        <p:nvPicPr>
          <p:cNvPr id="28674" name="Picture 2" descr="Image result for William Car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150" y="808038"/>
            <a:ext cx="6343650" cy="410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06788" y="6008688"/>
            <a:ext cx="4500562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WHAT ABOUT US?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63563" y="1228725"/>
            <a:ext cx="11009312" cy="2676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“The thing that keeps us going for God, even when everything or everyone around us is tumbling and stumbling, is </a:t>
            </a:r>
            <a:r>
              <a:rPr lang="en-GB" altLang="en-US" sz="36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our vision of God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, not our devotion to principles or our devotion to duty.”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Oswald Chambers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00150" y="4371975"/>
            <a:ext cx="9058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 put us here to lead people to Christ.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52450" y="5613400"/>
            <a:ext cx="10672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Have you caught that vision?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66863" y="69850"/>
            <a:ext cx="86455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HAVE YOU CAUGHT THAT VISION?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06438" y="1946275"/>
            <a:ext cx="10879137" cy="3724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aseline="30000">
                <a:latin typeface="Times New Roman" pitchFamily="18" charset="0"/>
                <a:cs typeface="Times New Roman" pitchFamily="18" charset="0"/>
              </a:rPr>
              <a:t>24 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At this point Festus interrupted Paul’s defense. “You are out of your mind, Paul!” he shouted. “Your great learning is driving you insane.”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aseline="30000">
                <a:latin typeface="Times New Roman" pitchFamily="18" charset="0"/>
                <a:cs typeface="Times New Roman" pitchFamily="18" charset="0"/>
              </a:rPr>
              <a:t>25 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“I am not insane, most excellent Festus,” Paul replied. “What I am saying is true and reasonable.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latin typeface="Times New Roman" pitchFamily="18" charset="0"/>
                <a:cs typeface="Times New Roman" pitchFamily="18" charset="0"/>
              </a:rPr>
              <a:t>Acts 26:24-25 (NIV)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3600" y="306388"/>
            <a:ext cx="8024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1300" y="1130300"/>
            <a:ext cx="5572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WE MUST NOT FEAR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323975" y="5918200"/>
            <a:ext cx="94249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William Carey (August 17, 1761 – June 9, 1834)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2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3600" y="306388"/>
            <a:ext cx="8024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When our faith is on trial in this world.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1300" y="1119188"/>
            <a:ext cx="5572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II. WE MUST NOT FEAR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41300" y="2116138"/>
            <a:ext cx="6596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William Carey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(August 17, 1761 – June 9, 1834) 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65200" y="5127625"/>
            <a:ext cx="10361613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itchFamily="18" charset="0"/>
                <a:cs typeface="Times New Roman" pitchFamily="18" charset="0"/>
              </a:rPr>
              <a:t>“Expect great things from God;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>
                <a:latin typeface="Times New Roman" pitchFamily="18" charset="0"/>
                <a:cs typeface="Times New Roman" pitchFamily="18" charset="0"/>
              </a:rPr>
              <a:t>attempt great things for God.”</a:t>
            </a:r>
            <a:endParaRPr lang="en-GB" altLang="en-US" sz="3600" b="1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450" y="1041400"/>
            <a:ext cx="5251450" cy="368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6" grpId="0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508</Words>
  <Application>Microsoft Office PowerPoint</Application>
  <PresentationFormat>Custom</PresentationFormat>
  <Paragraphs>77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Arial</vt:lpstr>
      <vt:lpstr>Calibri Light</vt:lpstr>
      <vt:lpstr>Times New Roman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27</cp:revision>
  <dcterms:created xsi:type="dcterms:W3CDTF">2015-11-06T22:36:04Z</dcterms:created>
  <dcterms:modified xsi:type="dcterms:W3CDTF">2018-11-13T15:38:34Z</dcterms:modified>
</cp:coreProperties>
</file>