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0" r:id="rId4"/>
    <p:sldId id="258" r:id="rId5"/>
    <p:sldId id="304" r:id="rId6"/>
    <p:sldId id="302" r:id="rId7"/>
    <p:sldId id="292" r:id="rId8"/>
    <p:sldId id="297" r:id="rId9"/>
    <p:sldId id="305" r:id="rId10"/>
    <p:sldId id="296" r:id="rId11"/>
    <p:sldId id="303" r:id="rId12"/>
    <p:sldId id="313" r:id="rId13"/>
    <p:sldId id="311" r:id="rId14"/>
    <p:sldId id="308" r:id="rId15"/>
    <p:sldId id="312" r:id="rId1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56" d="100"/>
          <a:sy n="56" d="100"/>
        </p:scale>
        <p:origin x="-96" y="-3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75E25CF9-E683-40CC-9F0E-2914C33EB9A2}" type="datetimeFigureOut">
              <a:rPr lang="en-GB" altLang="en-US"/>
              <a:pPr/>
              <a:t>06/11/2018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BD6DDCB-607E-40EF-9DE0-144D6D974E42}" type="slidenum">
              <a:rPr lang="en-GB" altLang="en-US"/>
              <a:pPr/>
              <a:t>‹#›</a:t>
            </a:fld>
            <a:endParaRPr lang="en-GB" altLang="en-US"/>
          </a:p>
        </p:txBody>
      </p:sp>
    </p:spTree>
    <p:extLst>
      <p:ext uri="{BB962C8B-B14F-4D97-AF65-F5344CB8AC3E}">
        <p14:creationId xmlns:p14="http://schemas.microsoft.com/office/powerpoint/2010/main" val="2007749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B670578-CC0F-4E0B-A899-283EAF46384B}" type="datetimeFigureOut">
              <a:rPr lang="en-GB" altLang="en-US"/>
              <a:pPr/>
              <a:t>06/11/2018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5F9D564-A345-4AA1-82A9-B72D8EECC9CE}" type="slidenum">
              <a:rPr lang="en-GB" altLang="en-US"/>
              <a:pPr/>
              <a:t>‹#›</a:t>
            </a:fld>
            <a:endParaRPr lang="en-GB" altLang="en-US"/>
          </a:p>
        </p:txBody>
      </p:sp>
    </p:spTree>
    <p:extLst>
      <p:ext uri="{BB962C8B-B14F-4D97-AF65-F5344CB8AC3E}">
        <p14:creationId xmlns:p14="http://schemas.microsoft.com/office/powerpoint/2010/main" val="3673757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8FA34692-0CAA-4DB0-9769-7DAC07C454E8}" type="datetimeFigureOut">
              <a:rPr lang="en-GB" altLang="en-US"/>
              <a:pPr/>
              <a:t>06/11/2018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DB721B97-2E41-4B3A-9743-E394D12C6FBC}" type="slidenum">
              <a:rPr lang="en-GB" altLang="en-US"/>
              <a:pPr/>
              <a:t>‹#›</a:t>
            </a:fld>
            <a:endParaRPr lang="en-GB" altLang="en-US"/>
          </a:p>
        </p:txBody>
      </p:sp>
    </p:spTree>
    <p:extLst>
      <p:ext uri="{BB962C8B-B14F-4D97-AF65-F5344CB8AC3E}">
        <p14:creationId xmlns:p14="http://schemas.microsoft.com/office/powerpoint/2010/main" val="3715870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5A507770-0D46-4574-BCEB-CC4D5E5077F3}" type="datetimeFigureOut">
              <a:rPr lang="en-GB" altLang="en-US"/>
              <a:pPr/>
              <a:t>06/11/2018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7A8E7B2-95E4-463E-A37A-B0228AFDBF21}" type="slidenum">
              <a:rPr lang="en-GB" altLang="en-US"/>
              <a:pPr/>
              <a:t>‹#›</a:t>
            </a:fld>
            <a:endParaRPr lang="en-GB" altLang="en-US"/>
          </a:p>
        </p:txBody>
      </p:sp>
    </p:spTree>
    <p:extLst>
      <p:ext uri="{BB962C8B-B14F-4D97-AF65-F5344CB8AC3E}">
        <p14:creationId xmlns:p14="http://schemas.microsoft.com/office/powerpoint/2010/main" val="3473149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74D2D12-264A-4CF3-96DB-D1C9A66B077B}" type="datetimeFigureOut">
              <a:rPr lang="en-GB" altLang="en-US"/>
              <a:pPr/>
              <a:t>06/11/2018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8564A39F-46E9-4059-9C6D-E625E069B3F2}" type="slidenum">
              <a:rPr lang="en-GB" altLang="en-US"/>
              <a:pPr/>
              <a:t>‹#›</a:t>
            </a:fld>
            <a:endParaRPr lang="en-GB" altLang="en-US"/>
          </a:p>
        </p:txBody>
      </p:sp>
    </p:spTree>
    <p:extLst>
      <p:ext uri="{BB962C8B-B14F-4D97-AF65-F5344CB8AC3E}">
        <p14:creationId xmlns:p14="http://schemas.microsoft.com/office/powerpoint/2010/main" val="1069745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3FC62FC4-6EB8-49A4-972E-847AA519DE58}" type="datetimeFigureOut">
              <a:rPr lang="en-GB" altLang="en-US"/>
              <a:pPr/>
              <a:t>06/11/2018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C50CB426-0E63-4A45-837F-3A45E07CFCB6}" type="slidenum">
              <a:rPr lang="en-GB" altLang="en-US"/>
              <a:pPr/>
              <a:t>‹#›</a:t>
            </a:fld>
            <a:endParaRPr lang="en-GB" altLang="en-US"/>
          </a:p>
        </p:txBody>
      </p:sp>
    </p:spTree>
    <p:extLst>
      <p:ext uri="{BB962C8B-B14F-4D97-AF65-F5344CB8AC3E}">
        <p14:creationId xmlns:p14="http://schemas.microsoft.com/office/powerpoint/2010/main" val="2812022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176DDC0A-CF13-45A3-B94A-56E5BC57B3BF}" type="datetimeFigureOut">
              <a:rPr lang="en-GB" altLang="en-US"/>
              <a:pPr/>
              <a:t>06/11/2018</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BFB1040D-9584-44A6-B460-E01131F9AE78}" type="slidenum">
              <a:rPr lang="en-GB" altLang="en-US"/>
              <a:pPr/>
              <a:t>‹#›</a:t>
            </a:fld>
            <a:endParaRPr lang="en-GB" altLang="en-US"/>
          </a:p>
        </p:txBody>
      </p:sp>
    </p:spTree>
    <p:extLst>
      <p:ext uri="{BB962C8B-B14F-4D97-AF65-F5344CB8AC3E}">
        <p14:creationId xmlns:p14="http://schemas.microsoft.com/office/powerpoint/2010/main" val="4218292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BD0EAA76-BA54-41E0-9B60-90774225E2F7}" type="datetimeFigureOut">
              <a:rPr lang="en-GB" altLang="en-US"/>
              <a:pPr/>
              <a:t>06/11/2018</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7E350A8C-7834-46F4-8D40-2BA6492CFCEE}" type="slidenum">
              <a:rPr lang="en-GB" altLang="en-US"/>
              <a:pPr/>
              <a:t>‹#›</a:t>
            </a:fld>
            <a:endParaRPr lang="en-GB" altLang="en-US"/>
          </a:p>
        </p:txBody>
      </p:sp>
    </p:spTree>
    <p:extLst>
      <p:ext uri="{BB962C8B-B14F-4D97-AF65-F5344CB8AC3E}">
        <p14:creationId xmlns:p14="http://schemas.microsoft.com/office/powerpoint/2010/main" val="125472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37E7FECF-0CBF-487A-926F-1DE16B0953A7}" type="datetimeFigureOut">
              <a:rPr lang="en-GB" altLang="en-US"/>
              <a:pPr/>
              <a:t>06/11/2018</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91E70BE7-7E9B-4C82-9AF8-706E604D17E9}" type="slidenum">
              <a:rPr lang="en-GB" altLang="en-US"/>
              <a:pPr/>
              <a:t>‹#›</a:t>
            </a:fld>
            <a:endParaRPr lang="en-GB" altLang="en-US"/>
          </a:p>
        </p:txBody>
      </p:sp>
    </p:spTree>
    <p:extLst>
      <p:ext uri="{BB962C8B-B14F-4D97-AF65-F5344CB8AC3E}">
        <p14:creationId xmlns:p14="http://schemas.microsoft.com/office/powerpoint/2010/main" val="782795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CFF48D14-170D-46CC-80C4-5531D7FCBE95}" type="datetimeFigureOut">
              <a:rPr lang="en-GB" altLang="en-US"/>
              <a:pPr/>
              <a:t>06/11/2018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F5DF449E-7FD5-46F6-8B14-3916A3403131}" type="slidenum">
              <a:rPr lang="en-GB" altLang="en-US"/>
              <a:pPr/>
              <a:t>‹#›</a:t>
            </a:fld>
            <a:endParaRPr lang="en-GB" altLang="en-US"/>
          </a:p>
        </p:txBody>
      </p:sp>
    </p:spTree>
    <p:extLst>
      <p:ext uri="{BB962C8B-B14F-4D97-AF65-F5344CB8AC3E}">
        <p14:creationId xmlns:p14="http://schemas.microsoft.com/office/powerpoint/2010/main" val="860546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B41118D3-D835-4679-93CC-23E3FEAE5C2F}" type="datetimeFigureOut">
              <a:rPr lang="en-GB" altLang="en-US"/>
              <a:pPr/>
              <a:t>06/11/2018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76CE2F99-49CE-4C19-9B1F-4B69768B9344}" type="slidenum">
              <a:rPr lang="en-GB" altLang="en-US"/>
              <a:pPr/>
              <a:t>‹#›</a:t>
            </a:fld>
            <a:endParaRPr lang="en-GB" altLang="en-US"/>
          </a:p>
        </p:txBody>
      </p:sp>
    </p:spTree>
    <p:extLst>
      <p:ext uri="{BB962C8B-B14F-4D97-AF65-F5344CB8AC3E}">
        <p14:creationId xmlns:p14="http://schemas.microsoft.com/office/powerpoint/2010/main" val="2748201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013BC237-0908-4714-9516-A51177BA7358}" type="datetimeFigureOut">
              <a:rPr lang="en-GB" altLang="en-US"/>
              <a:pPr/>
              <a:t>06/11/2018</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AAE72E0B-48D2-47F9-B45F-8851A7D4E528}"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2338388" y="314325"/>
            <a:ext cx="6959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Lessons from Psalms #15:</a:t>
            </a:r>
          </a:p>
        </p:txBody>
      </p:sp>
      <p:sp>
        <p:nvSpPr>
          <p:cNvPr id="2051" name="Rectangle 2"/>
          <p:cNvSpPr>
            <a:spLocks noChangeArrowheads="1"/>
          </p:cNvSpPr>
          <p:nvPr/>
        </p:nvSpPr>
        <p:spPr bwMode="auto">
          <a:xfrm>
            <a:off x="82550" y="1649413"/>
            <a:ext cx="118141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chemeClr val="bg1"/>
                </a:solidFill>
                <a:latin typeface="Times New Roman" pitchFamily="18" charset="0"/>
                <a:cs typeface="Times New Roman" pitchFamily="18" charset="0"/>
              </a:rPr>
              <a:t>The blessings that obedience brings</a:t>
            </a:r>
          </a:p>
        </p:txBody>
      </p:sp>
      <p:sp>
        <p:nvSpPr>
          <p:cNvPr id="8" name="Rectangle 7"/>
          <p:cNvSpPr/>
          <p:nvPr/>
        </p:nvSpPr>
        <p:spPr>
          <a:xfrm>
            <a:off x="4002088" y="3043238"/>
            <a:ext cx="3024187" cy="646112"/>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3600" b="1">
                <a:latin typeface="Times New Roman" pitchFamily="18" charset="0"/>
                <a:cs typeface="Times New Roman" pitchFamily="18" charset="0"/>
              </a:rPr>
              <a:t>Psalm 119:1-8</a:t>
            </a:r>
            <a:endParaRPr lang="en-GB" altLang="en-US" sz="3600" b="1"/>
          </a:p>
        </p:txBody>
      </p:sp>
      <p:pic>
        <p:nvPicPr>
          <p:cNvPr id="5" name="Picture 7" descr="Image result for The Bi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3600" y="3881438"/>
            <a:ext cx="4630738" cy="277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933575" y="350838"/>
            <a:ext cx="8183563" cy="1938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Oh, that my ways were steadfast in obeying your decrees!</a:t>
            </a:r>
          </a:p>
          <a:p>
            <a:pPr>
              <a:lnSpc>
                <a:spcPct val="100000"/>
              </a:lnSpc>
              <a:spcBef>
                <a:spcPct val="0"/>
              </a:spcBef>
              <a:buFontTx/>
              <a:buNone/>
            </a:pPr>
            <a:r>
              <a:rPr lang="en-GB" altLang="en-US" sz="4000" b="1">
                <a:solidFill>
                  <a:srgbClr val="000000"/>
                </a:solidFill>
                <a:latin typeface="Times New Roman" pitchFamily="18" charset="0"/>
                <a:cs typeface="Times New Roman" pitchFamily="18" charset="0"/>
              </a:rPr>
              <a:t>Psalm 119:5 (NIV)</a:t>
            </a:r>
            <a:endParaRPr lang="en-GB" altLang="en-US" sz="4000">
              <a:latin typeface="Times New Roman" pitchFamily="18" charset="0"/>
              <a:cs typeface="Times New Roman" pitchFamily="18" charset="0"/>
            </a:endParaRPr>
          </a:p>
        </p:txBody>
      </p:sp>
      <p:pic>
        <p:nvPicPr>
          <p:cNvPr id="5"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41688" y="2289175"/>
            <a:ext cx="4630737" cy="347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539750" y="5462588"/>
            <a:ext cx="10726738"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a:latin typeface="Times New Roman" pitchFamily="18" charset="0"/>
                <a:cs typeface="Times New Roman" pitchFamily="18" charset="0"/>
              </a:rPr>
              <a:t>But ‘if any man sin, we have an advocate with the Father, Jesus Christ the righteous’ </a:t>
            </a:r>
            <a:r>
              <a:rPr lang="en-GB" altLang="en-US" sz="3600" b="1" i="1">
                <a:latin typeface="Times New Roman" pitchFamily="18" charset="0"/>
                <a:cs typeface="Times New Roman" pitchFamily="18" charset="0"/>
              </a:rPr>
              <a:t>(1 John 2:1).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33363" y="503238"/>
            <a:ext cx="11196637"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rgbClr val="000000"/>
                </a:solidFill>
                <a:latin typeface="Times New Roman" pitchFamily="18" charset="0"/>
                <a:cs typeface="Times New Roman" pitchFamily="18" charset="0"/>
              </a:rPr>
              <a:t>Psalm 119:6 (NIV)</a:t>
            </a:r>
          </a:p>
          <a:p>
            <a:pPr algn="just">
              <a:lnSpc>
                <a:spcPct val="100000"/>
              </a:lnSpc>
              <a:spcBef>
                <a:spcPct val="0"/>
              </a:spcBef>
              <a:buFontTx/>
              <a:buNone/>
            </a:pPr>
            <a:r>
              <a:rPr lang="en-GB" altLang="en-US" sz="4000">
                <a:latin typeface="Times New Roman" pitchFamily="18" charset="0"/>
                <a:cs typeface="Times New Roman" pitchFamily="18" charset="0"/>
              </a:rPr>
              <a:t>“Then </a:t>
            </a:r>
            <a:r>
              <a:rPr lang="en-GB" altLang="en-US" sz="4000" b="1">
                <a:solidFill>
                  <a:srgbClr val="FF0000"/>
                </a:solidFill>
                <a:latin typeface="Times New Roman" pitchFamily="18" charset="0"/>
                <a:cs typeface="Times New Roman" pitchFamily="18" charset="0"/>
              </a:rPr>
              <a:t>I would not be put to shame </a:t>
            </a:r>
            <a:r>
              <a:rPr lang="en-GB" altLang="en-US" sz="4000">
                <a:latin typeface="Times New Roman" pitchFamily="18" charset="0"/>
                <a:cs typeface="Times New Roman" pitchFamily="18" charset="0"/>
              </a:rPr>
              <a:t>when I consider all your commands”.</a:t>
            </a:r>
          </a:p>
        </p:txBody>
      </p:sp>
      <p:sp>
        <p:nvSpPr>
          <p:cNvPr id="6" name="Rectangle 5"/>
          <p:cNvSpPr>
            <a:spLocks noChangeArrowheads="1"/>
          </p:cNvSpPr>
          <p:nvPr/>
        </p:nvSpPr>
        <p:spPr bwMode="auto">
          <a:xfrm>
            <a:off x="233363" y="2813050"/>
            <a:ext cx="11525250"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a:latin typeface="Times New Roman" pitchFamily="18" charset="0"/>
                <a:cs typeface="Times New Roman" pitchFamily="18" charset="0"/>
              </a:rPr>
              <a:t>But without </a:t>
            </a:r>
            <a:r>
              <a:rPr lang="en-GB" altLang="en-US" sz="3600" b="1">
                <a:solidFill>
                  <a:srgbClr val="FF0000"/>
                </a:solidFill>
                <a:latin typeface="Times New Roman" pitchFamily="18" charset="0"/>
                <a:cs typeface="Times New Roman" pitchFamily="18" charset="0"/>
              </a:rPr>
              <a:t>Faith</a:t>
            </a:r>
            <a:r>
              <a:rPr lang="en-GB" altLang="en-US" sz="3600">
                <a:latin typeface="Times New Roman" pitchFamily="18" charset="0"/>
                <a:cs typeface="Times New Roman" pitchFamily="18" charset="0"/>
              </a:rPr>
              <a:t> </a:t>
            </a:r>
            <a:r>
              <a:rPr lang="en-GB" altLang="en-US" sz="3600" i="1">
                <a:latin typeface="Times New Roman" pitchFamily="18" charset="0"/>
                <a:cs typeface="Times New Roman" pitchFamily="18" charset="0"/>
              </a:rPr>
              <a:t>it is</a:t>
            </a:r>
            <a:r>
              <a:rPr lang="en-GB" altLang="en-US" sz="3600">
                <a:latin typeface="Times New Roman" pitchFamily="18" charset="0"/>
                <a:cs typeface="Times New Roman" pitchFamily="18" charset="0"/>
              </a:rPr>
              <a:t> impossible to please </a:t>
            </a:r>
            <a:r>
              <a:rPr lang="en-GB" altLang="en-US" sz="3600" i="1">
                <a:latin typeface="Times New Roman" pitchFamily="18" charset="0"/>
                <a:cs typeface="Times New Roman" pitchFamily="18" charset="0"/>
              </a:rPr>
              <a:t>Him,</a:t>
            </a:r>
            <a:r>
              <a:rPr lang="en-GB" altLang="en-US" sz="3600">
                <a:latin typeface="Times New Roman" pitchFamily="18" charset="0"/>
                <a:cs typeface="Times New Roman" pitchFamily="18" charset="0"/>
              </a:rPr>
              <a:t> for he who comes to God must believe that He is, and </a:t>
            </a:r>
            <a:r>
              <a:rPr lang="en-GB" altLang="en-US" sz="3600" i="1">
                <a:latin typeface="Times New Roman" pitchFamily="18" charset="0"/>
                <a:cs typeface="Times New Roman" pitchFamily="18" charset="0"/>
              </a:rPr>
              <a:t>that </a:t>
            </a:r>
            <a:r>
              <a:rPr lang="en-GB" altLang="en-US" sz="3600">
                <a:latin typeface="Times New Roman" pitchFamily="18" charset="0"/>
                <a:cs typeface="Times New Roman" pitchFamily="18" charset="0"/>
              </a:rPr>
              <a:t>He is a rewarder of those who diligently seek Him.</a:t>
            </a:r>
          </a:p>
          <a:p>
            <a:pPr algn="just">
              <a:lnSpc>
                <a:spcPct val="100000"/>
              </a:lnSpc>
              <a:spcBef>
                <a:spcPct val="0"/>
              </a:spcBef>
              <a:buFontTx/>
              <a:buNone/>
            </a:pPr>
            <a:r>
              <a:rPr lang="en-GB" altLang="en-US" sz="3600" b="1" i="1">
                <a:latin typeface="Times New Roman" pitchFamily="18" charset="0"/>
                <a:cs typeface="Times New Roman" pitchFamily="18" charset="0"/>
              </a:rPr>
              <a:t>Hebrews 11:6 (NKJV)</a:t>
            </a:r>
          </a:p>
        </p:txBody>
      </p:sp>
      <p:sp>
        <p:nvSpPr>
          <p:cNvPr id="5" name="Rectangle 4"/>
          <p:cNvSpPr>
            <a:spLocks noChangeArrowheads="1"/>
          </p:cNvSpPr>
          <p:nvPr/>
        </p:nvSpPr>
        <p:spPr bwMode="auto">
          <a:xfrm>
            <a:off x="223838" y="5549900"/>
            <a:ext cx="119110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FAITH engages every department of your personality.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11138" y="227013"/>
            <a:ext cx="11745912"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b="1">
                <a:latin typeface="Times New Roman" pitchFamily="18" charset="0"/>
                <a:cs typeface="Times New Roman" pitchFamily="18" charset="0"/>
              </a:rPr>
              <a:t>With your mind</a:t>
            </a:r>
            <a:r>
              <a:rPr lang="en-GB" altLang="en-US" sz="3600">
                <a:latin typeface="Times New Roman" pitchFamily="18" charset="0"/>
                <a:cs typeface="Times New Roman" pitchFamily="18" charset="0"/>
              </a:rPr>
              <a:t> you hear about God, your creator, your Lord, the eternal God, Holy, you hear about His great kindness, if we trust in Him you have access to Him. You understand this with your mind and you embrace it.</a:t>
            </a:r>
          </a:p>
        </p:txBody>
      </p:sp>
      <p:sp>
        <p:nvSpPr>
          <p:cNvPr id="3" name="Rectangle 2"/>
          <p:cNvSpPr>
            <a:spLocks noChangeArrowheads="1"/>
          </p:cNvSpPr>
          <p:nvPr/>
        </p:nvSpPr>
        <p:spPr bwMode="auto">
          <a:xfrm>
            <a:off x="234950" y="2727325"/>
            <a:ext cx="11745913"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0000"/>
                </a:solidFill>
                <a:latin typeface="Times New Roman" pitchFamily="18" charset="0"/>
                <a:cs typeface="Times New Roman" pitchFamily="18" charset="0"/>
              </a:rPr>
              <a:t>With your heart</a:t>
            </a:r>
            <a:r>
              <a:rPr lang="en-GB" altLang="en-US" sz="3600">
                <a:latin typeface="Times New Roman" pitchFamily="18" charset="0"/>
                <a:cs typeface="Times New Roman" pitchFamily="18" charset="0"/>
              </a:rPr>
              <a:t>, in your affection you say, this is what I need, I cannot rest until I have Him, you feel it.</a:t>
            </a:r>
          </a:p>
        </p:txBody>
      </p:sp>
      <p:sp>
        <p:nvSpPr>
          <p:cNvPr id="4" name="Rectangle 3"/>
          <p:cNvSpPr>
            <a:spLocks noChangeArrowheads="1"/>
          </p:cNvSpPr>
          <p:nvPr/>
        </p:nvSpPr>
        <p:spPr bwMode="auto">
          <a:xfrm>
            <a:off x="234950" y="4100513"/>
            <a:ext cx="11839575"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000099"/>
                </a:solidFill>
                <a:latin typeface="Times New Roman" pitchFamily="18" charset="0"/>
                <a:cs typeface="Times New Roman" pitchFamily="18" charset="0"/>
              </a:rPr>
              <a:t>With your will</a:t>
            </a:r>
            <a:r>
              <a:rPr lang="en-GB" altLang="en-US" sz="3600">
                <a:latin typeface="Times New Roman" pitchFamily="18" charset="0"/>
                <a:cs typeface="Times New Roman" pitchFamily="18" charset="0"/>
              </a:rPr>
              <a:t>, you say I will arise and I will go to my Father as the prodigal Son.</a:t>
            </a:r>
          </a:p>
        </p:txBody>
      </p:sp>
      <p:sp>
        <p:nvSpPr>
          <p:cNvPr id="5" name="Rectangle 4"/>
          <p:cNvSpPr>
            <a:spLocks noChangeArrowheads="1"/>
          </p:cNvSpPr>
          <p:nvPr/>
        </p:nvSpPr>
        <p:spPr bwMode="auto">
          <a:xfrm>
            <a:off x="211138" y="5629275"/>
            <a:ext cx="116998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3200" b="1" dirty="0">
                <a:solidFill>
                  <a:srgbClr val="FFFF00"/>
                </a:solidFill>
                <a:latin typeface="Times New Roman" pitchFamily="18" charset="0"/>
                <a:cs typeface="Times New Roman" pitchFamily="18" charset="0"/>
              </a:rPr>
              <a:t>We would not be put to shame when we consider all His </a:t>
            </a:r>
            <a:r>
              <a:rPr lang="en-GB" altLang="en-US" sz="3200" b="1" dirty="0" smtClean="0">
                <a:solidFill>
                  <a:srgbClr val="FFFF00"/>
                </a:solidFill>
                <a:latin typeface="Times New Roman" pitchFamily="18" charset="0"/>
                <a:cs typeface="Times New Roman" pitchFamily="18" charset="0"/>
              </a:rPr>
              <a:t>commands.</a:t>
            </a:r>
            <a:endParaRPr lang="en-GB" altLang="en-US" sz="3200" b="1" dirty="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barn(inVertical)">
                                      <p:cBhvr>
                                        <p:cTn id="2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39750" y="336550"/>
            <a:ext cx="109537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Calvin taught that the law of God is like a mirror.</a:t>
            </a:r>
          </a:p>
        </p:txBody>
      </p:sp>
      <p:sp>
        <p:nvSpPr>
          <p:cNvPr id="7" name="Rectangle 6"/>
          <p:cNvSpPr>
            <a:spLocks noChangeArrowheads="1"/>
          </p:cNvSpPr>
          <p:nvPr/>
        </p:nvSpPr>
        <p:spPr bwMode="auto">
          <a:xfrm>
            <a:off x="539750" y="1403350"/>
            <a:ext cx="101965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III. We should be resolved to obtain His Blessing.</a:t>
            </a:r>
          </a:p>
        </p:txBody>
      </p:sp>
      <p:sp>
        <p:nvSpPr>
          <p:cNvPr id="9" name="Rectangle 8"/>
          <p:cNvSpPr>
            <a:spLocks noChangeArrowheads="1"/>
          </p:cNvSpPr>
          <p:nvPr/>
        </p:nvSpPr>
        <p:spPr bwMode="auto">
          <a:xfrm>
            <a:off x="835025" y="2343150"/>
            <a:ext cx="10363200"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“I will praise you with an upright heart as </a:t>
            </a:r>
            <a:r>
              <a:rPr lang="en-GB" altLang="en-US" sz="4000" b="1">
                <a:solidFill>
                  <a:srgbClr val="FF0000"/>
                </a:solidFill>
                <a:latin typeface="Times New Roman" pitchFamily="18" charset="0"/>
                <a:cs typeface="Times New Roman" pitchFamily="18" charset="0"/>
              </a:rPr>
              <a:t>I learn </a:t>
            </a:r>
            <a:r>
              <a:rPr lang="en-GB" altLang="en-US" sz="4000">
                <a:latin typeface="Times New Roman" pitchFamily="18" charset="0"/>
                <a:cs typeface="Times New Roman" pitchFamily="18" charset="0"/>
              </a:rPr>
              <a:t>your righteous laws.”</a:t>
            </a:r>
          </a:p>
          <a:p>
            <a:pPr>
              <a:lnSpc>
                <a:spcPct val="100000"/>
              </a:lnSpc>
              <a:spcBef>
                <a:spcPct val="0"/>
              </a:spcBef>
              <a:buFontTx/>
              <a:buNone/>
            </a:pPr>
            <a:r>
              <a:rPr lang="en-GB" altLang="en-US" sz="4000" b="1">
                <a:latin typeface="Times New Roman" pitchFamily="18" charset="0"/>
                <a:cs typeface="Times New Roman" pitchFamily="18" charset="0"/>
              </a:rPr>
              <a:t>Psalm 119:7 (NIV)</a:t>
            </a:r>
          </a:p>
        </p:txBody>
      </p:sp>
      <p:sp>
        <p:nvSpPr>
          <p:cNvPr id="10" name="Rectangle 9"/>
          <p:cNvSpPr>
            <a:spLocks noChangeArrowheads="1"/>
          </p:cNvSpPr>
          <p:nvPr/>
        </p:nvSpPr>
        <p:spPr bwMode="auto">
          <a:xfrm>
            <a:off x="539750" y="4594225"/>
            <a:ext cx="11417300" cy="1754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b="1">
                <a:latin typeface="Times New Roman" pitchFamily="18" charset="0"/>
                <a:cs typeface="Times New Roman" pitchFamily="18" charset="0"/>
              </a:rPr>
              <a:t>“We must </a:t>
            </a:r>
            <a:r>
              <a:rPr lang="en-GB" altLang="en-US" sz="4400" b="1">
                <a:solidFill>
                  <a:srgbClr val="FF0000"/>
                </a:solidFill>
                <a:latin typeface="Times New Roman" pitchFamily="18" charset="0"/>
                <a:cs typeface="Times New Roman" pitchFamily="18" charset="0"/>
              </a:rPr>
              <a:t>learn</a:t>
            </a:r>
            <a:r>
              <a:rPr lang="en-GB" altLang="en-US" sz="4400" b="1">
                <a:latin typeface="Times New Roman" pitchFamily="18" charset="0"/>
                <a:cs typeface="Times New Roman" pitchFamily="18" charset="0"/>
              </a:rPr>
              <a:t> to praise, so that we may praise, and then praise when we have learned”</a:t>
            </a:r>
            <a:endParaRPr lang="en-GB" altLang="en-US" sz="4400">
              <a:latin typeface="Times New Roman" pitchFamily="18" charset="0"/>
              <a:cs typeface="Times New Roman" pitchFamily="18" charset="0"/>
            </a:endParaRPr>
          </a:p>
          <a:p>
            <a:pPr>
              <a:lnSpc>
                <a:spcPct val="100000"/>
              </a:lnSpc>
              <a:spcBef>
                <a:spcPct val="0"/>
              </a:spcBef>
              <a:buFontTx/>
              <a:buNone/>
            </a:pPr>
            <a:r>
              <a:rPr lang="en-GB" altLang="en-US" sz="2000" b="1">
                <a:solidFill>
                  <a:srgbClr val="0000CC"/>
                </a:solidFill>
                <a:latin typeface="Times New Roman" pitchFamily="18" charset="0"/>
                <a:cs typeface="Times New Roman" pitchFamily="18" charset="0"/>
              </a:rPr>
              <a:t>Charles Spurgeon.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down)">
                                      <p:cBhvr>
                                        <p:cTn id="18" dur="500"/>
                                        <p:tgtEl>
                                          <p:spTgt spid="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down)">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873250" y="508000"/>
            <a:ext cx="7540625"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000000"/>
                </a:solidFill>
                <a:latin typeface="Times New Roman" pitchFamily="18" charset="0"/>
                <a:cs typeface="Times New Roman" pitchFamily="18" charset="0"/>
              </a:rPr>
              <a:t>Psalm 119:8 (NIV)</a:t>
            </a:r>
          </a:p>
          <a:p>
            <a:pPr algn="ctr">
              <a:lnSpc>
                <a:spcPct val="100000"/>
              </a:lnSpc>
              <a:spcBef>
                <a:spcPct val="0"/>
              </a:spcBef>
              <a:buFontTx/>
              <a:buNone/>
            </a:pPr>
            <a:r>
              <a:rPr lang="en-GB" altLang="en-US" sz="4000">
                <a:latin typeface="Times New Roman" pitchFamily="18" charset="0"/>
                <a:cs typeface="Times New Roman" pitchFamily="18" charset="0"/>
              </a:rPr>
              <a:t>I will obey your decrees;</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do not utterly forsake me.</a:t>
            </a:r>
          </a:p>
        </p:txBody>
      </p:sp>
      <p:pic>
        <p:nvPicPr>
          <p:cNvPr id="12295" name="Picture 7" descr="Image result for The Bi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59125" y="2940050"/>
            <a:ext cx="5141913"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21" fill="hold" nodeType="clickEffect">
                                  <p:stCondLst>
                                    <p:cond delay="0"/>
                                  </p:stCondLst>
                                  <p:childTnLst>
                                    <p:set>
                                      <p:cBhvr>
                                        <p:cTn id="10" dur="1" fill="hold">
                                          <p:stCondLst>
                                            <p:cond delay="0"/>
                                          </p:stCondLst>
                                        </p:cTn>
                                        <p:tgtEl>
                                          <p:spTgt spid="12295"/>
                                        </p:tgtEl>
                                        <p:attrNameLst>
                                          <p:attrName>style.visibility</p:attrName>
                                        </p:attrNameLst>
                                      </p:cBhvr>
                                      <p:to>
                                        <p:strVal val="visible"/>
                                      </p:to>
                                    </p:set>
                                    <p:animEffect transition="in" filter="barn(inVertical)">
                                      <p:cBhvr>
                                        <p:cTn id="11" dur="500"/>
                                        <p:tgtEl>
                                          <p:spTgt spid="12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341438" y="242888"/>
            <a:ext cx="947578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What does the Word of God do for us?</a:t>
            </a:r>
          </a:p>
        </p:txBody>
      </p:sp>
      <p:sp>
        <p:nvSpPr>
          <p:cNvPr id="4" name="Rectangle 2"/>
          <p:cNvSpPr>
            <a:spLocks noChangeArrowheads="1"/>
          </p:cNvSpPr>
          <p:nvPr/>
        </p:nvSpPr>
        <p:spPr bwMode="auto">
          <a:xfrm>
            <a:off x="82550" y="1649413"/>
            <a:ext cx="118141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rgbClr val="FFFF00"/>
                </a:solidFill>
                <a:latin typeface="Times New Roman" pitchFamily="18" charset="0"/>
                <a:cs typeface="Times New Roman" pitchFamily="18" charset="0"/>
              </a:rPr>
              <a:t>The blessings that obedience brings</a:t>
            </a:r>
          </a:p>
        </p:txBody>
      </p:sp>
      <p:sp>
        <p:nvSpPr>
          <p:cNvPr id="3" name="Rectangle 2"/>
          <p:cNvSpPr>
            <a:spLocks noChangeArrowheads="1"/>
          </p:cNvSpPr>
          <p:nvPr/>
        </p:nvSpPr>
        <p:spPr bwMode="auto">
          <a:xfrm>
            <a:off x="1441450" y="2908300"/>
            <a:ext cx="7697788"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latin typeface="Times New Roman" pitchFamily="18" charset="0"/>
                <a:cs typeface="Times New Roman" pitchFamily="18" charset="0"/>
              </a:rPr>
              <a:t>1- The Word of God keeps us pure</a:t>
            </a:r>
          </a:p>
        </p:txBody>
      </p:sp>
      <p:sp>
        <p:nvSpPr>
          <p:cNvPr id="5" name="Rectangle 4"/>
          <p:cNvSpPr>
            <a:spLocks noChangeArrowheads="1"/>
          </p:cNvSpPr>
          <p:nvPr/>
        </p:nvSpPr>
        <p:spPr bwMode="auto">
          <a:xfrm>
            <a:off x="130175" y="4149725"/>
            <a:ext cx="11438196" cy="67710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800" b="1" dirty="0">
                <a:latin typeface="Times New Roman" pitchFamily="18" charset="0"/>
                <a:cs typeface="Times New Roman" pitchFamily="18" charset="0"/>
              </a:rPr>
              <a:t>2- The Word of God helps us to </a:t>
            </a:r>
            <a:r>
              <a:rPr lang="en-GB" altLang="en-US" sz="3800" b="1" dirty="0" smtClean="0">
                <a:latin typeface="Times New Roman" pitchFamily="18" charset="0"/>
                <a:cs typeface="Times New Roman" pitchFamily="18" charset="0"/>
              </a:rPr>
              <a:t>know/experience </a:t>
            </a:r>
            <a:r>
              <a:rPr lang="en-GB" altLang="en-US" sz="3800" b="1" dirty="0">
                <a:latin typeface="Times New Roman" pitchFamily="18" charset="0"/>
                <a:cs typeface="Times New Roman" pitchFamily="18" charset="0"/>
              </a:rPr>
              <a:t>HIM</a:t>
            </a:r>
          </a:p>
        </p:txBody>
      </p:sp>
      <p:sp>
        <p:nvSpPr>
          <p:cNvPr id="6" name="Rectangle 5"/>
          <p:cNvSpPr>
            <a:spLocks noChangeArrowheads="1"/>
          </p:cNvSpPr>
          <p:nvPr/>
        </p:nvSpPr>
        <p:spPr bwMode="auto">
          <a:xfrm>
            <a:off x="598488" y="5180013"/>
            <a:ext cx="10406062" cy="6778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3800" b="1" dirty="0">
                <a:latin typeface="Times New Roman" pitchFamily="18" charset="0"/>
                <a:cs typeface="Times New Roman" pitchFamily="18" charset="0"/>
              </a:rPr>
              <a:t>3- We should be resolved to obtain His </a:t>
            </a:r>
            <a:r>
              <a:rPr lang="en-GB" altLang="en-US" sz="3800" b="1" dirty="0" smtClean="0">
                <a:latin typeface="Times New Roman" pitchFamily="18" charset="0"/>
                <a:cs typeface="Times New Roman" pitchFamily="18" charset="0"/>
              </a:rPr>
              <a:t>Blessing</a:t>
            </a:r>
            <a:endParaRPr lang="en-GB" altLang="en-US" sz="38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barn(inVertical)">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3" grpId="0" animBg="1"/>
      <p:bldP spid="5"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341438" y="242888"/>
            <a:ext cx="947578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cs typeface="Times New Roman" pitchFamily="18" charset="0"/>
              </a:rPr>
              <a:t>What does the Word of God do for us?</a:t>
            </a:r>
          </a:p>
        </p:txBody>
      </p:sp>
      <p:sp>
        <p:nvSpPr>
          <p:cNvPr id="4" name="Rectangle 2"/>
          <p:cNvSpPr>
            <a:spLocks noChangeArrowheads="1"/>
          </p:cNvSpPr>
          <p:nvPr/>
        </p:nvSpPr>
        <p:spPr bwMode="auto">
          <a:xfrm>
            <a:off x="82550" y="1649413"/>
            <a:ext cx="118141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6000" b="1">
                <a:solidFill>
                  <a:srgbClr val="FFFF00"/>
                </a:solidFill>
                <a:latin typeface="Times New Roman" pitchFamily="18" charset="0"/>
                <a:cs typeface="Times New Roman" pitchFamily="18" charset="0"/>
              </a:rPr>
              <a:t>The blessings that obedience brings</a:t>
            </a:r>
          </a:p>
        </p:txBody>
      </p:sp>
      <p:sp>
        <p:nvSpPr>
          <p:cNvPr id="3" name="Rectangle 2"/>
          <p:cNvSpPr>
            <a:spLocks noChangeArrowheads="1"/>
          </p:cNvSpPr>
          <p:nvPr/>
        </p:nvSpPr>
        <p:spPr bwMode="auto">
          <a:xfrm>
            <a:off x="1441450" y="2908300"/>
            <a:ext cx="7697788" cy="708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latin typeface="Times New Roman" pitchFamily="18" charset="0"/>
                <a:cs typeface="Times New Roman" pitchFamily="18" charset="0"/>
              </a:rPr>
              <a:t>1- The Word of God keeps us pure</a:t>
            </a:r>
          </a:p>
        </p:txBody>
      </p:sp>
      <p:sp>
        <p:nvSpPr>
          <p:cNvPr id="5" name="Rectangle 4"/>
          <p:cNvSpPr>
            <a:spLocks noChangeArrowheads="1"/>
          </p:cNvSpPr>
          <p:nvPr/>
        </p:nvSpPr>
        <p:spPr bwMode="auto">
          <a:xfrm>
            <a:off x="130175" y="4149725"/>
            <a:ext cx="11871325" cy="6778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800" b="1" dirty="0">
                <a:latin typeface="Times New Roman" pitchFamily="18" charset="0"/>
                <a:cs typeface="Times New Roman" pitchFamily="18" charset="0"/>
              </a:rPr>
              <a:t>2- The Word of God helps us to </a:t>
            </a:r>
            <a:r>
              <a:rPr lang="en-GB" altLang="en-US" sz="3800" b="1" dirty="0" smtClean="0">
                <a:latin typeface="Times New Roman" pitchFamily="18" charset="0"/>
                <a:cs typeface="Times New Roman" pitchFamily="18" charset="0"/>
              </a:rPr>
              <a:t>know/experience </a:t>
            </a:r>
            <a:r>
              <a:rPr lang="en-GB" altLang="en-US" sz="3800" b="1" dirty="0">
                <a:latin typeface="Times New Roman" pitchFamily="18" charset="0"/>
                <a:cs typeface="Times New Roman" pitchFamily="18" charset="0"/>
              </a:rPr>
              <a:t>HIM</a:t>
            </a:r>
          </a:p>
        </p:txBody>
      </p:sp>
      <p:sp>
        <p:nvSpPr>
          <p:cNvPr id="6" name="Rectangle 5"/>
          <p:cNvSpPr>
            <a:spLocks noChangeArrowheads="1"/>
          </p:cNvSpPr>
          <p:nvPr/>
        </p:nvSpPr>
        <p:spPr bwMode="auto">
          <a:xfrm>
            <a:off x="598488" y="5180013"/>
            <a:ext cx="10406062" cy="6778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3800" b="1" dirty="0">
                <a:latin typeface="Times New Roman" pitchFamily="18" charset="0"/>
                <a:cs typeface="Times New Roman" pitchFamily="18" charset="0"/>
              </a:rPr>
              <a:t>3- We should be resolved to obtain His </a:t>
            </a:r>
            <a:r>
              <a:rPr lang="en-GB" altLang="en-US" sz="3800" b="1" dirty="0" smtClean="0">
                <a:latin typeface="Times New Roman" pitchFamily="18" charset="0"/>
                <a:cs typeface="Times New Roman" pitchFamily="18" charset="0"/>
              </a:rPr>
              <a:t>Blessing</a:t>
            </a:r>
            <a:endParaRPr lang="en-GB" altLang="en-US" sz="38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barn(inVertical)">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3" grpId="0" animBg="1"/>
      <p:bldP spid="5"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73063" y="1143000"/>
            <a:ext cx="4327525" cy="922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 typeface="Arial" charset="0"/>
              <a:buNone/>
            </a:pPr>
            <a:r>
              <a:rPr lang="en-GB" altLang="en-US" sz="5400" b="1">
                <a:latin typeface="Times New Roman" pitchFamily="18" charset="0"/>
                <a:cs typeface="Times New Roman" pitchFamily="18" charset="0"/>
              </a:rPr>
              <a:t>Let’s Pray…</a:t>
            </a:r>
            <a:endParaRPr lang="en-GB" altLang="en-US" sz="5400" b="1" i="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3611563" y="144463"/>
            <a:ext cx="3944937" cy="830262"/>
          </a:xfrm>
          <a:prstGeom prst="rect">
            <a:avLst/>
          </a:prstGeom>
          <a:solidFill>
            <a:schemeClr val="bg1"/>
          </a:solidFill>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altLang="en-US" sz="4800" b="1">
                <a:latin typeface="Times New Roman" pitchFamily="18" charset="0"/>
                <a:cs typeface="Times New Roman" pitchFamily="18" charset="0"/>
              </a:rPr>
              <a:t>Psalm 119:1-8</a:t>
            </a:r>
            <a:endParaRPr lang="en-GB" altLang="en-US" sz="4800" b="1"/>
          </a:p>
        </p:txBody>
      </p:sp>
      <p:sp>
        <p:nvSpPr>
          <p:cNvPr id="8" name="Rectangle 7"/>
          <p:cNvSpPr>
            <a:spLocks noChangeArrowheads="1"/>
          </p:cNvSpPr>
          <p:nvPr/>
        </p:nvSpPr>
        <p:spPr bwMode="auto">
          <a:xfrm>
            <a:off x="682625" y="1444625"/>
            <a:ext cx="8445500" cy="132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857250" indent="-857250">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buFont typeface="Arial" charset="0"/>
              <a:buAutoNum type="romanUcPeriod"/>
            </a:pPr>
            <a:r>
              <a:rPr lang="en-GB" altLang="en-US" sz="4000" b="1">
                <a:solidFill>
                  <a:srgbClr val="FFFF00"/>
                </a:solidFill>
                <a:latin typeface="Times New Roman" pitchFamily="18" charset="0"/>
                <a:cs typeface="Times New Roman" pitchFamily="18" charset="0"/>
              </a:rPr>
              <a:t>THE WORD OF GOD:</a:t>
            </a:r>
          </a:p>
          <a:p>
            <a:pPr>
              <a:buFont typeface="Arial" charset="0"/>
              <a:buNone/>
            </a:pPr>
            <a:r>
              <a:rPr lang="en-GB" altLang="en-US" sz="4000" b="1">
                <a:solidFill>
                  <a:srgbClr val="FFFF00"/>
                </a:solidFill>
                <a:latin typeface="Times New Roman" pitchFamily="18" charset="0"/>
                <a:cs typeface="Times New Roman" pitchFamily="18" charset="0"/>
              </a:rPr>
              <a:t>	     KEEPS US PURE/BLAMELESS</a:t>
            </a:r>
            <a:endParaRPr lang="en-GB" altLang="en-US" sz="4000">
              <a:solidFill>
                <a:srgbClr val="FFFF00"/>
              </a:solidFill>
              <a:latin typeface="Times New Roman" pitchFamily="18" charset="0"/>
              <a:cs typeface="Times New Roman" pitchFamily="18" charset="0"/>
            </a:endParaRPr>
          </a:p>
        </p:txBody>
      </p:sp>
      <p:sp>
        <p:nvSpPr>
          <p:cNvPr id="2" name="Rectangle 1"/>
          <p:cNvSpPr/>
          <p:nvPr/>
        </p:nvSpPr>
        <p:spPr>
          <a:xfrm>
            <a:off x="1019175" y="3105150"/>
            <a:ext cx="9742488" cy="2124075"/>
          </a:xfrm>
          <a:prstGeom prst="rect">
            <a:avLst/>
          </a:prstGeom>
          <a:solidFill>
            <a:schemeClr val="bg1"/>
          </a:solidFill>
        </p:spPr>
        <p:txBody>
          <a:bodyPr>
            <a:spAutoFit/>
          </a:bodyPr>
          <a:lstStyle/>
          <a:p>
            <a:pPr algn="just">
              <a:defRPr/>
            </a:pPr>
            <a:r>
              <a:rPr lang="en-GB" sz="4400" b="1" baseline="30000" dirty="0">
                <a:latin typeface="Times New Roman" panose="02020603050405020304" pitchFamily="18" charset="0"/>
                <a:cs typeface="Times New Roman" panose="02020603050405020304" pitchFamily="18" charset="0"/>
              </a:rPr>
              <a:t>1 </a:t>
            </a:r>
            <a:r>
              <a:rPr lang="en-GB" sz="4400" b="1" dirty="0">
                <a:solidFill>
                  <a:srgbClr val="FF0000"/>
                </a:solidFill>
                <a:latin typeface="Times New Roman" panose="02020603050405020304" pitchFamily="18" charset="0"/>
                <a:cs typeface="Times New Roman" panose="02020603050405020304" pitchFamily="18" charset="0"/>
              </a:rPr>
              <a:t>Blessed</a:t>
            </a:r>
            <a:r>
              <a:rPr lang="en-GB" sz="4400" dirty="0">
                <a:latin typeface="Times New Roman" panose="02020603050405020304" pitchFamily="18" charset="0"/>
                <a:cs typeface="Times New Roman" panose="02020603050405020304" pitchFamily="18" charset="0"/>
              </a:rPr>
              <a:t> are those whose ways are </a:t>
            </a:r>
            <a:r>
              <a:rPr lang="en-GB" sz="4400" b="1" dirty="0">
                <a:solidFill>
                  <a:srgbClr val="000099"/>
                </a:solidFill>
                <a:latin typeface="Times New Roman" panose="02020603050405020304" pitchFamily="18" charset="0"/>
                <a:cs typeface="Times New Roman" panose="02020603050405020304" pitchFamily="18" charset="0"/>
              </a:rPr>
              <a:t>blameless</a:t>
            </a:r>
            <a:r>
              <a:rPr lang="en-GB" sz="4400" dirty="0">
                <a:latin typeface="Times New Roman" panose="02020603050405020304" pitchFamily="18" charset="0"/>
                <a:cs typeface="Times New Roman" panose="02020603050405020304" pitchFamily="18" charset="0"/>
              </a:rPr>
              <a:t>, who walk according to the law of the </a:t>
            </a:r>
            <a:r>
              <a:rPr lang="en-GB" sz="4400" cap="small" dirty="0">
                <a:latin typeface="Times New Roman" panose="02020603050405020304" pitchFamily="18" charset="0"/>
                <a:cs typeface="Times New Roman" panose="02020603050405020304" pitchFamily="18" charset="0"/>
              </a:rPr>
              <a:t>Lord</a:t>
            </a:r>
            <a:r>
              <a:rPr lang="en-GB" sz="4400" dirty="0">
                <a:latin typeface="Times New Roman" panose="02020603050405020304" pitchFamily="18" charset="0"/>
                <a:cs typeface="Times New Roman" panose="02020603050405020304" pitchFamily="18" charset="0"/>
              </a:rPr>
              <a:t>.</a:t>
            </a:r>
          </a:p>
        </p:txBody>
      </p:sp>
      <p:pic>
        <p:nvPicPr>
          <p:cNvPr id="5126" name="Picture 6" descr="Image result for The Bi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2875" y="26988"/>
            <a:ext cx="3159125"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8"/>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6" presetClass="entr" presetSubtype="21" fill="hold" nodeType="clickEffect">
                                  <p:stCondLst>
                                    <p:cond delay="0"/>
                                  </p:stCondLst>
                                  <p:childTnLst>
                                    <p:set>
                                      <p:cBhvr>
                                        <p:cTn id="15" dur="1" fill="hold">
                                          <p:stCondLst>
                                            <p:cond delay="0"/>
                                          </p:stCondLst>
                                        </p:cTn>
                                        <p:tgtEl>
                                          <p:spTgt spid="5126"/>
                                        </p:tgtEl>
                                        <p:attrNameLst>
                                          <p:attrName>style.visibility</p:attrName>
                                        </p:attrNameLst>
                                      </p:cBhvr>
                                      <p:to>
                                        <p:strVal val="visible"/>
                                      </p:to>
                                    </p:set>
                                    <p:animEffect transition="in" filter="barn(inVertical)">
                                      <p:cBhvr>
                                        <p:cTn id="16" dur="500"/>
                                        <p:tgtEl>
                                          <p:spTgt spid="512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arn(inVertical)">
                                      <p:cBhvr>
                                        <p:cTn id="2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autoUpdateAnimBg="0"/>
      <p:bldP spid="8" grpId="0" autoUpdateAnimBg="0"/>
      <p:bldP spid="2"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633413" y="371475"/>
            <a:ext cx="10890250" cy="3970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latin typeface="Times New Roman" pitchFamily="18" charset="0"/>
                <a:cs typeface="Times New Roman" pitchFamily="18" charset="0"/>
              </a:rPr>
              <a:t>Matthew 15:18-20 </a:t>
            </a:r>
          </a:p>
          <a:p>
            <a:pPr>
              <a:lnSpc>
                <a:spcPct val="100000"/>
              </a:lnSpc>
              <a:spcBef>
                <a:spcPct val="0"/>
              </a:spcBef>
              <a:buFontTx/>
              <a:buNone/>
            </a:pPr>
            <a:r>
              <a:rPr lang="en-GB" altLang="en-US" sz="3600">
                <a:latin typeface="Times New Roman" pitchFamily="18" charset="0"/>
                <a:cs typeface="Times New Roman" pitchFamily="18" charset="0"/>
              </a:rPr>
              <a:t>“But the things that come out of the mouth come from the heart, and these make a man ‘unclean.’ For out of the heart come evil thoughts, murder, adultery, sexual immorality, theft, false testimony, slander. These are what make a man ‘unclean’; but eating with unwashed hands </a:t>
            </a:r>
            <a:r>
              <a:rPr lang="en-GB" altLang="en-US" sz="3600" b="1">
                <a:solidFill>
                  <a:srgbClr val="FF0000"/>
                </a:solidFill>
                <a:latin typeface="Times New Roman" pitchFamily="18" charset="0"/>
                <a:cs typeface="Times New Roman" pitchFamily="18" charset="0"/>
              </a:rPr>
              <a:t>does not make him ‘unclean</a:t>
            </a:r>
            <a:r>
              <a:rPr lang="en-GB" altLang="en-US" sz="3600">
                <a:latin typeface="Times New Roman" pitchFamily="18" charset="0"/>
                <a:cs typeface="Times New Roman" pitchFamily="18" charset="0"/>
              </a:rPr>
              <a:t>.’”</a:t>
            </a:r>
          </a:p>
        </p:txBody>
      </p:sp>
      <p:sp>
        <p:nvSpPr>
          <p:cNvPr id="3" name="Rectangle 2"/>
          <p:cNvSpPr>
            <a:spLocks noChangeArrowheads="1"/>
          </p:cNvSpPr>
          <p:nvPr/>
        </p:nvSpPr>
        <p:spPr bwMode="auto">
          <a:xfrm>
            <a:off x="633413" y="4691063"/>
            <a:ext cx="1089025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3600" b="1">
                <a:solidFill>
                  <a:srgbClr val="FFFF00"/>
                </a:solidFill>
                <a:latin typeface="Times New Roman" pitchFamily="18" charset="0"/>
                <a:cs typeface="Times New Roman" pitchFamily="18" charset="0"/>
              </a:rPr>
              <a:t>Blameless</a:t>
            </a:r>
            <a:r>
              <a:rPr lang="en-GB" altLang="en-US" sz="3600" b="1">
                <a:solidFill>
                  <a:schemeClr val="bg1"/>
                </a:solidFill>
                <a:latin typeface="Times New Roman" pitchFamily="18" charset="0"/>
                <a:cs typeface="Times New Roman" pitchFamily="18" charset="0"/>
              </a:rPr>
              <a:t> literally is "complete, or having integrity." This is what will happen to those who make the Word of God the centre of their life.</a:t>
            </a:r>
            <a:endParaRPr lang="en-GB" altLang="en-US" sz="36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p:cNvSpPr>
            <a:spLocks noChangeArrowheads="1"/>
          </p:cNvSpPr>
          <p:nvPr/>
        </p:nvSpPr>
        <p:spPr bwMode="auto">
          <a:xfrm>
            <a:off x="568325" y="449263"/>
            <a:ext cx="11149013" cy="4032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a:latin typeface="Times New Roman" pitchFamily="18" charset="0"/>
                <a:cs typeface="Times New Roman" pitchFamily="18" charset="0"/>
              </a:rPr>
              <a:t>Know that a person </a:t>
            </a:r>
            <a:r>
              <a:rPr lang="en-GB" altLang="en-US" sz="4000">
                <a:solidFill>
                  <a:srgbClr val="0000CC"/>
                </a:solidFill>
                <a:latin typeface="Times New Roman" pitchFamily="18" charset="0"/>
                <a:cs typeface="Times New Roman" pitchFamily="18" charset="0"/>
              </a:rPr>
              <a:t>is not justified </a:t>
            </a:r>
            <a:r>
              <a:rPr lang="en-GB" altLang="en-US" sz="4000">
                <a:latin typeface="Times New Roman" pitchFamily="18" charset="0"/>
                <a:cs typeface="Times New Roman" pitchFamily="18" charset="0"/>
              </a:rPr>
              <a:t>by the works of the law, but by </a:t>
            </a:r>
            <a:r>
              <a:rPr lang="en-GB" altLang="en-US" sz="4000" b="1">
                <a:solidFill>
                  <a:srgbClr val="FF0000"/>
                </a:solidFill>
                <a:latin typeface="Times New Roman" pitchFamily="18" charset="0"/>
                <a:cs typeface="Times New Roman" pitchFamily="18" charset="0"/>
              </a:rPr>
              <a:t>faith</a:t>
            </a:r>
            <a:r>
              <a:rPr lang="en-GB" altLang="en-US" sz="4000">
                <a:latin typeface="Times New Roman" pitchFamily="18" charset="0"/>
                <a:cs typeface="Times New Roman" pitchFamily="18" charset="0"/>
              </a:rPr>
              <a:t> in Jesus Christ. So we, too, have put our </a:t>
            </a:r>
            <a:r>
              <a:rPr lang="en-GB" altLang="en-US" sz="4000" b="1">
                <a:solidFill>
                  <a:srgbClr val="FF0000"/>
                </a:solidFill>
                <a:latin typeface="Times New Roman" pitchFamily="18" charset="0"/>
                <a:cs typeface="Times New Roman" pitchFamily="18" charset="0"/>
              </a:rPr>
              <a:t>faith in Christ </a:t>
            </a:r>
            <a:r>
              <a:rPr lang="en-GB" altLang="en-US" sz="4000">
                <a:latin typeface="Times New Roman" pitchFamily="18" charset="0"/>
                <a:cs typeface="Times New Roman" pitchFamily="18" charset="0"/>
              </a:rPr>
              <a:t>Jesus that we may be justified by </a:t>
            </a:r>
            <a:r>
              <a:rPr lang="en-GB" altLang="en-US" sz="4000">
                <a:solidFill>
                  <a:srgbClr val="FF0000"/>
                </a:solidFill>
                <a:latin typeface="Times New Roman" pitchFamily="18" charset="0"/>
                <a:cs typeface="Times New Roman" pitchFamily="18" charset="0"/>
              </a:rPr>
              <a:t>faith in Christ </a:t>
            </a:r>
            <a:r>
              <a:rPr lang="en-GB" altLang="en-US" sz="4000">
                <a:latin typeface="Times New Roman" pitchFamily="18" charset="0"/>
                <a:cs typeface="Times New Roman" pitchFamily="18" charset="0"/>
              </a:rPr>
              <a:t>and not by the works of the law, because by the works of the law </a:t>
            </a:r>
            <a:r>
              <a:rPr lang="en-GB" altLang="en-US" sz="4000" b="1">
                <a:solidFill>
                  <a:srgbClr val="000099"/>
                </a:solidFill>
                <a:latin typeface="Times New Roman" pitchFamily="18" charset="0"/>
                <a:cs typeface="Times New Roman" pitchFamily="18" charset="0"/>
              </a:rPr>
              <a:t>no one will be justified.</a:t>
            </a:r>
          </a:p>
          <a:p>
            <a:pPr>
              <a:lnSpc>
                <a:spcPct val="100000"/>
              </a:lnSpc>
              <a:spcBef>
                <a:spcPct val="0"/>
              </a:spcBef>
              <a:buFontTx/>
              <a:buNone/>
            </a:pPr>
            <a:r>
              <a:rPr lang="en-GB" altLang="en-US" sz="4000" b="1">
                <a:latin typeface="Times New Roman" pitchFamily="18" charset="0"/>
                <a:cs typeface="Times New Roman" pitchFamily="18" charset="0"/>
              </a:rPr>
              <a:t>Galatians 2:16 (NIV)</a:t>
            </a:r>
          </a:p>
        </p:txBody>
      </p:sp>
      <p:sp>
        <p:nvSpPr>
          <p:cNvPr id="3" name="Rectangle 2"/>
          <p:cNvSpPr>
            <a:spLocks noChangeArrowheads="1"/>
          </p:cNvSpPr>
          <p:nvPr/>
        </p:nvSpPr>
        <p:spPr bwMode="auto">
          <a:xfrm>
            <a:off x="4211638" y="4697413"/>
            <a:ext cx="36512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a:solidFill>
                  <a:schemeClr val="bg1"/>
                </a:solidFill>
                <a:latin typeface="Times New Roman" pitchFamily="18" charset="0"/>
                <a:cs typeface="Times New Roman" pitchFamily="18" charset="0"/>
              </a:rPr>
              <a:t>Ephesians 2:8-9</a:t>
            </a:r>
          </a:p>
        </p:txBody>
      </p:sp>
      <p:sp>
        <p:nvSpPr>
          <p:cNvPr id="5" name="Rectangle 4"/>
          <p:cNvSpPr>
            <a:spLocks noChangeArrowheads="1"/>
          </p:cNvSpPr>
          <p:nvPr/>
        </p:nvSpPr>
        <p:spPr bwMode="auto">
          <a:xfrm>
            <a:off x="1447800" y="5897563"/>
            <a:ext cx="9740900" cy="7699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a:solidFill>
                  <a:srgbClr val="0000CC"/>
                </a:solidFill>
                <a:latin typeface="Times New Roman" pitchFamily="18" charset="0"/>
                <a:cs typeface="Times New Roman" pitchFamily="18" charset="0"/>
              </a:rPr>
              <a:t>Blessed</a:t>
            </a:r>
            <a:r>
              <a:rPr lang="en-GB" altLang="en-US" sz="4400" b="1">
                <a:solidFill>
                  <a:srgbClr val="FF0000"/>
                </a:solidFill>
                <a:latin typeface="Times New Roman" pitchFamily="18" charset="0"/>
                <a:cs typeface="Times New Roman" pitchFamily="18" charset="0"/>
              </a:rPr>
              <a:t> = Supremely Happy</a:t>
            </a:r>
            <a:endParaRPr lang="en-GB" altLang="en-US" sz="44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 grpId="0"/>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8196" name="Picture 4" descr="Image result for the event was the cross of Jesu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4163" y="117475"/>
            <a:ext cx="6448425" cy="332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263525" y="3633788"/>
            <a:ext cx="11571288" cy="3108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b="1" i="1">
                <a:latin typeface="Times New Roman" pitchFamily="18" charset="0"/>
                <a:cs typeface="Times New Roman" pitchFamily="18" charset="0"/>
              </a:rPr>
              <a:t>Titus 2:11-14 </a:t>
            </a:r>
          </a:p>
          <a:p>
            <a:pPr algn="just">
              <a:lnSpc>
                <a:spcPct val="100000"/>
              </a:lnSpc>
              <a:spcBef>
                <a:spcPct val="0"/>
              </a:spcBef>
              <a:buFontTx/>
              <a:buNone/>
            </a:pPr>
            <a:r>
              <a:rPr lang="en-GB" altLang="en-US">
                <a:latin typeface="Times New Roman" pitchFamily="18" charset="0"/>
                <a:cs typeface="Times New Roman" pitchFamily="18" charset="0"/>
              </a:rPr>
              <a:t>“For the grace of God that brings salvation has appeared to all men. </a:t>
            </a:r>
            <a:r>
              <a:rPr lang="en-GB" altLang="en-US" b="1">
                <a:solidFill>
                  <a:srgbClr val="FF0000"/>
                </a:solidFill>
                <a:latin typeface="Times New Roman" pitchFamily="18" charset="0"/>
                <a:cs typeface="Times New Roman" pitchFamily="18" charset="0"/>
              </a:rPr>
              <a:t>It teaches us to say “No” to ungodliness </a:t>
            </a:r>
            <a:r>
              <a:rPr lang="en-GB" altLang="en-US">
                <a:latin typeface="Times New Roman" pitchFamily="18" charset="0"/>
                <a:cs typeface="Times New Roman" pitchFamily="18" charset="0"/>
              </a:rPr>
              <a:t>and worldly passions, and to live self-controlled, upright and godly lives in this present age, while we wait for the blessed hope—the glorious appearing of our great God and Saviour, Jesus Christ, who gave himself for us to redeem us from all wickedness and to purify for himself a people that are his very own, eager to do what is good.”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fade">
                                      <p:cBhvr>
                                        <p:cTn id="7" dur="1000"/>
                                        <p:tgtEl>
                                          <p:spTgt spid="8196"/>
                                        </p:tgtEl>
                                      </p:cBhvr>
                                    </p:animEffect>
                                    <p:anim calcmode="lin" valueType="num">
                                      <p:cBhvr>
                                        <p:cTn id="8" dur="1000" fill="hold"/>
                                        <p:tgtEl>
                                          <p:spTgt spid="8196"/>
                                        </p:tgtEl>
                                        <p:attrNameLst>
                                          <p:attrName>ppt_x</p:attrName>
                                        </p:attrNameLst>
                                      </p:cBhvr>
                                      <p:tavLst>
                                        <p:tav tm="0">
                                          <p:val>
                                            <p:strVal val="#ppt_x"/>
                                          </p:val>
                                        </p:tav>
                                        <p:tav tm="100000">
                                          <p:val>
                                            <p:strVal val="#ppt_x"/>
                                          </p:val>
                                        </p:tav>
                                      </p:tavLst>
                                    </p:anim>
                                    <p:anim calcmode="lin" valueType="num">
                                      <p:cBhvr>
                                        <p:cTn id="9" dur="1000" fill="hold"/>
                                        <p:tgtEl>
                                          <p:spTgt spid="819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66688" y="368300"/>
            <a:ext cx="1112837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buFont typeface="Arial" charset="0"/>
              <a:buNone/>
            </a:pPr>
            <a:r>
              <a:rPr lang="en-GB" altLang="en-US" sz="3600" b="1">
                <a:solidFill>
                  <a:srgbClr val="FFFF00"/>
                </a:solidFill>
                <a:latin typeface="Times New Roman" pitchFamily="18" charset="0"/>
                <a:cs typeface="Times New Roman" pitchFamily="18" charset="0"/>
              </a:rPr>
              <a:t>II. THE WORD OF GOD HELPS US TO KNOW GOD</a:t>
            </a:r>
            <a:endParaRPr lang="en-GB" altLang="en-US" sz="36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1211263" y="1450975"/>
            <a:ext cx="9426575" cy="18161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a:latin typeface="Times New Roman" pitchFamily="18" charset="0"/>
                <a:cs typeface="Times New Roman" pitchFamily="18" charset="0"/>
              </a:rPr>
              <a:t>“Blessed are those who keep his statutes</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and seek him with all their heart—”</a:t>
            </a:r>
          </a:p>
          <a:p>
            <a:pPr>
              <a:lnSpc>
                <a:spcPct val="100000"/>
              </a:lnSpc>
              <a:spcBef>
                <a:spcPct val="0"/>
              </a:spcBef>
              <a:buFontTx/>
              <a:buNone/>
            </a:pPr>
            <a:r>
              <a:rPr lang="en-GB" altLang="en-US" sz="4000" b="1">
                <a:solidFill>
                  <a:srgbClr val="000000"/>
                </a:solidFill>
                <a:latin typeface="Times New Roman" pitchFamily="18" charset="0"/>
                <a:cs typeface="Times New Roman" pitchFamily="18" charset="0"/>
              </a:rPr>
              <a:t>Psalm 119:2 (NIV)</a:t>
            </a:r>
            <a:endParaRPr lang="en-GB" altLang="en-US" sz="4000" b="1">
              <a:latin typeface="Times New Roman" pitchFamily="18" charset="0"/>
              <a:cs typeface="Times New Roman" pitchFamily="18" charset="0"/>
            </a:endParaRPr>
          </a:p>
        </p:txBody>
      </p:sp>
      <p:sp>
        <p:nvSpPr>
          <p:cNvPr id="2" name="Rectangle 1"/>
          <p:cNvSpPr>
            <a:spLocks noChangeArrowheads="1"/>
          </p:cNvSpPr>
          <p:nvPr/>
        </p:nvSpPr>
        <p:spPr bwMode="auto">
          <a:xfrm>
            <a:off x="3325813" y="4149725"/>
            <a:ext cx="6096000" cy="1938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“They do no wrong</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but follow his ways”.</a:t>
            </a:r>
          </a:p>
          <a:p>
            <a:pPr>
              <a:lnSpc>
                <a:spcPct val="100000"/>
              </a:lnSpc>
              <a:spcBef>
                <a:spcPct val="0"/>
              </a:spcBef>
              <a:buFontTx/>
              <a:buNone/>
            </a:pPr>
            <a:r>
              <a:rPr lang="en-GB" altLang="en-US" sz="4000" b="1">
                <a:solidFill>
                  <a:srgbClr val="000000"/>
                </a:solidFill>
                <a:latin typeface="Times New Roman" pitchFamily="18" charset="0"/>
                <a:cs typeface="Times New Roman" pitchFamily="18" charset="0"/>
              </a:rPr>
              <a:t>Psalm 119:3 (NIV)</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274888" y="560388"/>
            <a:ext cx="7080250"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baseline="30000">
                <a:latin typeface="Times New Roman" pitchFamily="18" charset="0"/>
                <a:cs typeface="Times New Roman" pitchFamily="18" charset="0"/>
              </a:rPr>
              <a:t>“</a:t>
            </a:r>
            <a:r>
              <a:rPr lang="en-GB" altLang="en-US" sz="4000">
                <a:latin typeface="Times New Roman" pitchFamily="18" charset="0"/>
                <a:cs typeface="Times New Roman" pitchFamily="18" charset="0"/>
              </a:rPr>
              <a:t>You have laid down precepts</a:t>
            </a:r>
            <a:br>
              <a:rPr lang="en-GB" altLang="en-US" sz="4000">
                <a:latin typeface="Times New Roman" pitchFamily="18" charset="0"/>
                <a:cs typeface="Times New Roman" pitchFamily="18" charset="0"/>
              </a:rPr>
            </a:br>
            <a:r>
              <a:rPr lang="en-GB" altLang="en-US" sz="4000">
                <a:latin typeface="Times New Roman" pitchFamily="18" charset="0"/>
                <a:cs typeface="Times New Roman" pitchFamily="18" charset="0"/>
              </a:rPr>
              <a:t>    that are </a:t>
            </a:r>
            <a:r>
              <a:rPr lang="en-GB" altLang="en-US" sz="4000">
                <a:solidFill>
                  <a:srgbClr val="FF0000"/>
                </a:solidFill>
                <a:latin typeface="Times New Roman" pitchFamily="18" charset="0"/>
                <a:cs typeface="Times New Roman" pitchFamily="18" charset="0"/>
              </a:rPr>
              <a:t>to be fully obeyed</a:t>
            </a:r>
            <a:r>
              <a:rPr lang="en-GB" altLang="en-US" sz="4000">
                <a:latin typeface="Times New Roman" pitchFamily="18" charset="0"/>
                <a:cs typeface="Times New Roman" pitchFamily="18" charset="0"/>
              </a:rPr>
              <a:t>”.</a:t>
            </a:r>
          </a:p>
          <a:p>
            <a:pPr>
              <a:lnSpc>
                <a:spcPct val="100000"/>
              </a:lnSpc>
              <a:spcBef>
                <a:spcPct val="0"/>
              </a:spcBef>
              <a:buFontTx/>
              <a:buNone/>
            </a:pPr>
            <a:r>
              <a:rPr lang="en-GB" altLang="en-US" sz="4000" b="1">
                <a:solidFill>
                  <a:srgbClr val="000000"/>
                </a:solidFill>
                <a:latin typeface="Times New Roman" pitchFamily="18" charset="0"/>
                <a:cs typeface="Times New Roman" pitchFamily="18" charset="0"/>
              </a:rPr>
              <a:t>Psalm 119:4 (NIV)</a:t>
            </a:r>
            <a:endParaRPr lang="en-GB" altLang="en-US" sz="4000">
              <a:latin typeface="Times New Roman" pitchFamily="18" charset="0"/>
              <a:cs typeface="Times New Roman" pitchFamily="18" charset="0"/>
            </a:endParaRPr>
          </a:p>
        </p:txBody>
      </p:sp>
      <p:pic>
        <p:nvPicPr>
          <p:cNvPr id="15363" name="Picture 3" descr="Image result for obedi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713" y="3113088"/>
            <a:ext cx="10895012" cy="316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15363"/>
                                        </p:tgtEl>
                                        <p:attrNameLst>
                                          <p:attrName>style.visibility</p:attrName>
                                        </p:attrNameLst>
                                      </p:cBhvr>
                                      <p:to>
                                        <p:strVal val="visible"/>
                                      </p:to>
                                    </p:set>
                                    <p:animEffect transition="in" filter="wipe(down)">
                                      <p:cBhvr>
                                        <p:cTn id="12"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2101</TotalTime>
  <Words>671</Words>
  <Application>Microsoft Office PowerPoint</Application>
  <PresentationFormat>Custom</PresentationFormat>
  <Paragraphs>54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173</cp:revision>
  <dcterms:created xsi:type="dcterms:W3CDTF">2014-04-17T11:47:44Z</dcterms:created>
  <dcterms:modified xsi:type="dcterms:W3CDTF">2018-11-06T15:29:27Z</dcterms:modified>
</cp:coreProperties>
</file>