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78" r:id="rId2"/>
    <p:sldId id="277" r:id="rId3"/>
    <p:sldId id="280" r:id="rId4"/>
    <p:sldId id="285" r:id="rId5"/>
    <p:sldId id="257" r:id="rId6"/>
    <p:sldId id="273" r:id="rId7"/>
    <p:sldId id="281" r:id="rId8"/>
    <p:sldId id="279" r:id="rId9"/>
    <p:sldId id="259" r:id="rId10"/>
    <p:sldId id="260" r:id="rId11"/>
    <p:sldId id="271" r:id="rId12"/>
    <p:sldId id="274" r:id="rId13"/>
    <p:sldId id="276" r:id="rId14"/>
    <p:sldId id="282" r:id="rId15"/>
    <p:sldId id="283" r:id="rId16"/>
  </p:sldIdLst>
  <p:sldSz cx="12192000" cy="6858000"/>
  <p:notesSz cx="6858000" cy="9144000"/>
  <p:defaultTextStyle>
    <a:defPPr>
      <a:defRPr lang="en-US"/>
    </a:defPPr>
    <a:lvl1pPr algn="l" rtl="0" eaLnBrk="0" fontAlgn="base" hangingPunct="0">
      <a:spcBef>
        <a:spcPct val="0"/>
      </a:spcBef>
      <a:spcAft>
        <a:spcPct val="0"/>
      </a:spcAft>
      <a:defRPr kern="1200">
        <a:solidFill>
          <a:schemeClr val="tx1"/>
        </a:solidFill>
        <a:latin typeface="Calibri" pitchFamily="34" charset="0"/>
        <a:ea typeface="+mn-ea"/>
        <a:cs typeface="+mn-cs"/>
      </a:defRPr>
    </a:lvl1pPr>
    <a:lvl2pPr marL="457200" algn="l" rtl="0" eaLnBrk="0" fontAlgn="base" hangingPunct="0">
      <a:spcBef>
        <a:spcPct val="0"/>
      </a:spcBef>
      <a:spcAft>
        <a:spcPct val="0"/>
      </a:spcAft>
      <a:defRPr kern="1200">
        <a:solidFill>
          <a:schemeClr val="tx1"/>
        </a:solidFill>
        <a:latin typeface="Calibri" pitchFamily="34" charset="0"/>
        <a:ea typeface="+mn-ea"/>
        <a:cs typeface="+mn-cs"/>
      </a:defRPr>
    </a:lvl2pPr>
    <a:lvl3pPr marL="914400" algn="l" rtl="0" eaLnBrk="0" fontAlgn="base" hangingPunct="0">
      <a:spcBef>
        <a:spcPct val="0"/>
      </a:spcBef>
      <a:spcAft>
        <a:spcPct val="0"/>
      </a:spcAft>
      <a:defRPr kern="1200">
        <a:solidFill>
          <a:schemeClr val="tx1"/>
        </a:solidFill>
        <a:latin typeface="Calibri" pitchFamily="34" charset="0"/>
        <a:ea typeface="+mn-ea"/>
        <a:cs typeface="+mn-cs"/>
      </a:defRPr>
    </a:lvl3pPr>
    <a:lvl4pPr marL="1371600" algn="l" rtl="0" eaLnBrk="0" fontAlgn="base" hangingPunct="0">
      <a:spcBef>
        <a:spcPct val="0"/>
      </a:spcBef>
      <a:spcAft>
        <a:spcPct val="0"/>
      </a:spcAft>
      <a:defRPr kern="1200">
        <a:solidFill>
          <a:schemeClr val="tx1"/>
        </a:solidFill>
        <a:latin typeface="Calibri" pitchFamily="34" charset="0"/>
        <a:ea typeface="+mn-ea"/>
        <a:cs typeface="+mn-cs"/>
      </a:defRPr>
    </a:lvl4pPr>
    <a:lvl5pPr marL="1828800" algn="l" rtl="0" eaLnBrk="0" fontAlgn="base" hangingPunct="0">
      <a:spcBef>
        <a:spcPct val="0"/>
      </a:spcBef>
      <a:spcAft>
        <a:spcPct val="0"/>
      </a:spcAft>
      <a:defRPr kern="1200">
        <a:solidFill>
          <a:schemeClr val="tx1"/>
        </a:solidFill>
        <a:latin typeface="Calibri" pitchFamily="34" charset="0"/>
        <a:ea typeface="+mn-ea"/>
        <a:cs typeface="+mn-cs"/>
      </a:defRPr>
    </a:lvl5pPr>
    <a:lvl6pPr marL="2286000" algn="l" defTabSz="914400" rtl="0" eaLnBrk="1" latinLnBrk="0" hangingPunct="1">
      <a:defRPr kern="1200">
        <a:solidFill>
          <a:schemeClr val="tx1"/>
        </a:solidFill>
        <a:latin typeface="Calibri" pitchFamily="34" charset="0"/>
        <a:ea typeface="+mn-ea"/>
        <a:cs typeface="+mn-cs"/>
      </a:defRPr>
    </a:lvl6pPr>
    <a:lvl7pPr marL="2743200" algn="l" defTabSz="914400" rtl="0" eaLnBrk="1" latinLnBrk="0" hangingPunct="1">
      <a:defRPr kern="1200">
        <a:solidFill>
          <a:schemeClr val="tx1"/>
        </a:solidFill>
        <a:latin typeface="Calibri" pitchFamily="34" charset="0"/>
        <a:ea typeface="+mn-ea"/>
        <a:cs typeface="+mn-cs"/>
      </a:defRPr>
    </a:lvl7pPr>
    <a:lvl8pPr marL="3200400" algn="l" defTabSz="914400" rtl="0" eaLnBrk="1" latinLnBrk="0" hangingPunct="1">
      <a:defRPr kern="1200">
        <a:solidFill>
          <a:schemeClr val="tx1"/>
        </a:solidFill>
        <a:latin typeface="Calibri" pitchFamily="34" charset="0"/>
        <a:ea typeface="+mn-ea"/>
        <a:cs typeface="+mn-cs"/>
      </a:defRPr>
    </a:lvl8pPr>
    <a:lvl9pPr marL="3657600" algn="l" defTabSz="914400" rtl="0" eaLnBrk="1" latinLnBrk="0" hangingPunct="1">
      <a:defRPr kern="1200">
        <a:solidFill>
          <a:schemeClr val="tx1"/>
        </a:solidFill>
        <a:latin typeface="Calibri" pitchFamily="34"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showGuides="1">
      <p:cViewPr varScale="1">
        <p:scale>
          <a:sx n="56" d="100"/>
          <a:sy n="56" d="100"/>
        </p:scale>
        <p:origin x="-96" y="-414"/>
      </p:cViewPr>
      <p:guideLst>
        <p:guide orient="horz" pos="2160"/>
        <p:guide pos="3840"/>
      </p:guideLst>
    </p:cSldViewPr>
  </p:slideViewPr>
  <p:notesTextViewPr>
    <p:cViewPr>
      <p:scale>
        <a:sx n="3" d="2"/>
        <a:sy n="3" d="2"/>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heme" Target="theme/theme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smtClean="0"/>
              <a:t>Click to edit Master title style</a:t>
            </a:r>
            <a:endParaRPr lang="en-GB"/>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lvl1pPr>
              <a:defRPr/>
            </a:lvl1pPr>
          </a:lstStyle>
          <a:p>
            <a:fld id="{3D81AA0E-B352-48B1-9EF8-615EB7C0524F}" type="datetimeFigureOut">
              <a:rPr lang="en-GB" altLang="en-US"/>
              <a:pPr/>
              <a:t>06/11/2018</a:t>
            </a:fld>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6FCEE709-DEC4-4A25-86E5-994EB95B77CF}" type="slidenum">
              <a:rPr lang="en-GB" altLang="en-US"/>
              <a:pPr/>
              <a:t>‹#›</a:t>
            </a:fld>
            <a:endParaRPr lang="en-GB" altLang="en-US"/>
          </a:p>
        </p:txBody>
      </p:sp>
    </p:spTree>
    <p:extLst>
      <p:ext uri="{BB962C8B-B14F-4D97-AF65-F5344CB8AC3E}">
        <p14:creationId xmlns:p14="http://schemas.microsoft.com/office/powerpoint/2010/main" val="241726002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80F83DB4-C40B-4A01-88FE-1123A7BDAC83}" type="datetimeFigureOut">
              <a:rPr lang="en-GB" altLang="en-US"/>
              <a:pPr/>
              <a:t>06/11/2018</a:t>
            </a:fld>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43294FFD-9E1B-4875-9081-DA812F845B7E}" type="slidenum">
              <a:rPr lang="en-GB" altLang="en-US"/>
              <a:pPr/>
              <a:t>‹#›</a:t>
            </a:fld>
            <a:endParaRPr lang="en-GB" altLang="en-US"/>
          </a:p>
        </p:txBody>
      </p:sp>
    </p:spTree>
    <p:extLst>
      <p:ext uri="{BB962C8B-B14F-4D97-AF65-F5344CB8AC3E}">
        <p14:creationId xmlns:p14="http://schemas.microsoft.com/office/powerpoint/2010/main" val="49050098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8DD33691-32CD-4599-ACEA-9DBC940E6F6C}" type="datetimeFigureOut">
              <a:rPr lang="en-GB" altLang="en-US"/>
              <a:pPr/>
              <a:t>06/11/2018</a:t>
            </a:fld>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16481828-4EB7-4279-A05E-08D1BA5FF6CF}" type="slidenum">
              <a:rPr lang="en-GB" altLang="en-US"/>
              <a:pPr/>
              <a:t>‹#›</a:t>
            </a:fld>
            <a:endParaRPr lang="en-GB" altLang="en-US"/>
          </a:p>
        </p:txBody>
      </p:sp>
    </p:spTree>
    <p:extLst>
      <p:ext uri="{BB962C8B-B14F-4D97-AF65-F5344CB8AC3E}">
        <p14:creationId xmlns:p14="http://schemas.microsoft.com/office/powerpoint/2010/main" val="351157413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lvl1pPr>
              <a:defRPr/>
            </a:lvl1pPr>
          </a:lstStyle>
          <a:p>
            <a:fld id="{3DCFDDDB-0EEB-4B72-83E1-1D3A8EB97D9D}" type="datetimeFigureOut">
              <a:rPr lang="en-GB" altLang="en-US"/>
              <a:pPr/>
              <a:t>06/11/2018</a:t>
            </a:fld>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93645890-6E8A-4757-B3F6-339DE4A8C1A8}" type="slidenum">
              <a:rPr lang="en-GB" altLang="en-US"/>
              <a:pPr/>
              <a:t>‹#›</a:t>
            </a:fld>
            <a:endParaRPr lang="en-GB" altLang="en-US"/>
          </a:p>
        </p:txBody>
      </p:sp>
    </p:spTree>
    <p:extLst>
      <p:ext uri="{BB962C8B-B14F-4D97-AF65-F5344CB8AC3E}">
        <p14:creationId xmlns:p14="http://schemas.microsoft.com/office/powerpoint/2010/main" val="368022025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smtClean="0"/>
              <a:t>Click to edit Master title style</a:t>
            </a:r>
            <a:endParaRPr lang="en-GB"/>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0267D70C-1D5D-4211-90C3-723FD722D66F}" type="datetimeFigureOut">
              <a:rPr lang="en-GB" altLang="en-US"/>
              <a:pPr/>
              <a:t>06/11/2018</a:t>
            </a:fld>
            <a:endParaRPr lang="en-GB" altLang="en-US"/>
          </a:p>
        </p:txBody>
      </p:sp>
      <p:sp>
        <p:nvSpPr>
          <p:cNvPr id="5" name="Footer Placeholder 4"/>
          <p:cNvSpPr>
            <a:spLocks noGrp="1"/>
          </p:cNvSpPr>
          <p:nvPr>
            <p:ph type="ftr" sz="quarter" idx="11"/>
          </p:nvPr>
        </p:nvSpPr>
        <p:spPr/>
        <p:txBody>
          <a:bodyPr/>
          <a:lstStyle>
            <a:lvl1pPr>
              <a:defRPr/>
            </a:lvl1pPr>
          </a:lstStyle>
          <a:p>
            <a:endParaRPr lang="en-GB" altLang="en-US"/>
          </a:p>
        </p:txBody>
      </p:sp>
      <p:sp>
        <p:nvSpPr>
          <p:cNvPr id="6" name="Slide Number Placeholder 5"/>
          <p:cNvSpPr>
            <a:spLocks noGrp="1"/>
          </p:cNvSpPr>
          <p:nvPr>
            <p:ph type="sldNum" sz="quarter" idx="12"/>
          </p:nvPr>
        </p:nvSpPr>
        <p:spPr/>
        <p:txBody>
          <a:bodyPr/>
          <a:lstStyle>
            <a:lvl1pPr>
              <a:defRPr/>
            </a:lvl1pPr>
          </a:lstStyle>
          <a:p>
            <a:fld id="{74E16412-C11F-48A9-8D90-30DE1261D166}" type="slidenum">
              <a:rPr lang="en-GB" altLang="en-US"/>
              <a:pPr/>
              <a:t>‹#›</a:t>
            </a:fld>
            <a:endParaRPr lang="en-GB" altLang="en-US"/>
          </a:p>
        </p:txBody>
      </p:sp>
    </p:spTree>
    <p:extLst>
      <p:ext uri="{BB962C8B-B14F-4D97-AF65-F5344CB8AC3E}">
        <p14:creationId xmlns:p14="http://schemas.microsoft.com/office/powerpoint/2010/main" val="25470880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838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6172200" y="1825625"/>
            <a:ext cx="51816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3"/>
          <p:cNvSpPr>
            <a:spLocks noGrp="1"/>
          </p:cNvSpPr>
          <p:nvPr>
            <p:ph type="dt" sz="half" idx="10"/>
          </p:nvPr>
        </p:nvSpPr>
        <p:spPr/>
        <p:txBody>
          <a:bodyPr/>
          <a:lstStyle>
            <a:lvl1pPr>
              <a:defRPr/>
            </a:lvl1pPr>
          </a:lstStyle>
          <a:p>
            <a:fld id="{489FA538-6D77-44AF-80FA-8C919CA9853D}" type="datetimeFigureOut">
              <a:rPr lang="en-GB" altLang="en-US"/>
              <a:pPr/>
              <a:t>06/11/2018</a:t>
            </a:fld>
            <a:endParaRPr lang="en-GB" altLang="en-US"/>
          </a:p>
        </p:txBody>
      </p:sp>
      <p:sp>
        <p:nvSpPr>
          <p:cNvPr id="6" name="Footer Placeholder 4"/>
          <p:cNvSpPr>
            <a:spLocks noGrp="1"/>
          </p:cNvSpPr>
          <p:nvPr>
            <p:ph type="ftr" sz="quarter" idx="11"/>
          </p:nvPr>
        </p:nvSpPr>
        <p:spPr/>
        <p:txBody>
          <a:bodyPr/>
          <a:lstStyle>
            <a:lvl1pPr>
              <a:defRPr/>
            </a:lvl1pPr>
          </a:lstStyle>
          <a:p>
            <a:endParaRPr lang="en-GB" altLang="en-US"/>
          </a:p>
        </p:txBody>
      </p:sp>
      <p:sp>
        <p:nvSpPr>
          <p:cNvPr id="7" name="Slide Number Placeholder 5"/>
          <p:cNvSpPr>
            <a:spLocks noGrp="1"/>
          </p:cNvSpPr>
          <p:nvPr>
            <p:ph type="sldNum" sz="quarter" idx="12"/>
          </p:nvPr>
        </p:nvSpPr>
        <p:spPr/>
        <p:txBody>
          <a:bodyPr/>
          <a:lstStyle>
            <a:lvl1pPr>
              <a:defRPr/>
            </a:lvl1pPr>
          </a:lstStyle>
          <a:p>
            <a:fld id="{07D0D45B-7DFF-4BC4-914F-3E13C1971A77}" type="slidenum">
              <a:rPr lang="en-GB" altLang="en-US"/>
              <a:pPr/>
              <a:t>‹#›</a:t>
            </a:fld>
            <a:endParaRPr lang="en-GB" altLang="en-US"/>
          </a:p>
        </p:txBody>
      </p:sp>
    </p:spTree>
    <p:extLst>
      <p:ext uri="{BB962C8B-B14F-4D97-AF65-F5344CB8AC3E}">
        <p14:creationId xmlns:p14="http://schemas.microsoft.com/office/powerpoint/2010/main" val="39651070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3"/>
          <p:cNvSpPr>
            <a:spLocks noGrp="1"/>
          </p:cNvSpPr>
          <p:nvPr>
            <p:ph type="dt" sz="half" idx="10"/>
          </p:nvPr>
        </p:nvSpPr>
        <p:spPr/>
        <p:txBody>
          <a:bodyPr/>
          <a:lstStyle>
            <a:lvl1pPr>
              <a:defRPr/>
            </a:lvl1pPr>
          </a:lstStyle>
          <a:p>
            <a:fld id="{3D26928B-5FD5-4105-B29C-071B2AA6BEF7}" type="datetimeFigureOut">
              <a:rPr lang="en-GB" altLang="en-US"/>
              <a:pPr/>
              <a:t>06/11/2018</a:t>
            </a:fld>
            <a:endParaRPr lang="en-GB" altLang="en-US"/>
          </a:p>
        </p:txBody>
      </p:sp>
      <p:sp>
        <p:nvSpPr>
          <p:cNvPr id="8" name="Footer Placeholder 4"/>
          <p:cNvSpPr>
            <a:spLocks noGrp="1"/>
          </p:cNvSpPr>
          <p:nvPr>
            <p:ph type="ftr" sz="quarter" idx="11"/>
          </p:nvPr>
        </p:nvSpPr>
        <p:spPr/>
        <p:txBody>
          <a:bodyPr/>
          <a:lstStyle>
            <a:lvl1pPr>
              <a:defRPr/>
            </a:lvl1pPr>
          </a:lstStyle>
          <a:p>
            <a:endParaRPr lang="en-GB" altLang="en-US"/>
          </a:p>
        </p:txBody>
      </p:sp>
      <p:sp>
        <p:nvSpPr>
          <p:cNvPr id="9" name="Slide Number Placeholder 5"/>
          <p:cNvSpPr>
            <a:spLocks noGrp="1"/>
          </p:cNvSpPr>
          <p:nvPr>
            <p:ph type="sldNum" sz="quarter" idx="12"/>
          </p:nvPr>
        </p:nvSpPr>
        <p:spPr/>
        <p:txBody>
          <a:bodyPr/>
          <a:lstStyle>
            <a:lvl1pPr>
              <a:defRPr/>
            </a:lvl1pPr>
          </a:lstStyle>
          <a:p>
            <a:fld id="{E6C77B0F-CDD3-4CC2-BB31-5FE20ED078AE}" type="slidenum">
              <a:rPr lang="en-GB" altLang="en-US"/>
              <a:pPr/>
              <a:t>‹#›</a:t>
            </a:fld>
            <a:endParaRPr lang="en-GB" altLang="en-US"/>
          </a:p>
        </p:txBody>
      </p:sp>
    </p:spTree>
    <p:extLst>
      <p:ext uri="{BB962C8B-B14F-4D97-AF65-F5344CB8AC3E}">
        <p14:creationId xmlns:p14="http://schemas.microsoft.com/office/powerpoint/2010/main" val="183022180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3"/>
          <p:cNvSpPr>
            <a:spLocks noGrp="1"/>
          </p:cNvSpPr>
          <p:nvPr>
            <p:ph type="dt" sz="half" idx="10"/>
          </p:nvPr>
        </p:nvSpPr>
        <p:spPr/>
        <p:txBody>
          <a:bodyPr/>
          <a:lstStyle>
            <a:lvl1pPr>
              <a:defRPr/>
            </a:lvl1pPr>
          </a:lstStyle>
          <a:p>
            <a:fld id="{72045ADF-5E60-4C9E-9112-205B5F49C7F2}" type="datetimeFigureOut">
              <a:rPr lang="en-GB" altLang="en-US"/>
              <a:pPr/>
              <a:t>06/11/2018</a:t>
            </a:fld>
            <a:endParaRPr lang="en-GB" altLang="en-US"/>
          </a:p>
        </p:txBody>
      </p:sp>
      <p:sp>
        <p:nvSpPr>
          <p:cNvPr id="4" name="Footer Placeholder 4"/>
          <p:cNvSpPr>
            <a:spLocks noGrp="1"/>
          </p:cNvSpPr>
          <p:nvPr>
            <p:ph type="ftr" sz="quarter" idx="11"/>
          </p:nvPr>
        </p:nvSpPr>
        <p:spPr/>
        <p:txBody>
          <a:bodyPr/>
          <a:lstStyle>
            <a:lvl1pPr>
              <a:defRPr/>
            </a:lvl1pPr>
          </a:lstStyle>
          <a:p>
            <a:endParaRPr lang="en-GB" altLang="en-US"/>
          </a:p>
        </p:txBody>
      </p:sp>
      <p:sp>
        <p:nvSpPr>
          <p:cNvPr id="5" name="Slide Number Placeholder 5"/>
          <p:cNvSpPr>
            <a:spLocks noGrp="1"/>
          </p:cNvSpPr>
          <p:nvPr>
            <p:ph type="sldNum" sz="quarter" idx="12"/>
          </p:nvPr>
        </p:nvSpPr>
        <p:spPr/>
        <p:txBody>
          <a:bodyPr/>
          <a:lstStyle>
            <a:lvl1pPr>
              <a:defRPr/>
            </a:lvl1pPr>
          </a:lstStyle>
          <a:p>
            <a:fld id="{9131DF99-533F-46BE-8286-ADF7ECB05E00}" type="slidenum">
              <a:rPr lang="en-GB" altLang="en-US"/>
              <a:pPr/>
              <a:t>‹#›</a:t>
            </a:fld>
            <a:endParaRPr lang="en-GB" altLang="en-US"/>
          </a:p>
        </p:txBody>
      </p:sp>
    </p:spTree>
    <p:extLst>
      <p:ext uri="{BB962C8B-B14F-4D97-AF65-F5344CB8AC3E}">
        <p14:creationId xmlns:p14="http://schemas.microsoft.com/office/powerpoint/2010/main" val="90191470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3"/>
          <p:cNvSpPr>
            <a:spLocks noGrp="1"/>
          </p:cNvSpPr>
          <p:nvPr>
            <p:ph type="dt" sz="half" idx="10"/>
          </p:nvPr>
        </p:nvSpPr>
        <p:spPr/>
        <p:txBody>
          <a:bodyPr/>
          <a:lstStyle>
            <a:lvl1pPr>
              <a:defRPr/>
            </a:lvl1pPr>
          </a:lstStyle>
          <a:p>
            <a:fld id="{900B2971-C106-4180-A712-393768243BFC}" type="datetimeFigureOut">
              <a:rPr lang="en-GB" altLang="en-US"/>
              <a:pPr/>
              <a:t>06/11/2018</a:t>
            </a:fld>
            <a:endParaRPr lang="en-GB" altLang="en-US"/>
          </a:p>
        </p:txBody>
      </p:sp>
      <p:sp>
        <p:nvSpPr>
          <p:cNvPr id="3" name="Footer Placeholder 4"/>
          <p:cNvSpPr>
            <a:spLocks noGrp="1"/>
          </p:cNvSpPr>
          <p:nvPr>
            <p:ph type="ftr" sz="quarter" idx="11"/>
          </p:nvPr>
        </p:nvSpPr>
        <p:spPr/>
        <p:txBody>
          <a:bodyPr/>
          <a:lstStyle>
            <a:lvl1pPr>
              <a:defRPr/>
            </a:lvl1pPr>
          </a:lstStyle>
          <a:p>
            <a:endParaRPr lang="en-GB" altLang="en-US"/>
          </a:p>
        </p:txBody>
      </p:sp>
      <p:sp>
        <p:nvSpPr>
          <p:cNvPr id="4" name="Slide Number Placeholder 5"/>
          <p:cNvSpPr>
            <a:spLocks noGrp="1"/>
          </p:cNvSpPr>
          <p:nvPr>
            <p:ph type="sldNum" sz="quarter" idx="12"/>
          </p:nvPr>
        </p:nvSpPr>
        <p:spPr/>
        <p:txBody>
          <a:bodyPr/>
          <a:lstStyle>
            <a:lvl1pPr>
              <a:defRPr/>
            </a:lvl1pPr>
          </a:lstStyle>
          <a:p>
            <a:fld id="{D48EED10-2D97-4744-B729-380A3CFC8DFB}" type="slidenum">
              <a:rPr lang="en-GB" altLang="en-US"/>
              <a:pPr/>
              <a:t>‹#›</a:t>
            </a:fld>
            <a:endParaRPr lang="en-GB" altLang="en-US"/>
          </a:p>
        </p:txBody>
      </p:sp>
    </p:spTree>
    <p:extLst>
      <p:ext uri="{BB962C8B-B14F-4D97-AF65-F5344CB8AC3E}">
        <p14:creationId xmlns:p14="http://schemas.microsoft.com/office/powerpoint/2010/main" val="10345594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8528F89E-7B83-4B3C-A663-AB2ECBAD6ED3}" type="datetimeFigureOut">
              <a:rPr lang="en-GB" altLang="en-US"/>
              <a:pPr/>
              <a:t>06/11/2018</a:t>
            </a:fld>
            <a:endParaRPr lang="en-GB" altLang="en-US"/>
          </a:p>
        </p:txBody>
      </p:sp>
      <p:sp>
        <p:nvSpPr>
          <p:cNvPr id="6" name="Footer Placeholder 4"/>
          <p:cNvSpPr>
            <a:spLocks noGrp="1"/>
          </p:cNvSpPr>
          <p:nvPr>
            <p:ph type="ftr" sz="quarter" idx="11"/>
          </p:nvPr>
        </p:nvSpPr>
        <p:spPr/>
        <p:txBody>
          <a:bodyPr/>
          <a:lstStyle>
            <a:lvl1pPr>
              <a:defRPr/>
            </a:lvl1pPr>
          </a:lstStyle>
          <a:p>
            <a:endParaRPr lang="en-GB" altLang="en-US"/>
          </a:p>
        </p:txBody>
      </p:sp>
      <p:sp>
        <p:nvSpPr>
          <p:cNvPr id="7" name="Slide Number Placeholder 5"/>
          <p:cNvSpPr>
            <a:spLocks noGrp="1"/>
          </p:cNvSpPr>
          <p:nvPr>
            <p:ph type="sldNum" sz="quarter" idx="12"/>
          </p:nvPr>
        </p:nvSpPr>
        <p:spPr/>
        <p:txBody>
          <a:bodyPr/>
          <a:lstStyle>
            <a:lvl1pPr>
              <a:defRPr/>
            </a:lvl1pPr>
          </a:lstStyle>
          <a:p>
            <a:fld id="{8E9D70C1-AFBA-4CFD-B4D7-C4EE786F7E62}" type="slidenum">
              <a:rPr lang="en-GB" altLang="en-US"/>
              <a:pPr/>
              <a:t>‹#›</a:t>
            </a:fld>
            <a:endParaRPr lang="en-GB" altLang="en-US"/>
          </a:p>
        </p:txBody>
      </p:sp>
    </p:spTree>
    <p:extLst>
      <p:ext uri="{BB962C8B-B14F-4D97-AF65-F5344CB8AC3E}">
        <p14:creationId xmlns:p14="http://schemas.microsoft.com/office/powerpoint/2010/main" val="6667164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smtClean="0"/>
              <a:t>Click to edit Master title style</a:t>
            </a:r>
            <a:endParaRPr lang="en-GB"/>
          </a:p>
        </p:txBody>
      </p:sp>
      <p:sp>
        <p:nvSpPr>
          <p:cNvPr id="3" name="Picture Placeholder 2"/>
          <p:cNvSpPr>
            <a:spLocks noGrp="1"/>
          </p:cNvSpPr>
          <p:nvPr>
            <p:ph type="pic" idx="1"/>
          </p:nvPr>
        </p:nvSpPr>
        <p:spPr>
          <a:xfrm>
            <a:off x="5183188" y="987425"/>
            <a:ext cx="6172200" cy="4873625"/>
          </a:xfrm>
        </p:spPr>
        <p:txBody>
          <a:bodyPr rtlCol="0">
            <a:normAutofit/>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3"/>
          <p:cNvSpPr>
            <a:spLocks noGrp="1"/>
          </p:cNvSpPr>
          <p:nvPr>
            <p:ph type="dt" sz="half" idx="10"/>
          </p:nvPr>
        </p:nvSpPr>
        <p:spPr/>
        <p:txBody>
          <a:bodyPr/>
          <a:lstStyle>
            <a:lvl1pPr>
              <a:defRPr/>
            </a:lvl1pPr>
          </a:lstStyle>
          <a:p>
            <a:fld id="{AAAFAF88-FA5F-4EDB-BD79-D5E1F7DF25CD}" type="datetimeFigureOut">
              <a:rPr lang="en-GB" altLang="en-US"/>
              <a:pPr/>
              <a:t>06/11/2018</a:t>
            </a:fld>
            <a:endParaRPr lang="en-GB" altLang="en-US"/>
          </a:p>
        </p:txBody>
      </p:sp>
      <p:sp>
        <p:nvSpPr>
          <p:cNvPr id="6" name="Footer Placeholder 4"/>
          <p:cNvSpPr>
            <a:spLocks noGrp="1"/>
          </p:cNvSpPr>
          <p:nvPr>
            <p:ph type="ftr" sz="quarter" idx="11"/>
          </p:nvPr>
        </p:nvSpPr>
        <p:spPr/>
        <p:txBody>
          <a:bodyPr/>
          <a:lstStyle>
            <a:lvl1pPr>
              <a:defRPr/>
            </a:lvl1pPr>
          </a:lstStyle>
          <a:p>
            <a:endParaRPr lang="en-GB" altLang="en-US"/>
          </a:p>
        </p:txBody>
      </p:sp>
      <p:sp>
        <p:nvSpPr>
          <p:cNvPr id="7" name="Slide Number Placeholder 5"/>
          <p:cNvSpPr>
            <a:spLocks noGrp="1"/>
          </p:cNvSpPr>
          <p:nvPr>
            <p:ph type="sldNum" sz="quarter" idx="12"/>
          </p:nvPr>
        </p:nvSpPr>
        <p:spPr/>
        <p:txBody>
          <a:bodyPr/>
          <a:lstStyle>
            <a:lvl1pPr>
              <a:defRPr/>
            </a:lvl1pPr>
          </a:lstStyle>
          <a:p>
            <a:fld id="{BCD3F9F8-1D19-4942-963D-07E0666D03A6}" type="slidenum">
              <a:rPr lang="en-GB" altLang="en-US"/>
              <a:pPr/>
              <a:t>‹#›</a:t>
            </a:fld>
            <a:endParaRPr lang="en-GB" altLang="en-US"/>
          </a:p>
        </p:txBody>
      </p:sp>
    </p:spTree>
    <p:extLst>
      <p:ext uri="{BB962C8B-B14F-4D97-AF65-F5344CB8AC3E}">
        <p14:creationId xmlns:p14="http://schemas.microsoft.com/office/powerpoint/2010/main" val="303918110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Title Placeholder 1"/>
          <p:cNvSpPr>
            <a:spLocks noGrp="1"/>
          </p:cNvSpPr>
          <p:nvPr>
            <p:ph type="title"/>
          </p:nvPr>
        </p:nvSpPr>
        <p:spPr bwMode="auto">
          <a:xfrm>
            <a:off x="838200" y="365125"/>
            <a:ext cx="10515600" cy="13255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altLang="en-US" smtClean="0"/>
              <a:t>Click to edit Master title style</a:t>
            </a:r>
            <a:endParaRPr lang="en-GB" altLang="en-US" smtClean="0"/>
          </a:p>
        </p:txBody>
      </p:sp>
      <p:sp>
        <p:nvSpPr>
          <p:cNvPr id="1027" name="Text Placeholder 2"/>
          <p:cNvSpPr>
            <a:spLocks noGrp="1"/>
          </p:cNvSpPr>
          <p:nvPr>
            <p:ph type="body" idx="1"/>
          </p:nvPr>
        </p:nvSpPr>
        <p:spPr bwMode="auto">
          <a:xfrm>
            <a:off x="838200" y="1825625"/>
            <a:ext cx="10515600" cy="4351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altLang="en-US" smtClean="0"/>
              <a:t>Click to edit Master text styles</a:t>
            </a:r>
          </a:p>
          <a:p>
            <a:pPr lvl="1"/>
            <a:r>
              <a:rPr lang="en-US" altLang="en-US" smtClean="0"/>
              <a:t>Second level</a:t>
            </a:r>
          </a:p>
          <a:p>
            <a:pPr lvl="2"/>
            <a:r>
              <a:rPr lang="en-US" altLang="en-US" smtClean="0"/>
              <a:t>Third level</a:t>
            </a:r>
          </a:p>
          <a:p>
            <a:pPr lvl="3"/>
            <a:r>
              <a:rPr lang="en-US" altLang="en-US" smtClean="0"/>
              <a:t>Fourth level</a:t>
            </a:r>
          </a:p>
          <a:p>
            <a:pPr lvl="4"/>
            <a:r>
              <a:rPr lang="en-US" altLang="en-US" smtClean="0"/>
              <a:t>Fifth level</a:t>
            </a:r>
            <a:endParaRPr lang="en-GB" altLang="en-US" smtClean="0"/>
          </a:p>
        </p:txBody>
      </p:sp>
      <p:sp>
        <p:nvSpPr>
          <p:cNvPr id="4" name="Date Placeholder 3"/>
          <p:cNvSpPr>
            <a:spLocks noGrp="1"/>
          </p:cNvSpPr>
          <p:nvPr>
            <p:ph type="dt" sz="half" idx="2"/>
          </p:nvPr>
        </p:nvSpPr>
        <p:spPr>
          <a:xfrm>
            <a:off x="838200" y="6356350"/>
            <a:ext cx="2743200" cy="365125"/>
          </a:xfrm>
          <a:prstGeom prst="rect">
            <a:avLst/>
          </a:prstGeom>
        </p:spPr>
        <p:txBody>
          <a:bodyPr vert="horz" wrap="square" lIns="91440" tIns="45720" rIns="91440" bIns="45720" numCol="1" anchor="ctr" anchorCtr="0" compatLnSpc="1">
            <a:prstTxWarp prst="textNoShape">
              <a:avLst/>
            </a:prstTxWarp>
          </a:bodyPr>
          <a:lstStyle>
            <a:lvl1pPr eaLnBrk="1" hangingPunct="1">
              <a:defRPr sz="1200">
                <a:solidFill>
                  <a:srgbClr val="898989"/>
                </a:solidFill>
              </a:defRPr>
            </a:lvl1pPr>
          </a:lstStyle>
          <a:p>
            <a:fld id="{E801E7D0-D032-45EB-AA7B-84845CF35631}" type="datetimeFigureOut">
              <a:rPr lang="en-GB" altLang="en-US"/>
              <a:pPr/>
              <a:t>06/11/2018</a:t>
            </a:fld>
            <a:endParaRPr lang="en-GB" alt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wrap="square" lIns="91440" tIns="45720" rIns="91440" bIns="45720" numCol="1" anchor="ctr" anchorCtr="0" compatLnSpc="1">
            <a:prstTxWarp prst="textNoShape">
              <a:avLst/>
            </a:prstTxWarp>
          </a:bodyPr>
          <a:lstStyle>
            <a:lvl1pPr algn="ctr" eaLnBrk="1" hangingPunct="1">
              <a:defRPr sz="1200">
                <a:solidFill>
                  <a:srgbClr val="898989"/>
                </a:solidFill>
              </a:defRPr>
            </a:lvl1pPr>
          </a:lstStyle>
          <a:p>
            <a:endParaRPr lang="en-GB" alt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wrap="square" lIns="91440" tIns="45720" rIns="91440" bIns="45720" numCol="1" anchor="ctr" anchorCtr="0" compatLnSpc="1">
            <a:prstTxWarp prst="textNoShape">
              <a:avLst/>
            </a:prstTxWarp>
          </a:bodyPr>
          <a:lstStyle>
            <a:lvl1pPr algn="r" eaLnBrk="1" hangingPunct="1">
              <a:defRPr sz="1200">
                <a:solidFill>
                  <a:srgbClr val="898989"/>
                </a:solidFill>
              </a:defRPr>
            </a:lvl1pPr>
          </a:lstStyle>
          <a:p>
            <a:fld id="{DC2AB632-3C52-4C9F-B638-A294E1317291}" type="slidenum">
              <a:rPr lang="en-GB" altLang="en-US"/>
              <a:pPr/>
              <a:t>‹#›</a:t>
            </a:fld>
            <a:endParaRPr lang="en-GB" alt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rtl="0" eaLnBrk="0" fontAlgn="base" hangingPunct="0">
        <a:lnSpc>
          <a:spcPct val="90000"/>
        </a:lnSpc>
        <a:spcBef>
          <a:spcPct val="0"/>
        </a:spcBef>
        <a:spcAft>
          <a:spcPct val="0"/>
        </a:spcAft>
        <a:defRPr sz="4400" kern="1200">
          <a:solidFill>
            <a:schemeClr val="tx1"/>
          </a:solidFill>
          <a:latin typeface="+mj-lt"/>
          <a:ea typeface="+mj-ea"/>
          <a:cs typeface="+mj-cs"/>
        </a:defRPr>
      </a:lvl1pPr>
      <a:lvl2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2pPr>
      <a:lvl3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3pPr>
      <a:lvl4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4pPr>
      <a:lvl5pPr algn="l" rtl="0" eaLnBrk="0" fontAlgn="base" hangingPunct="0">
        <a:lnSpc>
          <a:spcPct val="90000"/>
        </a:lnSpc>
        <a:spcBef>
          <a:spcPct val="0"/>
        </a:spcBef>
        <a:spcAft>
          <a:spcPct val="0"/>
        </a:spcAft>
        <a:defRPr sz="4400">
          <a:solidFill>
            <a:schemeClr val="tx1"/>
          </a:solidFill>
          <a:latin typeface="Calibri Light" panose="020F0302020204030204" pitchFamily="34" charset="0"/>
        </a:defRPr>
      </a:lvl5pPr>
      <a:lvl6pPr marL="457200" algn="l" rtl="0" fontAlgn="base">
        <a:lnSpc>
          <a:spcPct val="90000"/>
        </a:lnSpc>
        <a:spcBef>
          <a:spcPct val="0"/>
        </a:spcBef>
        <a:spcAft>
          <a:spcPct val="0"/>
        </a:spcAft>
        <a:defRPr sz="4400">
          <a:solidFill>
            <a:schemeClr val="tx1"/>
          </a:solidFill>
          <a:latin typeface="Calibri Light" panose="020F0302020204030204" pitchFamily="34" charset="0"/>
        </a:defRPr>
      </a:lvl6pPr>
      <a:lvl7pPr marL="914400" algn="l" rtl="0" fontAlgn="base">
        <a:lnSpc>
          <a:spcPct val="90000"/>
        </a:lnSpc>
        <a:spcBef>
          <a:spcPct val="0"/>
        </a:spcBef>
        <a:spcAft>
          <a:spcPct val="0"/>
        </a:spcAft>
        <a:defRPr sz="4400">
          <a:solidFill>
            <a:schemeClr val="tx1"/>
          </a:solidFill>
          <a:latin typeface="Calibri Light" panose="020F0302020204030204" pitchFamily="34" charset="0"/>
        </a:defRPr>
      </a:lvl7pPr>
      <a:lvl8pPr marL="1371600" algn="l" rtl="0" fontAlgn="base">
        <a:lnSpc>
          <a:spcPct val="90000"/>
        </a:lnSpc>
        <a:spcBef>
          <a:spcPct val="0"/>
        </a:spcBef>
        <a:spcAft>
          <a:spcPct val="0"/>
        </a:spcAft>
        <a:defRPr sz="4400">
          <a:solidFill>
            <a:schemeClr val="tx1"/>
          </a:solidFill>
          <a:latin typeface="Calibri Light" panose="020F0302020204030204" pitchFamily="34" charset="0"/>
        </a:defRPr>
      </a:lvl8pPr>
      <a:lvl9pPr marL="1828800" algn="l" rtl="0" fontAlgn="base">
        <a:lnSpc>
          <a:spcPct val="90000"/>
        </a:lnSpc>
        <a:spcBef>
          <a:spcPct val="0"/>
        </a:spcBef>
        <a:spcAft>
          <a:spcPct val="0"/>
        </a:spcAft>
        <a:defRPr sz="4400">
          <a:solidFill>
            <a:schemeClr val="tx1"/>
          </a:solidFill>
          <a:latin typeface="Calibri Light" panose="020F0302020204030204" pitchFamily="34" charset="0"/>
        </a:defRPr>
      </a:lvl9pPr>
    </p:titleStyle>
    <p:bodyStyle>
      <a:lvl1pPr marL="228600" indent="-228600" algn="l" rtl="0" eaLnBrk="0" fontAlgn="base" hangingPunct="0">
        <a:lnSpc>
          <a:spcPct val="90000"/>
        </a:lnSpc>
        <a:spcBef>
          <a:spcPts val="1000"/>
        </a:spcBef>
        <a:spcAft>
          <a:spcPct val="0"/>
        </a:spcAft>
        <a:buFont typeface="Arial" charset="0"/>
        <a:buChar char="•"/>
        <a:defRPr sz="2800" kern="12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charset="0"/>
        <a:buChar char="•"/>
        <a:defRPr sz="2400" kern="1200">
          <a:solidFill>
            <a:schemeClr val="tx1"/>
          </a:solidFill>
          <a:latin typeface="+mn-lt"/>
          <a:ea typeface="+mn-ea"/>
          <a:cs typeface="+mn-cs"/>
        </a:defRPr>
      </a:lvl2pPr>
      <a:lvl3pPr marL="1143000" indent="-228600" algn="l" rtl="0" eaLnBrk="0" fontAlgn="base" hangingPunct="0">
        <a:lnSpc>
          <a:spcPct val="90000"/>
        </a:lnSpc>
        <a:spcBef>
          <a:spcPts val="500"/>
        </a:spcBef>
        <a:spcAft>
          <a:spcPct val="0"/>
        </a:spcAft>
        <a:buFont typeface="Arial" charset="0"/>
        <a:buChar char="•"/>
        <a:defRPr sz="2000" kern="1200">
          <a:solidFill>
            <a:schemeClr val="tx1"/>
          </a:solidFill>
          <a:latin typeface="+mn-lt"/>
          <a:ea typeface="+mn-ea"/>
          <a:cs typeface="+mn-cs"/>
        </a:defRPr>
      </a:lvl3pPr>
      <a:lvl4pPr marL="16002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4pPr>
      <a:lvl5pPr marL="2057400" indent="-228600" algn="l" rtl="0" eaLnBrk="0" fontAlgn="base" hangingPunct="0">
        <a:lnSpc>
          <a:spcPct val="90000"/>
        </a:lnSpc>
        <a:spcBef>
          <a:spcPts val="500"/>
        </a:spcBef>
        <a:spcAft>
          <a:spcPct val="0"/>
        </a:spcAft>
        <a:buFont typeface="Arial" charset="0"/>
        <a:buChar char="•"/>
        <a:defRPr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3.pn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3760788" y="171450"/>
            <a:ext cx="4806950"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buFont typeface="Arial" charset="0"/>
              <a:buNone/>
            </a:pPr>
            <a:r>
              <a:rPr lang="en-GB" altLang="en-US" sz="4400" b="1">
                <a:solidFill>
                  <a:srgbClr val="FFFF00"/>
                </a:solidFill>
                <a:latin typeface="Times New Roman" pitchFamily="18" charset="0"/>
                <a:cs typeface="Times New Roman" pitchFamily="18" charset="0"/>
              </a:rPr>
              <a:t>The Crisis of Belief</a:t>
            </a:r>
          </a:p>
        </p:txBody>
      </p:sp>
      <p:pic>
        <p:nvPicPr>
          <p:cNvPr id="5" name="Picture 4"/>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546350" y="1017588"/>
            <a:ext cx="7072313" cy="56578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barn(inVertical)">
                                      <p:cBhvr>
                                        <p:cTn id="12"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utoUpdateAnimBg="0"/>
    </p:bld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rgbClr val="0D0D0D"/>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525838" y="171450"/>
            <a:ext cx="48085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buFont typeface="Arial" charset="0"/>
              <a:buNone/>
            </a:pPr>
            <a:r>
              <a:rPr lang="en-GB" altLang="en-US" sz="4400" b="1">
                <a:solidFill>
                  <a:srgbClr val="FFFF00"/>
                </a:solidFill>
                <a:latin typeface="Times New Roman" pitchFamily="18" charset="0"/>
                <a:cs typeface="Times New Roman" pitchFamily="18" charset="0"/>
              </a:rPr>
              <a:t>The Crisis of Belief</a:t>
            </a:r>
          </a:p>
        </p:txBody>
      </p:sp>
      <p:sp>
        <p:nvSpPr>
          <p:cNvPr id="2" name="Rectangle 1"/>
          <p:cNvSpPr>
            <a:spLocks noChangeArrowheads="1"/>
          </p:cNvSpPr>
          <p:nvPr/>
        </p:nvSpPr>
        <p:spPr bwMode="auto">
          <a:xfrm>
            <a:off x="492125" y="1282700"/>
            <a:ext cx="11137900" cy="31702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a:lnSpc>
                <a:spcPct val="100000"/>
              </a:lnSpc>
              <a:spcBef>
                <a:spcPct val="0"/>
              </a:spcBef>
              <a:buFontTx/>
              <a:buNone/>
            </a:pPr>
            <a:r>
              <a:rPr lang="en-GB" altLang="en-US" sz="4000" b="1" baseline="30000">
                <a:latin typeface="Times New Roman" pitchFamily="18" charset="0"/>
                <a:cs typeface="Times New Roman" pitchFamily="18" charset="0"/>
              </a:rPr>
              <a:t>37 </a:t>
            </a:r>
            <a:r>
              <a:rPr lang="en-GB" altLang="en-US" sz="4000">
                <a:latin typeface="Times New Roman" pitchFamily="18" charset="0"/>
                <a:cs typeface="Times New Roman" pitchFamily="18" charset="0"/>
              </a:rPr>
              <a:t>A furious squall came up, and the waves broke over the boat, so that it was nearly swamped. </a:t>
            </a:r>
            <a:r>
              <a:rPr lang="en-GB" altLang="en-US" sz="4000" b="1" baseline="30000">
                <a:latin typeface="Times New Roman" pitchFamily="18" charset="0"/>
                <a:cs typeface="Times New Roman" pitchFamily="18" charset="0"/>
              </a:rPr>
              <a:t>38 </a:t>
            </a:r>
            <a:r>
              <a:rPr lang="en-GB" altLang="en-US" sz="4000">
                <a:latin typeface="Times New Roman" pitchFamily="18" charset="0"/>
                <a:cs typeface="Times New Roman" pitchFamily="18" charset="0"/>
              </a:rPr>
              <a:t>Jesus was in the stern, sleeping on a cushion. The disciples woke him and said to him, </a:t>
            </a:r>
            <a:r>
              <a:rPr lang="en-GB" altLang="en-US" sz="4000" b="1">
                <a:solidFill>
                  <a:srgbClr val="FF0000"/>
                </a:solidFill>
                <a:latin typeface="Times New Roman" pitchFamily="18" charset="0"/>
                <a:cs typeface="Times New Roman" pitchFamily="18" charset="0"/>
              </a:rPr>
              <a:t>“Teacher, don’t you care if we drown?”</a:t>
            </a:r>
          </a:p>
        </p:txBody>
      </p:sp>
      <p:sp>
        <p:nvSpPr>
          <p:cNvPr id="4" name="Rectangle 3"/>
          <p:cNvSpPr>
            <a:spLocks noChangeArrowheads="1"/>
          </p:cNvSpPr>
          <p:nvPr/>
        </p:nvSpPr>
        <p:spPr bwMode="auto">
          <a:xfrm>
            <a:off x="492125" y="4633913"/>
            <a:ext cx="4597400"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5400" b="1">
                <a:solidFill>
                  <a:schemeClr val="bg1"/>
                </a:solidFill>
                <a:latin typeface="Times New Roman" pitchFamily="18" charset="0"/>
                <a:cs typeface="Times New Roman" pitchFamily="18" charset="0"/>
              </a:rPr>
              <a:t>Where is God?</a:t>
            </a:r>
          </a:p>
        </p:txBody>
      </p:sp>
      <p:sp>
        <p:nvSpPr>
          <p:cNvPr id="5" name="Rectangle 4"/>
          <p:cNvSpPr>
            <a:spLocks noChangeArrowheads="1"/>
          </p:cNvSpPr>
          <p:nvPr/>
        </p:nvSpPr>
        <p:spPr bwMode="auto">
          <a:xfrm>
            <a:off x="7215188" y="4672013"/>
            <a:ext cx="4646612" cy="9239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5400" b="1">
                <a:solidFill>
                  <a:schemeClr val="bg1"/>
                </a:solidFill>
                <a:latin typeface="Times New Roman" pitchFamily="18" charset="0"/>
                <a:cs typeface="Times New Roman" pitchFamily="18" charset="0"/>
              </a:rPr>
              <a:t>Is He sleeping?</a:t>
            </a:r>
          </a:p>
        </p:txBody>
      </p:sp>
      <p:sp>
        <p:nvSpPr>
          <p:cNvPr id="6" name="Rectangle 5"/>
          <p:cNvSpPr>
            <a:spLocks noChangeArrowheads="1"/>
          </p:cNvSpPr>
          <p:nvPr/>
        </p:nvSpPr>
        <p:spPr bwMode="auto">
          <a:xfrm>
            <a:off x="3433763" y="5722938"/>
            <a:ext cx="4403725" cy="9223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5400" b="1">
                <a:solidFill>
                  <a:schemeClr val="bg1"/>
                </a:solidFill>
                <a:latin typeface="Times New Roman" pitchFamily="18" charset="0"/>
                <a:cs typeface="Times New Roman" pitchFamily="18" charset="0"/>
              </a:rPr>
              <a:t>Does He care?</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wipe(down)">
                                      <p:cBhvr>
                                        <p:cTn id="12" dur="500"/>
                                        <p:tgtEl>
                                          <p:spTgt spid="2"/>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barn(inVertical)">
                                      <p:cBhvr>
                                        <p:cTn id="17" dur="500"/>
                                        <p:tgtEl>
                                          <p:spTgt spid="4"/>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6" presetClass="entr" presetSubtype="16" fill="hold" grpId="0"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circle(in)">
                                      <p:cBhvr>
                                        <p:cTn id="22" dur="2000"/>
                                        <p:tgtEl>
                                          <p:spTgt spid="5"/>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6" presetClass="entr" presetSubtype="21"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barn(inVertical)">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2" grpId="0" animBg="1"/>
      <p:bldP spid="4" grpId="0"/>
      <p:bldP spid="5" grpId="0"/>
      <p:bldP spid="6"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rgbClr val="0D0D0D"/>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1339850" y="371475"/>
            <a:ext cx="10056813"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4400" b="1">
                <a:solidFill>
                  <a:srgbClr val="FFFF00"/>
                </a:solidFill>
                <a:latin typeface="Times New Roman" pitchFamily="18" charset="0"/>
                <a:cs typeface="Times New Roman" pitchFamily="18" charset="0"/>
              </a:rPr>
              <a:t>We need to act in the middle of the crisis.</a:t>
            </a:r>
            <a:endParaRPr lang="en-GB" altLang="en-US" sz="4400">
              <a:solidFill>
                <a:srgbClr val="FFFF00"/>
              </a:solidFill>
              <a:latin typeface="Times New Roman" pitchFamily="18" charset="0"/>
              <a:cs typeface="Times New Roman" pitchFamily="18" charset="0"/>
            </a:endParaRPr>
          </a:p>
        </p:txBody>
      </p:sp>
      <p:sp>
        <p:nvSpPr>
          <p:cNvPr id="4" name="Rectangle 3"/>
          <p:cNvSpPr>
            <a:spLocks noChangeArrowheads="1"/>
          </p:cNvSpPr>
          <p:nvPr/>
        </p:nvSpPr>
        <p:spPr bwMode="auto">
          <a:xfrm>
            <a:off x="387350" y="1658938"/>
            <a:ext cx="11525250" cy="332898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tabLst>
                <a:tab pos="533400" algn="l"/>
              </a:tabLst>
              <a:defRPr sz="2800">
                <a:solidFill>
                  <a:schemeClr val="tx1"/>
                </a:solidFill>
                <a:latin typeface="Calibri" pitchFamily="34" charset="0"/>
              </a:defRPr>
            </a:lvl1pPr>
            <a:lvl2pPr marL="742950" indent="-285750">
              <a:lnSpc>
                <a:spcPct val="90000"/>
              </a:lnSpc>
              <a:spcBef>
                <a:spcPts val="500"/>
              </a:spcBef>
              <a:buFont typeface="Arial" charset="0"/>
              <a:buChar char="•"/>
              <a:tabLst>
                <a:tab pos="533400" algn="l"/>
              </a:tabLst>
              <a:defRPr sz="2400">
                <a:solidFill>
                  <a:schemeClr val="tx1"/>
                </a:solidFill>
                <a:latin typeface="Calibri" pitchFamily="34" charset="0"/>
              </a:defRPr>
            </a:lvl2pPr>
            <a:lvl3pPr marL="1143000" indent="-228600">
              <a:lnSpc>
                <a:spcPct val="90000"/>
              </a:lnSpc>
              <a:spcBef>
                <a:spcPts val="500"/>
              </a:spcBef>
              <a:buFont typeface="Arial" charset="0"/>
              <a:buChar char="•"/>
              <a:tabLst>
                <a:tab pos="533400" algn="l"/>
              </a:tabLst>
              <a:defRPr sz="2000">
                <a:solidFill>
                  <a:schemeClr val="tx1"/>
                </a:solidFill>
                <a:latin typeface="Calibri" pitchFamily="34" charset="0"/>
              </a:defRPr>
            </a:lvl3pPr>
            <a:lvl4pPr marL="1600200" indent="-228600">
              <a:lnSpc>
                <a:spcPct val="90000"/>
              </a:lnSpc>
              <a:spcBef>
                <a:spcPts val="500"/>
              </a:spcBef>
              <a:buFont typeface="Arial" charset="0"/>
              <a:buChar char="•"/>
              <a:tabLst>
                <a:tab pos="533400" algn="l"/>
              </a:tabLst>
              <a:defRPr>
                <a:solidFill>
                  <a:schemeClr val="tx1"/>
                </a:solidFill>
                <a:latin typeface="Calibri" pitchFamily="34" charset="0"/>
              </a:defRPr>
            </a:lvl4pPr>
            <a:lvl5pPr marL="2057400" indent="-228600">
              <a:lnSpc>
                <a:spcPct val="90000"/>
              </a:lnSpc>
              <a:spcBef>
                <a:spcPts val="500"/>
              </a:spcBef>
              <a:buFont typeface="Arial" charset="0"/>
              <a:buChar char="•"/>
              <a:tabLst>
                <a:tab pos="533400" algn="l"/>
              </a:tabLst>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tabLst>
                <a:tab pos="533400" algn="l"/>
              </a:tabLst>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tabLst>
                <a:tab pos="533400" algn="l"/>
              </a:tabLst>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tabLst>
                <a:tab pos="533400" algn="l"/>
              </a:tabLst>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tabLst>
                <a:tab pos="533400" algn="l"/>
              </a:tabLst>
              <a:defRPr>
                <a:solidFill>
                  <a:schemeClr val="tx1"/>
                </a:solidFill>
                <a:latin typeface="Calibri" pitchFamily="34" charset="0"/>
              </a:defRPr>
            </a:lvl9pPr>
          </a:lstStyle>
          <a:p>
            <a:pPr algn="just">
              <a:buFont typeface="Arial" charset="0"/>
              <a:buNone/>
            </a:pPr>
            <a:r>
              <a:rPr lang="en-GB" altLang="en-US" sz="3600">
                <a:latin typeface="Times New Roman" pitchFamily="18" charset="0"/>
                <a:cs typeface="Times New Roman" pitchFamily="18" charset="0"/>
              </a:rPr>
              <a:t>Jesus got up, rebuked the wind and said to the waves, “Quiet! Be still!”Then the wind died down and it was completely calm.</a:t>
            </a:r>
          </a:p>
          <a:p>
            <a:pPr algn="just">
              <a:buFont typeface="Arial" charset="0"/>
              <a:buNone/>
            </a:pPr>
            <a:r>
              <a:rPr lang="en-GB" altLang="en-US" sz="3600">
                <a:latin typeface="Times New Roman" pitchFamily="18" charset="0"/>
                <a:cs typeface="Times New Roman" pitchFamily="18" charset="0"/>
              </a:rPr>
              <a:t>He said to his disciples, “Why are you so afraid? </a:t>
            </a:r>
            <a:r>
              <a:rPr lang="en-GB" altLang="en-US" sz="3600" b="1">
                <a:solidFill>
                  <a:srgbClr val="FF0000"/>
                </a:solidFill>
                <a:latin typeface="Times New Roman" pitchFamily="18" charset="0"/>
                <a:cs typeface="Times New Roman" pitchFamily="18" charset="0"/>
              </a:rPr>
              <a:t>Do you still have no faith?”</a:t>
            </a:r>
            <a:endParaRPr lang="en-GB" altLang="en-US" sz="3600">
              <a:solidFill>
                <a:srgbClr val="FF0000"/>
              </a:solidFill>
              <a:latin typeface="Times New Roman" pitchFamily="18" charset="0"/>
              <a:cs typeface="Times New Roman" pitchFamily="18" charset="0"/>
            </a:endParaRPr>
          </a:p>
          <a:p>
            <a:pPr algn="just" eaLnBrk="1" hangingPunct="1">
              <a:lnSpc>
                <a:spcPct val="100000"/>
              </a:lnSpc>
              <a:spcBef>
                <a:spcPct val="0"/>
              </a:spcBef>
              <a:spcAft>
                <a:spcPts val="300"/>
              </a:spcAft>
              <a:buFontTx/>
              <a:buNone/>
            </a:pPr>
            <a:r>
              <a:rPr lang="en-GB" altLang="en-US" sz="4000" b="1" i="1">
                <a:latin typeface="Times New Roman" pitchFamily="18" charset="0"/>
                <a:cs typeface="Times New Roman" pitchFamily="18" charset="0"/>
              </a:rPr>
              <a:t>Mark 4:39-40 (NIV)</a:t>
            </a:r>
            <a:r>
              <a:rPr lang="en-GB" altLang="en-US" sz="4000" i="1">
                <a:latin typeface="Times New Roman" pitchFamily="18" charset="0"/>
                <a:cs typeface="Times New Roman" pitchFamily="18" charset="0"/>
              </a:rPr>
              <a:t>.</a:t>
            </a:r>
          </a:p>
        </p:txBody>
      </p:sp>
      <p:sp>
        <p:nvSpPr>
          <p:cNvPr id="3" name="Rectangle 2"/>
          <p:cNvSpPr>
            <a:spLocks noChangeArrowheads="1"/>
          </p:cNvSpPr>
          <p:nvPr/>
        </p:nvSpPr>
        <p:spPr bwMode="auto">
          <a:xfrm>
            <a:off x="223838" y="5549900"/>
            <a:ext cx="11911012" cy="708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4000" b="1">
                <a:solidFill>
                  <a:schemeClr val="bg1"/>
                </a:solidFill>
                <a:latin typeface="Times New Roman" pitchFamily="18" charset="0"/>
                <a:cs typeface="Times New Roman" pitchFamily="18" charset="0"/>
              </a:rPr>
              <a:t>FAITH engages every department of your personality.</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barn(inVertical)">
                                      <p:cBhvr>
                                        <p:cTn id="12" dur="500"/>
                                        <p:tgtEl>
                                          <p:spTgt spid="4"/>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6" presetClass="entr" presetSubtype="21"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barn(inVertical)">
                                      <p:cBhvr>
                                        <p:cTn id="1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animBg="1"/>
      <p:bldP spid="3"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rgbClr val="0D0D0D"/>
        </a:solidFill>
        <a:effectLst/>
      </p:bgPr>
    </p:bg>
    <p:spTree>
      <p:nvGrpSpPr>
        <p:cNvPr id="1" name=""/>
        <p:cNvGrpSpPr/>
        <p:nvPr/>
      </p:nvGrpSpPr>
      <p:grpSpPr>
        <a:xfrm>
          <a:off x="0" y="0"/>
          <a:ext cx="0" cy="0"/>
          <a:chOff x="0" y="0"/>
          <a:chExt cx="0" cy="0"/>
        </a:xfrm>
      </p:grpSpPr>
      <p:sp>
        <p:nvSpPr>
          <p:cNvPr id="2" name="Rectangle 1"/>
          <p:cNvSpPr>
            <a:spLocks noChangeArrowheads="1"/>
          </p:cNvSpPr>
          <p:nvPr/>
        </p:nvSpPr>
        <p:spPr bwMode="auto">
          <a:xfrm>
            <a:off x="211138" y="227013"/>
            <a:ext cx="11745912" cy="23082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a:lnSpc>
                <a:spcPct val="100000"/>
              </a:lnSpc>
              <a:spcBef>
                <a:spcPct val="0"/>
              </a:spcBef>
              <a:buFontTx/>
              <a:buNone/>
            </a:pPr>
            <a:r>
              <a:rPr lang="en-GB" altLang="en-US" sz="3600" b="1">
                <a:latin typeface="Times New Roman" pitchFamily="18" charset="0"/>
                <a:cs typeface="Times New Roman" pitchFamily="18" charset="0"/>
              </a:rPr>
              <a:t>With your mind</a:t>
            </a:r>
            <a:r>
              <a:rPr lang="en-GB" altLang="en-US" sz="3600">
                <a:latin typeface="Times New Roman" pitchFamily="18" charset="0"/>
                <a:cs typeface="Times New Roman" pitchFamily="18" charset="0"/>
              </a:rPr>
              <a:t> you hear about God, your creator, your Lord, the eternal God, Holy, you hear about His great kindness, if we trust in Him you have access to Him. You understand this with your mind and you embrace it.</a:t>
            </a:r>
          </a:p>
        </p:txBody>
      </p:sp>
      <p:sp>
        <p:nvSpPr>
          <p:cNvPr id="3" name="Rectangle 2"/>
          <p:cNvSpPr>
            <a:spLocks noChangeArrowheads="1"/>
          </p:cNvSpPr>
          <p:nvPr/>
        </p:nvSpPr>
        <p:spPr bwMode="auto">
          <a:xfrm>
            <a:off x="211138" y="2967038"/>
            <a:ext cx="11745912"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3600" b="1">
                <a:solidFill>
                  <a:srgbClr val="FF0000"/>
                </a:solidFill>
                <a:latin typeface="Times New Roman" pitchFamily="18" charset="0"/>
                <a:cs typeface="Times New Roman" pitchFamily="18" charset="0"/>
              </a:rPr>
              <a:t>With your heart</a:t>
            </a:r>
            <a:r>
              <a:rPr lang="en-GB" altLang="en-US" sz="3600">
                <a:latin typeface="Times New Roman" pitchFamily="18" charset="0"/>
                <a:cs typeface="Times New Roman" pitchFamily="18" charset="0"/>
              </a:rPr>
              <a:t>, in your affection you say, this is what I need, I cannot rest until I have Him, you feel it.</a:t>
            </a:r>
          </a:p>
        </p:txBody>
      </p:sp>
      <p:sp>
        <p:nvSpPr>
          <p:cNvPr id="4" name="Rectangle 3"/>
          <p:cNvSpPr>
            <a:spLocks noChangeArrowheads="1"/>
          </p:cNvSpPr>
          <p:nvPr/>
        </p:nvSpPr>
        <p:spPr bwMode="auto">
          <a:xfrm>
            <a:off x="211138" y="4946650"/>
            <a:ext cx="11839575" cy="12001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3600" b="1">
                <a:solidFill>
                  <a:srgbClr val="000099"/>
                </a:solidFill>
                <a:latin typeface="Times New Roman" pitchFamily="18" charset="0"/>
                <a:cs typeface="Times New Roman" pitchFamily="18" charset="0"/>
              </a:rPr>
              <a:t>With your will</a:t>
            </a:r>
            <a:r>
              <a:rPr lang="en-GB" altLang="en-US" sz="3600">
                <a:latin typeface="Times New Roman" pitchFamily="18" charset="0"/>
                <a:cs typeface="Times New Roman" pitchFamily="18" charset="0"/>
              </a:rPr>
              <a:t>, you say I will arise and I will go to my Father as the prodigal Son.</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fade">
                                      <p:cBhvr>
                                        <p:cTn id="12" dur="1000"/>
                                        <p:tgtEl>
                                          <p:spTgt spid="3"/>
                                        </p:tgtEl>
                                      </p:cBhvr>
                                    </p:animEffect>
                                    <p:anim calcmode="lin" valueType="num">
                                      <p:cBhvr>
                                        <p:cTn id="13" dur="1000" fill="hold"/>
                                        <p:tgtEl>
                                          <p:spTgt spid="3"/>
                                        </p:tgtEl>
                                        <p:attrNameLst>
                                          <p:attrName>ppt_x</p:attrName>
                                        </p:attrNameLst>
                                      </p:cBhvr>
                                      <p:tavLst>
                                        <p:tav tm="0">
                                          <p:val>
                                            <p:strVal val="#ppt_x"/>
                                          </p:val>
                                        </p:tav>
                                        <p:tav tm="100000">
                                          <p:val>
                                            <p:strVal val="#ppt_x"/>
                                          </p:val>
                                        </p:tav>
                                      </p:tavLst>
                                    </p:anim>
                                    <p:anim calcmode="lin" valueType="num">
                                      <p:cBhvr>
                                        <p:cTn id="14"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5" fill="hold" nodeType="clickPar">
                      <p:stCondLst>
                        <p:cond delay="indefinite"/>
                      </p:stCondLst>
                      <p:childTnLst>
                        <p:par>
                          <p:cTn id="16" fill="hold" nodeType="withGroup">
                            <p:stCondLst>
                              <p:cond delay="0"/>
                            </p:stCondLst>
                            <p:childTnLst>
                              <p:par>
                                <p:cTn id="17" presetID="42" presetClass="entr" presetSubtype="0"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fade">
                                      <p:cBhvr>
                                        <p:cTn id="19" dur="1000"/>
                                        <p:tgtEl>
                                          <p:spTgt spid="4"/>
                                        </p:tgtEl>
                                      </p:cBhvr>
                                    </p:animEffect>
                                    <p:anim calcmode="lin" valueType="num">
                                      <p:cBhvr>
                                        <p:cTn id="20" dur="1000" fill="hold"/>
                                        <p:tgtEl>
                                          <p:spTgt spid="4"/>
                                        </p:tgtEl>
                                        <p:attrNameLst>
                                          <p:attrName>ppt_x</p:attrName>
                                        </p:attrNameLst>
                                      </p:cBhvr>
                                      <p:tavLst>
                                        <p:tav tm="0">
                                          <p:val>
                                            <p:strVal val="#ppt_x"/>
                                          </p:val>
                                        </p:tav>
                                        <p:tav tm="100000">
                                          <p:val>
                                            <p:strVal val="#ppt_x"/>
                                          </p:val>
                                        </p:tav>
                                      </p:tavLst>
                                    </p:anim>
                                    <p:anim calcmode="lin" valueType="num">
                                      <p:cBhvr>
                                        <p:cTn id="21"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rgbClr val="0D0D0D"/>
        </a:solid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304800" y="387350"/>
            <a:ext cx="11525250" cy="14462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a:lnSpc>
                <a:spcPct val="100000"/>
              </a:lnSpc>
              <a:spcBef>
                <a:spcPct val="0"/>
              </a:spcBef>
              <a:buFontTx/>
              <a:buNone/>
            </a:pPr>
            <a:r>
              <a:rPr lang="en-GB" altLang="en-US" sz="4400">
                <a:latin typeface="Times New Roman" pitchFamily="18" charset="0"/>
                <a:cs typeface="Times New Roman" pitchFamily="18" charset="0"/>
              </a:rPr>
              <a:t>But without </a:t>
            </a:r>
            <a:r>
              <a:rPr lang="en-GB" altLang="en-US" sz="4400" b="1">
                <a:solidFill>
                  <a:srgbClr val="FF0000"/>
                </a:solidFill>
                <a:latin typeface="Times New Roman" pitchFamily="18" charset="0"/>
                <a:cs typeface="Times New Roman" pitchFamily="18" charset="0"/>
              </a:rPr>
              <a:t>Faith</a:t>
            </a:r>
            <a:r>
              <a:rPr lang="en-GB" altLang="en-US" sz="4400">
                <a:latin typeface="Times New Roman" pitchFamily="18" charset="0"/>
                <a:cs typeface="Times New Roman" pitchFamily="18" charset="0"/>
              </a:rPr>
              <a:t> </a:t>
            </a:r>
            <a:r>
              <a:rPr lang="en-GB" altLang="en-US" sz="4400" i="1">
                <a:latin typeface="Times New Roman" pitchFamily="18" charset="0"/>
                <a:cs typeface="Times New Roman" pitchFamily="18" charset="0"/>
              </a:rPr>
              <a:t>it is</a:t>
            </a:r>
            <a:r>
              <a:rPr lang="en-GB" altLang="en-US" sz="4400">
                <a:latin typeface="Times New Roman" pitchFamily="18" charset="0"/>
                <a:cs typeface="Times New Roman" pitchFamily="18" charset="0"/>
              </a:rPr>
              <a:t> impossible to please </a:t>
            </a:r>
            <a:r>
              <a:rPr lang="en-GB" altLang="en-US" sz="4400" i="1">
                <a:latin typeface="Times New Roman" pitchFamily="18" charset="0"/>
                <a:cs typeface="Times New Roman" pitchFamily="18" charset="0"/>
              </a:rPr>
              <a:t>Him,</a:t>
            </a:r>
            <a:r>
              <a:rPr lang="en-GB" altLang="en-US" sz="4400">
                <a:latin typeface="Times New Roman" pitchFamily="18" charset="0"/>
                <a:cs typeface="Times New Roman" pitchFamily="18" charset="0"/>
              </a:rPr>
              <a:t> …</a:t>
            </a:r>
            <a:r>
              <a:rPr lang="en-GB" altLang="en-US" sz="4400" b="1" i="1">
                <a:latin typeface="Times New Roman" pitchFamily="18" charset="0"/>
                <a:cs typeface="Times New Roman" pitchFamily="18" charset="0"/>
              </a:rPr>
              <a:t>Hebrews 11:6 (NKJV)</a:t>
            </a:r>
          </a:p>
        </p:txBody>
      </p:sp>
      <p:sp>
        <p:nvSpPr>
          <p:cNvPr id="3" name="Rectangle 2"/>
          <p:cNvSpPr>
            <a:spLocks noChangeArrowheads="1"/>
          </p:cNvSpPr>
          <p:nvPr/>
        </p:nvSpPr>
        <p:spPr bwMode="auto">
          <a:xfrm>
            <a:off x="433388" y="2179638"/>
            <a:ext cx="11396662" cy="13239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a:lnSpc>
                <a:spcPct val="100000"/>
              </a:lnSpc>
              <a:spcBef>
                <a:spcPct val="0"/>
              </a:spcBef>
              <a:buFontTx/>
              <a:buNone/>
            </a:pPr>
            <a:r>
              <a:rPr lang="en-GB" altLang="en-US" sz="4000" b="1">
                <a:solidFill>
                  <a:schemeClr val="bg1"/>
                </a:solidFill>
                <a:latin typeface="Times New Roman" pitchFamily="18" charset="0"/>
                <a:cs typeface="Times New Roman" pitchFamily="18" charset="0"/>
              </a:rPr>
              <a:t>What was Jesus expectation in the middle of the disciples’ crisis?</a:t>
            </a:r>
          </a:p>
        </p:txBody>
      </p:sp>
      <p:sp>
        <p:nvSpPr>
          <p:cNvPr id="4" name="Rectangle 3"/>
          <p:cNvSpPr>
            <a:spLocks noChangeArrowheads="1"/>
          </p:cNvSpPr>
          <p:nvPr/>
        </p:nvSpPr>
        <p:spPr bwMode="auto">
          <a:xfrm>
            <a:off x="3355975" y="3771900"/>
            <a:ext cx="5359400" cy="7699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4400" b="1">
                <a:solidFill>
                  <a:srgbClr val="FFFF00"/>
                </a:solidFill>
                <a:latin typeface="Times New Roman" pitchFamily="18" charset="0"/>
                <a:cs typeface="Times New Roman" pitchFamily="18" charset="0"/>
              </a:rPr>
              <a:t>He wanted their trust</a:t>
            </a:r>
          </a:p>
        </p:txBody>
      </p:sp>
      <p:sp>
        <p:nvSpPr>
          <p:cNvPr id="6" name="Rectangle 5"/>
          <p:cNvSpPr>
            <a:spLocks noChangeArrowheads="1"/>
          </p:cNvSpPr>
          <p:nvPr/>
        </p:nvSpPr>
        <p:spPr bwMode="auto">
          <a:xfrm>
            <a:off x="115888" y="5427663"/>
            <a:ext cx="11839575"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4000" b="1">
                <a:latin typeface="Times New Roman" pitchFamily="18" charset="0"/>
                <a:cs typeface="Times New Roman" pitchFamily="18" charset="0"/>
              </a:rPr>
              <a:t>Jesus wants </a:t>
            </a:r>
            <a:r>
              <a:rPr lang="en-GB" altLang="en-US" sz="4000" b="1">
                <a:solidFill>
                  <a:srgbClr val="FF0000"/>
                </a:solidFill>
                <a:latin typeface="Times New Roman" pitchFamily="18" charset="0"/>
                <a:cs typeface="Times New Roman" pitchFamily="18" charset="0"/>
              </a:rPr>
              <a:t>all our trust</a:t>
            </a:r>
            <a:r>
              <a:rPr lang="en-GB" altLang="en-US" sz="4000" b="1">
                <a:latin typeface="Times New Roman" pitchFamily="18" charset="0"/>
                <a:cs typeface="Times New Roman" pitchFamily="18" charset="0"/>
              </a:rPr>
              <a:t> so He can give us a new life.</a:t>
            </a:r>
            <a:r>
              <a:rPr lang="en-GB" altLang="en-US" sz="4000">
                <a:latin typeface="Times New Roman" pitchFamily="18" charset="0"/>
                <a:cs typeface="Times New Roman" pitchFamily="18" charset="0"/>
              </a:rPr>
              <a:t> </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childTnLst>
                    </p:cTn>
                  </p:par>
                  <p:par>
                    <p:cTn id="15" fill="hold" nodeType="clickPar">
                      <p:stCondLst>
                        <p:cond delay="indefinite"/>
                      </p:stCondLst>
                      <p:childTnLst>
                        <p:par>
                          <p:cTn id="16" fill="hold" nodeType="withGroup">
                            <p:stCondLst>
                              <p:cond delay="0"/>
                            </p:stCondLst>
                            <p:childTnLst>
                              <p:par>
                                <p:cTn id="17" presetID="2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Effect transition="in" filter="wipe(down)">
                                      <p:cBhvr>
                                        <p:cTn id="19" dur="500"/>
                                        <p:tgtEl>
                                          <p:spTgt spid="4"/>
                                        </p:tgtEl>
                                      </p:cBhvr>
                                    </p:animEffect>
                                  </p:childTnLst>
                                </p:cTn>
                              </p:par>
                            </p:childTnLst>
                          </p:cTn>
                        </p:par>
                      </p:childTnLst>
                    </p:cTn>
                  </p:par>
                  <p:par>
                    <p:cTn id="20" fill="hold" nodeType="clickPar">
                      <p:stCondLst>
                        <p:cond delay="indefinite"/>
                      </p:stCondLst>
                      <p:childTnLst>
                        <p:par>
                          <p:cTn id="21" fill="hold" nodeType="withGroup">
                            <p:stCondLst>
                              <p:cond delay="0"/>
                            </p:stCondLst>
                            <p:childTnLst>
                              <p:par>
                                <p:cTn id="22" presetID="16" presetClass="entr" presetSubtype="21" fill="hold" grpId="0" nodeType="clickEffect">
                                  <p:stCondLst>
                                    <p:cond delay="0"/>
                                  </p:stCondLst>
                                  <p:childTnLst>
                                    <p:set>
                                      <p:cBhvr>
                                        <p:cTn id="23" dur="1" fill="hold">
                                          <p:stCondLst>
                                            <p:cond delay="0"/>
                                          </p:stCondLst>
                                        </p:cTn>
                                        <p:tgtEl>
                                          <p:spTgt spid="6"/>
                                        </p:tgtEl>
                                        <p:attrNameLst>
                                          <p:attrName>style.visibility</p:attrName>
                                        </p:attrNameLst>
                                      </p:cBhvr>
                                      <p:to>
                                        <p:strVal val="visible"/>
                                      </p:to>
                                    </p:set>
                                    <p:animEffect transition="in" filter="barn(inVertical)">
                                      <p:cBhvr>
                                        <p:cTn id="24"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4" grpId="0"/>
      <p:bldP spid="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rgbClr val="0D0D0D"/>
        </a:solidFill>
        <a:effectLst/>
      </p:bgPr>
    </p:bg>
    <p:spTree>
      <p:nvGrpSpPr>
        <p:cNvPr id="1" name=""/>
        <p:cNvGrpSpPr/>
        <p:nvPr/>
      </p:nvGrpSpPr>
      <p:grpSpPr>
        <a:xfrm>
          <a:off x="0" y="0"/>
          <a:ext cx="0" cy="0"/>
          <a:chOff x="0" y="0"/>
          <a:chExt cx="0" cy="0"/>
        </a:xfrm>
      </p:grpSpPr>
      <p:sp>
        <p:nvSpPr>
          <p:cNvPr id="15362" name="Rectangle 1"/>
          <p:cNvSpPr>
            <a:spLocks noChangeArrowheads="1"/>
          </p:cNvSpPr>
          <p:nvPr/>
        </p:nvSpPr>
        <p:spPr bwMode="auto">
          <a:xfrm>
            <a:off x="679450" y="687388"/>
            <a:ext cx="10598150" cy="50165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a:lnSpc>
                <a:spcPct val="100000"/>
              </a:lnSpc>
              <a:spcBef>
                <a:spcPct val="0"/>
              </a:spcBef>
              <a:buFontTx/>
              <a:buNone/>
            </a:pPr>
            <a:r>
              <a:rPr lang="en-GB" altLang="en-US" sz="1800" b="1" baseline="30000"/>
              <a:t> </a:t>
            </a:r>
            <a:r>
              <a:rPr lang="en-GB" altLang="en-US" sz="4000">
                <a:latin typeface="Times New Roman" pitchFamily="18" charset="0"/>
                <a:cs typeface="Times New Roman" pitchFamily="18" charset="0"/>
              </a:rPr>
              <a:t>Rejoice in the Lord always. I will say it again: Rejoice!... </a:t>
            </a:r>
            <a:r>
              <a:rPr lang="en-GB" altLang="en-US" sz="4000" b="1">
                <a:solidFill>
                  <a:srgbClr val="FF0000"/>
                </a:solidFill>
                <a:latin typeface="Times New Roman" pitchFamily="18" charset="0"/>
                <a:cs typeface="Times New Roman" pitchFamily="18" charset="0"/>
              </a:rPr>
              <a:t>The Lord is near</a:t>
            </a:r>
            <a:r>
              <a:rPr lang="en-GB" altLang="en-US" sz="4000">
                <a:latin typeface="Times New Roman" pitchFamily="18" charset="0"/>
                <a:cs typeface="Times New Roman" pitchFamily="18" charset="0"/>
              </a:rPr>
              <a:t>. Do not be anxious about anything, but in every situation, by prayer and petition, with thanksgiving, present your requests to God. And the peace of God, which transcends all understanding, will guard your hearts and your minds in Christ Jesus.</a:t>
            </a:r>
          </a:p>
          <a:p>
            <a:pPr algn="just">
              <a:lnSpc>
                <a:spcPct val="100000"/>
              </a:lnSpc>
              <a:spcBef>
                <a:spcPct val="0"/>
              </a:spcBef>
              <a:buFontTx/>
              <a:buNone/>
            </a:pPr>
            <a:r>
              <a:rPr lang="en-GB" altLang="en-US" sz="4000" b="1">
                <a:solidFill>
                  <a:srgbClr val="000099"/>
                </a:solidFill>
                <a:latin typeface="Times New Roman" pitchFamily="18" charset="0"/>
                <a:cs typeface="Times New Roman" pitchFamily="18" charset="0"/>
              </a:rPr>
              <a:t>Philippians 4:4-7 (NIV)</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15362"/>
                                        </p:tgtEl>
                                        <p:attrNameLst>
                                          <p:attrName>style.visibility</p:attrName>
                                        </p:attrNameLst>
                                      </p:cBhvr>
                                      <p:to>
                                        <p:strVal val="visible"/>
                                      </p:to>
                                    </p:set>
                                    <p:animEffect transition="in" filter="barn(inVertical)">
                                      <p:cBhvr>
                                        <p:cTn id="7" dur="500"/>
                                        <p:tgtEl>
                                          <p:spTgt spid="153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362"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solidFill>
          <a:srgbClr val="0D0D0D"/>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525838" y="312738"/>
            <a:ext cx="4808537" cy="7016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buFont typeface="Arial" charset="0"/>
              <a:buNone/>
            </a:pPr>
            <a:r>
              <a:rPr lang="en-GB" altLang="en-US" sz="4400" b="1">
                <a:solidFill>
                  <a:srgbClr val="FFFF00"/>
                </a:solidFill>
                <a:latin typeface="Times New Roman" pitchFamily="18" charset="0"/>
                <a:cs typeface="Times New Roman" pitchFamily="18" charset="0"/>
              </a:rPr>
              <a:t>The Crisis of Belief</a:t>
            </a:r>
          </a:p>
        </p:txBody>
      </p:sp>
      <p:sp>
        <p:nvSpPr>
          <p:cNvPr id="4" name="Rectangle 3"/>
          <p:cNvSpPr>
            <a:spLocks noChangeArrowheads="1"/>
          </p:cNvSpPr>
          <p:nvPr/>
        </p:nvSpPr>
        <p:spPr bwMode="auto">
          <a:xfrm>
            <a:off x="328613" y="1911350"/>
            <a:ext cx="11525250" cy="34766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a:lnSpc>
                <a:spcPct val="100000"/>
              </a:lnSpc>
              <a:spcBef>
                <a:spcPct val="0"/>
              </a:spcBef>
              <a:buFontTx/>
              <a:buNone/>
            </a:pPr>
            <a:r>
              <a:rPr lang="en-GB" altLang="en-US" sz="4400">
                <a:latin typeface="Times New Roman" pitchFamily="18" charset="0"/>
                <a:cs typeface="Times New Roman" pitchFamily="18" charset="0"/>
              </a:rPr>
              <a:t>But without </a:t>
            </a:r>
            <a:r>
              <a:rPr lang="en-GB" altLang="en-US" sz="4400" b="1">
                <a:solidFill>
                  <a:srgbClr val="FF0000"/>
                </a:solidFill>
                <a:latin typeface="Times New Roman" pitchFamily="18" charset="0"/>
                <a:cs typeface="Times New Roman" pitchFamily="18" charset="0"/>
              </a:rPr>
              <a:t>Faith</a:t>
            </a:r>
            <a:r>
              <a:rPr lang="en-GB" altLang="en-US" sz="4400">
                <a:latin typeface="Times New Roman" pitchFamily="18" charset="0"/>
                <a:cs typeface="Times New Roman" pitchFamily="18" charset="0"/>
              </a:rPr>
              <a:t> </a:t>
            </a:r>
            <a:r>
              <a:rPr lang="en-GB" altLang="en-US" sz="4400" i="1">
                <a:latin typeface="Times New Roman" pitchFamily="18" charset="0"/>
                <a:cs typeface="Times New Roman" pitchFamily="18" charset="0"/>
              </a:rPr>
              <a:t>it is</a:t>
            </a:r>
            <a:r>
              <a:rPr lang="en-GB" altLang="en-US" sz="4400">
                <a:latin typeface="Times New Roman" pitchFamily="18" charset="0"/>
                <a:cs typeface="Times New Roman" pitchFamily="18" charset="0"/>
              </a:rPr>
              <a:t> impossible to please </a:t>
            </a:r>
            <a:r>
              <a:rPr lang="en-GB" altLang="en-US" sz="4400" i="1">
                <a:latin typeface="Times New Roman" pitchFamily="18" charset="0"/>
                <a:cs typeface="Times New Roman" pitchFamily="18" charset="0"/>
              </a:rPr>
              <a:t>Him,</a:t>
            </a:r>
            <a:r>
              <a:rPr lang="en-GB" altLang="en-US" sz="4400">
                <a:latin typeface="Times New Roman" pitchFamily="18" charset="0"/>
                <a:cs typeface="Times New Roman" pitchFamily="18" charset="0"/>
              </a:rPr>
              <a:t> for he who comes to God must believe that He is, and </a:t>
            </a:r>
            <a:r>
              <a:rPr lang="en-GB" altLang="en-US" sz="4400" i="1">
                <a:latin typeface="Times New Roman" pitchFamily="18" charset="0"/>
                <a:cs typeface="Times New Roman" pitchFamily="18" charset="0"/>
              </a:rPr>
              <a:t>that </a:t>
            </a:r>
            <a:r>
              <a:rPr lang="en-GB" altLang="en-US" sz="4400">
                <a:latin typeface="Times New Roman" pitchFamily="18" charset="0"/>
                <a:cs typeface="Times New Roman" pitchFamily="18" charset="0"/>
              </a:rPr>
              <a:t>He is a rewarder of those who diligently seek Him.</a:t>
            </a:r>
          </a:p>
          <a:p>
            <a:pPr algn="just">
              <a:lnSpc>
                <a:spcPct val="100000"/>
              </a:lnSpc>
              <a:spcBef>
                <a:spcPct val="0"/>
              </a:spcBef>
              <a:buFontTx/>
              <a:buNone/>
            </a:pPr>
            <a:r>
              <a:rPr lang="en-GB" altLang="en-US" sz="4400" b="1" i="1">
                <a:solidFill>
                  <a:srgbClr val="000099"/>
                </a:solidFill>
                <a:latin typeface="Times New Roman" pitchFamily="18" charset="0"/>
                <a:cs typeface="Times New Roman" pitchFamily="18" charset="0"/>
              </a:rPr>
              <a:t>Hebrews 11:6 (NKJV)</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500"/>
                                        <p:tgtEl>
                                          <p:spTgt spid="3"/>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fade">
                                      <p:cBhvr>
                                        <p:cTn id="12" dur="1000"/>
                                        <p:tgtEl>
                                          <p:spTgt spid="4"/>
                                        </p:tgtEl>
                                      </p:cBhvr>
                                    </p:animEffect>
                                    <p:anim calcmode="lin" valueType="num">
                                      <p:cBhvr>
                                        <p:cTn id="13" dur="1000" fill="hold"/>
                                        <p:tgtEl>
                                          <p:spTgt spid="4"/>
                                        </p:tgtEl>
                                        <p:attrNameLst>
                                          <p:attrName>ppt_x</p:attrName>
                                        </p:attrNameLst>
                                      </p:cBhvr>
                                      <p:tavLst>
                                        <p:tav tm="0">
                                          <p:val>
                                            <p:strVal val="#ppt_x"/>
                                          </p:val>
                                        </p:tav>
                                        <p:tav tm="100000">
                                          <p:val>
                                            <p:strVal val="#ppt_x"/>
                                          </p:val>
                                        </p:tav>
                                      </p:tavLst>
                                    </p:anim>
                                    <p:anim calcmode="lin" valueType="num">
                                      <p:cBhvr>
                                        <p:cTn id="14" dur="1000" fill="hold"/>
                                        <p:tgtEl>
                                          <p:spTgt spid="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utoUpdateAnimBg="0"/>
      <p:bldP spid="4"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415925" y="933450"/>
            <a:ext cx="11320463" cy="26574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tabLst>
                <a:tab pos="533400" algn="l"/>
              </a:tabLst>
              <a:defRPr sz="2800">
                <a:solidFill>
                  <a:schemeClr val="tx1"/>
                </a:solidFill>
                <a:latin typeface="Calibri" pitchFamily="34" charset="0"/>
              </a:defRPr>
            </a:lvl1pPr>
            <a:lvl2pPr marL="742950" indent="-285750">
              <a:lnSpc>
                <a:spcPct val="90000"/>
              </a:lnSpc>
              <a:spcBef>
                <a:spcPts val="500"/>
              </a:spcBef>
              <a:buFont typeface="Arial" charset="0"/>
              <a:buChar char="•"/>
              <a:tabLst>
                <a:tab pos="533400" algn="l"/>
              </a:tabLst>
              <a:defRPr sz="2400">
                <a:solidFill>
                  <a:schemeClr val="tx1"/>
                </a:solidFill>
                <a:latin typeface="Calibri" pitchFamily="34" charset="0"/>
              </a:defRPr>
            </a:lvl2pPr>
            <a:lvl3pPr marL="1143000" indent="-228600">
              <a:lnSpc>
                <a:spcPct val="90000"/>
              </a:lnSpc>
              <a:spcBef>
                <a:spcPts val="500"/>
              </a:spcBef>
              <a:buFont typeface="Arial" charset="0"/>
              <a:buChar char="•"/>
              <a:tabLst>
                <a:tab pos="533400" algn="l"/>
              </a:tabLst>
              <a:defRPr sz="2000">
                <a:solidFill>
                  <a:schemeClr val="tx1"/>
                </a:solidFill>
                <a:latin typeface="Calibri" pitchFamily="34" charset="0"/>
              </a:defRPr>
            </a:lvl3pPr>
            <a:lvl4pPr marL="1600200" indent="-228600">
              <a:lnSpc>
                <a:spcPct val="90000"/>
              </a:lnSpc>
              <a:spcBef>
                <a:spcPts val="500"/>
              </a:spcBef>
              <a:buFont typeface="Arial" charset="0"/>
              <a:buChar char="•"/>
              <a:tabLst>
                <a:tab pos="533400" algn="l"/>
              </a:tabLst>
              <a:defRPr>
                <a:solidFill>
                  <a:schemeClr val="tx1"/>
                </a:solidFill>
                <a:latin typeface="Calibri" pitchFamily="34" charset="0"/>
              </a:defRPr>
            </a:lvl4pPr>
            <a:lvl5pPr marL="2057400" indent="-228600">
              <a:lnSpc>
                <a:spcPct val="90000"/>
              </a:lnSpc>
              <a:spcBef>
                <a:spcPts val="500"/>
              </a:spcBef>
              <a:buFont typeface="Arial" charset="0"/>
              <a:buChar char="•"/>
              <a:tabLst>
                <a:tab pos="533400" algn="l"/>
              </a:tabLst>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tabLst>
                <a:tab pos="533400" algn="l"/>
              </a:tabLst>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tabLst>
                <a:tab pos="533400" algn="l"/>
              </a:tabLst>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tabLst>
                <a:tab pos="533400" algn="l"/>
              </a:tabLst>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tabLst>
                <a:tab pos="533400" algn="l"/>
              </a:tabLst>
              <a:defRPr>
                <a:solidFill>
                  <a:schemeClr val="tx1"/>
                </a:solidFill>
                <a:latin typeface="Calibri" pitchFamily="34" charset="0"/>
              </a:defRPr>
            </a:lvl9pPr>
          </a:lstStyle>
          <a:p>
            <a:pPr>
              <a:buFont typeface="Arial" charset="0"/>
              <a:buNone/>
            </a:pPr>
            <a:r>
              <a:rPr lang="en-GB" altLang="en-US" sz="4400" b="1">
                <a:solidFill>
                  <a:srgbClr val="000099"/>
                </a:solidFill>
                <a:latin typeface="Times New Roman" pitchFamily="18" charset="0"/>
                <a:cs typeface="Times New Roman" pitchFamily="18" charset="0"/>
              </a:rPr>
              <a:t>Reality No. 5</a:t>
            </a:r>
          </a:p>
          <a:p>
            <a:pPr algn="just">
              <a:buFont typeface="Arial" charset="0"/>
              <a:buNone/>
            </a:pPr>
            <a:r>
              <a:rPr lang="en-GB" altLang="en-US" sz="4400" b="1">
                <a:latin typeface="Times New Roman" pitchFamily="18" charset="0"/>
                <a:cs typeface="Times New Roman" pitchFamily="18" charset="0"/>
              </a:rPr>
              <a:t>God’s invitation for you to work with Him, always leads to a crisis of belief that requires </a:t>
            </a:r>
            <a:r>
              <a:rPr lang="en-GB" altLang="en-US" sz="4400" b="1">
                <a:solidFill>
                  <a:srgbClr val="FF0000"/>
                </a:solidFill>
                <a:latin typeface="Times New Roman" pitchFamily="18" charset="0"/>
                <a:cs typeface="Times New Roman" pitchFamily="18" charset="0"/>
              </a:rPr>
              <a:t>faith </a:t>
            </a:r>
            <a:r>
              <a:rPr lang="en-GB" altLang="en-US" sz="4400" b="1">
                <a:latin typeface="Times New Roman" pitchFamily="18" charset="0"/>
                <a:cs typeface="Times New Roman" pitchFamily="18" charset="0"/>
              </a:rPr>
              <a:t>and action.</a:t>
            </a:r>
            <a:endParaRPr lang="en-GB" altLang="en-US" sz="4400">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592138" y="287338"/>
            <a:ext cx="11320462" cy="63325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tabLst>
                <a:tab pos="533400" algn="l"/>
              </a:tabLst>
              <a:defRPr sz="2800">
                <a:solidFill>
                  <a:schemeClr val="tx1"/>
                </a:solidFill>
                <a:latin typeface="Calibri" pitchFamily="34" charset="0"/>
              </a:defRPr>
            </a:lvl1pPr>
            <a:lvl2pPr marL="742950" indent="-285750">
              <a:lnSpc>
                <a:spcPct val="90000"/>
              </a:lnSpc>
              <a:spcBef>
                <a:spcPts val="500"/>
              </a:spcBef>
              <a:buFont typeface="Arial" charset="0"/>
              <a:buChar char="•"/>
              <a:tabLst>
                <a:tab pos="533400" algn="l"/>
              </a:tabLst>
              <a:defRPr sz="2400">
                <a:solidFill>
                  <a:schemeClr val="tx1"/>
                </a:solidFill>
                <a:latin typeface="Calibri" pitchFamily="34" charset="0"/>
              </a:defRPr>
            </a:lvl2pPr>
            <a:lvl3pPr marL="1143000" indent="-228600">
              <a:lnSpc>
                <a:spcPct val="90000"/>
              </a:lnSpc>
              <a:spcBef>
                <a:spcPts val="500"/>
              </a:spcBef>
              <a:buFont typeface="Arial" charset="0"/>
              <a:buChar char="•"/>
              <a:tabLst>
                <a:tab pos="533400" algn="l"/>
              </a:tabLst>
              <a:defRPr sz="2000">
                <a:solidFill>
                  <a:schemeClr val="tx1"/>
                </a:solidFill>
                <a:latin typeface="Calibri" pitchFamily="34" charset="0"/>
              </a:defRPr>
            </a:lvl3pPr>
            <a:lvl4pPr marL="1600200" indent="-228600">
              <a:lnSpc>
                <a:spcPct val="90000"/>
              </a:lnSpc>
              <a:spcBef>
                <a:spcPts val="500"/>
              </a:spcBef>
              <a:buFont typeface="Arial" charset="0"/>
              <a:buChar char="•"/>
              <a:tabLst>
                <a:tab pos="533400" algn="l"/>
              </a:tabLst>
              <a:defRPr>
                <a:solidFill>
                  <a:schemeClr val="tx1"/>
                </a:solidFill>
                <a:latin typeface="Calibri" pitchFamily="34" charset="0"/>
              </a:defRPr>
            </a:lvl4pPr>
            <a:lvl5pPr marL="2057400" indent="-228600">
              <a:lnSpc>
                <a:spcPct val="90000"/>
              </a:lnSpc>
              <a:spcBef>
                <a:spcPts val="500"/>
              </a:spcBef>
              <a:buFont typeface="Arial" charset="0"/>
              <a:buChar char="•"/>
              <a:tabLst>
                <a:tab pos="533400" algn="l"/>
              </a:tabLst>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tabLst>
                <a:tab pos="533400" algn="l"/>
              </a:tabLst>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tabLst>
                <a:tab pos="533400" algn="l"/>
              </a:tabLst>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tabLst>
                <a:tab pos="533400" algn="l"/>
              </a:tabLst>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tabLst>
                <a:tab pos="533400" algn="l"/>
              </a:tabLst>
              <a:defRPr>
                <a:solidFill>
                  <a:schemeClr val="tx1"/>
                </a:solidFill>
                <a:latin typeface="Calibri" pitchFamily="34" charset="0"/>
              </a:defRPr>
            </a:lvl9pPr>
          </a:lstStyle>
          <a:p>
            <a:pPr algn="just">
              <a:buFont typeface="Arial" charset="0"/>
              <a:buNone/>
            </a:pPr>
            <a:r>
              <a:rPr lang="en-GB" altLang="en-US" sz="3600" b="1" baseline="30000">
                <a:latin typeface="Times New Roman" pitchFamily="18" charset="0"/>
                <a:cs typeface="Times New Roman" pitchFamily="18" charset="0"/>
              </a:rPr>
              <a:t>35 </a:t>
            </a:r>
            <a:r>
              <a:rPr lang="en-GB" altLang="en-US" sz="3600">
                <a:latin typeface="Times New Roman" pitchFamily="18" charset="0"/>
                <a:cs typeface="Times New Roman" pitchFamily="18" charset="0"/>
              </a:rPr>
              <a:t>That day when evening came, he said to his disciples, “Let us go over to the other side.” </a:t>
            </a:r>
            <a:r>
              <a:rPr lang="en-GB" altLang="en-US" sz="3600" b="1" baseline="30000">
                <a:latin typeface="Times New Roman" pitchFamily="18" charset="0"/>
                <a:cs typeface="Times New Roman" pitchFamily="18" charset="0"/>
              </a:rPr>
              <a:t>36 </a:t>
            </a:r>
            <a:r>
              <a:rPr lang="en-GB" altLang="en-US" sz="3600">
                <a:latin typeface="Times New Roman" pitchFamily="18" charset="0"/>
                <a:cs typeface="Times New Roman" pitchFamily="18" charset="0"/>
              </a:rPr>
              <a:t>Leaving the crowd behind, they took him along, just as he was, in the boat. There were also other boats with him. </a:t>
            </a:r>
            <a:r>
              <a:rPr lang="en-GB" altLang="en-US" sz="3600" b="1" baseline="30000">
                <a:latin typeface="Times New Roman" pitchFamily="18" charset="0"/>
                <a:cs typeface="Times New Roman" pitchFamily="18" charset="0"/>
              </a:rPr>
              <a:t>37 </a:t>
            </a:r>
            <a:r>
              <a:rPr lang="en-GB" altLang="en-US" sz="3600">
                <a:latin typeface="Times New Roman" pitchFamily="18" charset="0"/>
                <a:cs typeface="Times New Roman" pitchFamily="18" charset="0"/>
              </a:rPr>
              <a:t>A furious squall came up, and the waves broke over the boat, so that it was nearly swamped. </a:t>
            </a:r>
            <a:r>
              <a:rPr lang="en-GB" altLang="en-US" sz="3600" b="1" baseline="30000">
                <a:latin typeface="Times New Roman" pitchFamily="18" charset="0"/>
                <a:cs typeface="Times New Roman" pitchFamily="18" charset="0"/>
              </a:rPr>
              <a:t>38 </a:t>
            </a:r>
            <a:r>
              <a:rPr lang="en-GB" altLang="en-US" sz="3600">
                <a:latin typeface="Times New Roman" pitchFamily="18" charset="0"/>
                <a:cs typeface="Times New Roman" pitchFamily="18" charset="0"/>
              </a:rPr>
              <a:t>Jesus was in the stern, sleeping on a cushion. The disciples woke him and said to him, “Teacher, don’t you care if we drown?”</a:t>
            </a:r>
          </a:p>
          <a:p>
            <a:pPr>
              <a:buFont typeface="Arial" charset="0"/>
              <a:buNone/>
            </a:pPr>
            <a:r>
              <a:rPr lang="en-GB" altLang="en-US" sz="3600" b="1" baseline="30000">
                <a:latin typeface="Times New Roman" pitchFamily="18" charset="0"/>
                <a:cs typeface="Times New Roman" pitchFamily="18" charset="0"/>
              </a:rPr>
              <a:t>39 </a:t>
            </a:r>
            <a:r>
              <a:rPr lang="en-GB" altLang="en-US" sz="3600">
                <a:latin typeface="Times New Roman" pitchFamily="18" charset="0"/>
                <a:cs typeface="Times New Roman" pitchFamily="18" charset="0"/>
              </a:rPr>
              <a:t>He got up, rebuked the wind and said to the waves, “Quiet! Be still!”Then the wind died down and it was completely calm.</a:t>
            </a:r>
          </a:p>
          <a:p>
            <a:pPr>
              <a:buFont typeface="Arial" charset="0"/>
              <a:buNone/>
            </a:pPr>
            <a:r>
              <a:rPr lang="en-GB" altLang="en-US" sz="3600" b="1" i="1">
                <a:solidFill>
                  <a:srgbClr val="FF0000"/>
                </a:solidFill>
                <a:latin typeface="Times New Roman" pitchFamily="18" charset="0"/>
                <a:cs typeface="Times New Roman" pitchFamily="18" charset="0"/>
              </a:rPr>
              <a:t>Mark 4:35-41 (NIV)</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4" name="Rectangle 3"/>
          <p:cNvSpPr>
            <a:spLocks noChangeArrowheads="1"/>
          </p:cNvSpPr>
          <p:nvPr/>
        </p:nvSpPr>
        <p:spPr bwMode="auto">
          <a:xfrm>
            <a:off x="387350" y="241300"/>
            <a:ext cx="11525250" cy="2830513"/>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tabLst>
                <a:tab pos="533400" algn="l"/>
              </a:tabLst>
              <a:defRPr sz="2800">
                <a:solidFill>
                  <a:schemeClr val="tx1"/>
                </a:solidFill>
                <a:latin typeface="Calibri" pitchFamily="34" charset="0"/>
              </a:defRPr>
            </a:lvl1pPr>
            <a:lvl2pPr marL="742950" indent="-285750">
              <a:lnSpc>
                <a:spcPct val="90000"/>
              </a:lnSpc>
              <a:spcBef>
                <a:spcPts val="500"/>
              </a:spcBef>
              <a:buFont typeface="Arial" charset="0"/>
              <a:buChar char="•"/>
              <a:tabLst>
                <a:tab pos="533400" algn="l"/>
              </a:tabLst>
              <a:defRPr sz="2400">
                <a:solidFill>
                  <a:schemeClr val="tx1"/>
                </a:solidFill>
                <a:latin typeface="Calibri" pitchFamily="34" charset="0"/>
              </a:defRPr>
            </a:lvl2pPr>
            <a:lvl3pPr marL="1143000" indent="-228600">
              <a:lnSpc>
                <a:spcPct val="90000"/>
              </a:lnSpc>
              <a:spcBef>
                <a:spcPts val="500"/>
              </a:spcBef>
              <a:buFont typeface="Arial" charset="0"/>
              <a:buChar char="•"/>
              <a:tabLst>
                <a:tab pos="533400" algn="l"/>
              </a:tabLst>
              <a:defRPr sz="2000">
                <a:solidFill>
                  <a:schemeClr val="tx1"/>
                </a:solidFill>
                <a:latin typeface="Calibri" pitchFamily="34" charset="0"/>
              </a:defRPr>
            </a:lvl3pPr>
            <a:lvl4pPr marL="1600200" indent="-228600">
              <a:lnSpc>
                <a:spcPct val="90000"/>
              </a:lnSpc>
              <a:spcBef>
                <a:spcPts val="500"/>
              </a:spcBef>
              <a:buFont typeface="Arial" charset="0"/>
              <a:buChar char="•"/>
              <a:tabLst>
                <a:tab pos="533400" algn="l"/>
              </a:tabLst>
              <a:defRPr>
                <a:solidFill>
                  <a:schemeClr val="tx1"/>
                </a:solidFill>
                <a:latin typeface="Calibri" pitchFamily="34" charset="0"/>
              </a:defRPr>
            </a:lvl4pPr>
            <a:lvl5pPr marL="2057400" indent="-228600">
              <a:lnSpc>
                <a:spcPct val="90000"/>
              </a:lnSpc>
              <a:spcBef>
                <a:spcPts val="500"/>
              </a:spcBef>
              <a:buFont typeface="Arial" charset="0"/>
              <a:buChar char="•"/>
              <a:tabLst>
                <a:tab pos="533400" algn="l"/>
              </a:tabLst>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tabLst>
                <a:tab pos="533400" algn="l"/>
              </a:tabLst>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tabLst>
                <a:tab pos="533400" algn="l"/>
              </a:tabLst>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tabLst>
                <a:tab pos="533400" algn="l"/>
              </a:tabLst>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tabLst>
                <a:tab pos="533400" algn="l"/>
              </a:tabLst>
              <a:defRPr>
                <a:solidFill>
                  <a:schemeClr val="tx1"/>
                </a:solidFill>
                <a:latin typeface="Calibri" pitchFamily="34" charset="0"/>
              </a:defRPr>
            </a:lvl9pPr>
          </a:lstStyle>
          <a:p>
            <a:pPr algn="just">
              <a:buFont typeface="Arial" charset="0"/>
              <a:buNone/>
            </a:pPr>
            <a:r>
              <a:rPr lang="en-GB" altLang="en-US" sz="3600" b="1" baseline="30000">
                <a:latin typeface="Times New Roman" pitchFamily="18" charset="0"/>
                <a:cs typeface="Times New Roman" pitchFamily="18" charset="0"/>
              </a:rPr>
              <a:t>40 </a:t>
            </a:r>
            <a:r>
              <a:rPr lang="en-GB" altLang="en-US" sz="3600">
                <a:latin typeface="Times New Roman" pitchFamily="18" charset="0"/>
                <a:cs typeface="Times New Roman" pitchFamily="18" charset="0"/>
              </a:rPr>
              <a:t>He said to his disciples, “Why are you so afraid? </a:t>
            </a:r>
            <a:r>
              <a:rPr lang="en-GB" altLang="en-US" sz="3600" b="1">
                <a:solidFill>
                  <a:srgbClr val="FF0000"/>
                </a:solidFill>
                <a:latin typeface="Times New Roman" pitchFamily="18" charset="0"/>
                <a:cs typeface="Times New Roman" pitchFamily="18" charset="0"/>
              </a:rPr>
              <a:t>Do you still have no faith?”</a:t>
            </a:r>
            <a:endParaRPr lang="en-GB" altLang="en-US" sz="3600">
              <a:solidFill>
                <a:srgbClr val="FF0000"/>
              </a:solidFill>
              <a:latin typeface="Times New Roman" pitchFamily="18" charset="0"/>
              <a:cs typeface="Times New Roman" pitchFamily="18" charset="0"/>
            </a:endParaRPr>
          </a:p>
          <a:p>
            <a:pPr algn="just">
              <a:buFont typeface="Arial" charset="0"/>
              <a:buNone/>
            </a:pPr>
            <a:r>
              <a:rPr lang="en-GB" altLang="en-US" sz="3600" b="1" baseline="30000">
                <a:latin typeface="Times New Roman" pitchFamily="18" charset="0"/>
                <a:cs typeface="Times New Roman" pitchFamily="18" charset="0"/>
              </a:rPr>
              <a:t>41 </a:t>
            </a:r>
            <a:r>
              <a:rPr lang="en-GB" altLang="en-US" sz="3600">
                <a:latin typeface="Times New Roman" pitchFamily="18" charset="0"/>
                <a:cs typeface="Times New Roman" pitchFamily="18" charset="0"/>
              </a:rPr>
              <a:t>They were terrified and asked each other, “Who is this? Even the wind and the waves obey him!”</a:t>
            </a:r>
          </a:p>
          <a:p>
            <a:pPr algn="just" eaLnBrk="1" hangingPunct="1">
              <a:lnSpc>
                <a:spcPct val="100000"/>
              </a:lnSpc>
              <a:spcBef>
                <a:spcPct val="0"/>
              </a:spcBef>
              <a:spcAft>
                <a:spcPts val="300"/>
              </a:spcAft>
              <a:buFontTx/>
              <a:buNone/>
            </a:pPr>
            <a:r>
              <a:rPr lang="en-GB" altLang="en-US" sz="4000" b="1" i="1">
                <a:latin typeface="Times New Roman" pitchFamily="18" charset="0"/>
                <a:cs typeface="Times New Roman" pitchFamily="18" charset="0"/>
              </a:rPr>
              <a:t>Mark 4:35-41 (NIV)</a:t>
            </a:r>
            <a:r>
              <a:rPr lang="en-GB" altLang="en-US" sz="4000" i="1">
                <a:latin typeface="Times New Roman" pitchFamily="18" charset="0"/>
                <a:cs typeface="Times New Roman" pitchFamily="18" charset="0"/>
              </a:rPr>
              <a:t>.</a:t>
            </a:r>
          </a:p>
        </p:txBody>
      </p:sp>
      <p:sp>
        <p:nvSpPr>
          <p:cNvPr id="2" name="Rectangle 1"/>
          <p:cNvSpPr>
            <a:spLocks noChangeArrowheads="1"/>
          </p:cNvSpPr>
          <p:nvPr/>
        </p:nvSpPr>
        <p:spPr bwMode="auto">
          <a:xfrm>
            <a:off x="387350" y="3211513"/>
            <a:ext cx="11525250" cy="3478212"/>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a:lnSpc>
                <a:spcPct val="100000"/>
              </a:lnSpc>
              <a:spcBef>
                <a:spcPct val="0"/>
              </a:spcBef>
              <a:buFontTx/>
              <a:buNone/>
            </a:pPr>
            <a:r>
              <a:rPr lang="en-GB" altLang="en-US" sz="4400">
                <a:latin typeface="Times New Roman" pitchFamily="18" charset="0"/>
                <a:cs typeface="Times New Roman" pitchFamily="18" charset="0"/>
              </a:rPr>
              <a:t>But without </a:t>
            </a:r>
            <a:r>
              <a:rPr lang="en-GB" altLang="en-US" sz="4400" b="1">
                <a:solidFill>
                  <a:srgbClr val="FF0000"/>
                </a:solidFill>
                <a:latin typeface="Times New Roman" pitchFamily="18" charset="0"/>
                <a:cs typeface="Times New Roman" pitchFamily="18" charset="0"/>
              </a:rPr>
              <a:t>Faith</a:t>
            </a:r>
            <a:r>
              <a:rPr lang="en-GB" altLang="en-US" sz="4400">
                <a:latin typeface="Times New Roman" pitchFamily="18" charset="0"/>
                <a:cs typeface="Times New Roman" pitchFamily="18" charset="0"/>
              </a:rPr>
              <a:t> </a:t>
            </a:r>
            <a:r>
              <a:rPr lang="en-GB" altLang="en-US" sz="4400" i="1">
                <a:latin typeface="Times New Roman" pitchFamily="18" charset="0"/>
                <a:cs typeface="Times New Roman" pitchFamily="18" charset="0"/>
              </a:rPr>
              <a:t>it is</a:t>
            </a:r>
            <a:r>
              <a:rPr lang="en-GB" altLang="en-US" sz="4400">
                <a:latin typeface="Times New Roman" pitchFamily="18" charset="0"/>
                <a:cs typeface="Times New Roman" pitchFamily="18" charset="0"/>
              </a:rPr>
              <a:t> impossible to please </a:t>
            </a:r>
            <a:r>
              <a:rPr lang="en-GB" altLang="en-US" sz="4400" i="1">
                <a:latin typeface="Times New Roman" pitchFamily="18" charset="0"/>
                <a:cs typeface="Times New Roman" pitchFamily="18" charset="0"/>
              </a:rPr>
              <a:t>Him,</a:t>
            </a:r>
            <a:r>
              <a:rPr lang="en-GB" altLang="en-US" sz="4400">
                <a:latin typeface="Times New Roman" pitchFamily="18" charset="0"/>
                <a:cs typeface="Times New Roman" pitchFamily="18" charset="0"/>
              </a:rPr>
              <a:t> for he who comes to God must believe that He is, and </a:t>
            </a:r>
            <a:r>
              <a:rPr lang="en-GB" altLang="en-US" sz="4400" i="1">
                <a:latin typeface="Times New Roman" pitchFamily="18" charset="0"/>
                <a:cs typeface="Times New Roman" pitchFamily="18" charset="0"/>
              </a:rPr>
              <a:t>that </a:t>
            </a:r>
            <a:r>
              <a:rPr lang="en-GB" altLang="en-US" sz="4400">
                <a:latin typeface="Times New Roman" pitchFamily="18" charset="0"/>
                <a:cs typeface="Times New Roman" pitchFamily="18" charset="0"/>
              </a:rPr>
              <a:t>He is a rewarder of those who diligently seek Him.</a:t>
            </a:r>
          </a:p>
          <a:p>
            <a:pPr algn="just">
              <a:lnSpc>
                <a:spcPct val="100000"/>
              </a:lnSpc>
              <a:spcBef>
                <a:spcPct val="0"/>
              </a:spcBef>
              <a:buFontTx/>
              <a:buNone/>
            </a:pPr>
            <a:r>
              <a:rPr lang="en-GB" altLang="en-US" sz="4400" b="1" i="1">
                <a:latin typeface="Times New Roman" pitchFamily="18" charset="0"/>
                <a:cs typeface="Times New Roman" pitchFamily="18" charset="0"/>
              </a:rPr>
              <a:t>Hebrews 11:6 (NKJV)</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42" presetClass="entr" presetSubtype="0" fill="hold" grpId="0" nodeType="clickEffect">
                                  <p:stCondLst>
                                    <p:cond delay="0"/>
                                  </p:stCondLst>
                                  <p:childTnLst>
                                    <p:set>
                                      <p:cBhvr>
                                        <p:cTn id="11" dur="1" fill="hold">
                                          <p:stCondLst>
                                            <p:cond delay="0"/>
                                          </p:stCondLst>
                                        </p:cTn>
                                        <p:tgtEl>
                                          <p:spTgt spid="2"/>
                                        </p:tgtEl>
                                        <p:attrNameLst>
                                          <p:attrName>style.visibility</p:attrName>
                                        </p:attrNameLst>
                                      </p:cBhvr>
                                      <p:to>
                                        <p:strVal val="visible"/>
                                      </p:to>
                                    </p:set>
                                    <p:animEffect transition="in" filter="fade">
                                      <p:cBhvr>
                                        <p:cTn id="12" dur="1000"/>
                                        <p:tgtEl>
                                          <p:spTgt spid="2"/>
                                        </p:tgtEl>
                                      </p:cBhvr>
                                    </p:animEffect>
                                    <p:anim calcmode="lin" valueType="num">
                                      <p:cBhvr>
                                        <p:cTn id="13" dur="1000" fill="hold"/>
                                        <p:tgtEl>
                                          <p:spTgt spid="2"/>
                                        </p:tgtEl>
                                        <p:attrNameLst>
                                          <p:attrName>ppt_x</p:attrName>
                                        </p:attrNameLst>
                                      </p:cBhvr>
                                      <p:tavLst>
                                        <p:tav tm="0">
                                          <p:val>
                                            <p:strVal val="#ppt_x"/>
                                          </p:val>
                                        </p:tav>
                                        <p:tav tm="100000">
                                          <p:val>
                                            <p:strVal val="#ppt_x"/>
                                          </p:val>
                                        </p:tav>
                                      </p:tavLst>
                                    </p:anim>
                                    <p:anim calcmode="lin" valueType="num">
                                      <p:cBhvr>
                                        <p:cTn id="14" dur="1000" fill="hold"/>
                                        <p:tgtEl>
                                          <p:spTgt spid="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2" grpId="0" animBg="1"/>
    </p:bldLst>
  </p:timing>
</p:sld>
</file>

<file path=ppt/slides/slide5.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6146" name="Rectangle 3"/>
          <p:cNvSpPr>
            <a:spLocks noChangeArrowheads="1"/>
          </p:cNvSpPr>
          <p:nvPr/>
        </p:nvSpPr>
        <p:spPr bwMode="auto">
          <a:xfrm>
            <a:off x="1211263" y="739775"/>
            <a:ext cx="4486275" cy="70802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tabLst>
                <a:tab pos="533400" algn="l"/>
              </a:tabLst>
              <a:defRPr sz="2800">
                <a:solidFill>
                  <a:schemeClr val="tx1"/>
                </a:solidFill>
                <a:latin typeface="Calibri" pitchFamily="34" charset="0"/>
              </a:defRPr>
            </a:lvl1pPr>
            <a:lvl2pPr marL="742950" indent="-285750">
              <a:lnSpc>
                <a:spcPct val="90000"/>
              </a:lnSpc>
              <a:spcBef>
                <a:spcPts val="500"/>
              </a:spcBef>
              <a:buFont typeface="Arial" charset="0"/>
              <a:buChar char="•"/>
              <a:tabLst>
                <a:tab pos="533400" algn="l"/>
              </a:tabLst>
              <a:defRPr sz="2400">
                <a:solidFill>
                  <a:schemeClr val="tx1"/>
                </a:solidFill>
                <a:latin typeface="Calibri" pitchFamily="34" charset="0"/>
              </a:defRPr>
            </a:lvl2pPr>
            <a:lvl3pPr marL="1143000" indent="-228600">
              <a:lnSpc>
                <a:spcPct val="90000"/>
              </a:lnSpc>
              <a:spcBef>
                <a:spcPts val="500"/>
              </a:spcBef>
              <a:buFont typeface="Arial" charset="0"/>
              <a:buChar char="•"/>
              <a:tabLst>
                <a:tab pos="533400" algn="l"/>
              </a:tabLst>
              <a:defRPr sz="2000">
                <a:solidFill>
                  <a:schemeClr val="tx1"/>
                </a:solidFill>
                <a:latin typeface="Calibri" pitchFamily="34" charset="0"/>
              </a:defRPr>
            </a:lvl3pPr>
            <a:lvl4pPr marL="1600200" indent="-228600">
              <a:lnSpc>
                <a:spcPct val="90000"/>
              </a:lnSpc>
              <a:spcBef>
                <a:spcPts val="500"/>
              </a:spcBef>
              <a:buFont typeface="Arial" charset="0"/>
              <a:buChar char="•"/>
              <a:tabLst>
                <a:tab pos="533400" algn="l"/>
              </a:tabLst>
              <a:defRPr>
                <a:solidFill>
                  <a:schemeClr val="tx1"/>
                </a:solidFill>
                <a:latin typeface="Calibri" pitchFamily="34" charset="0"/>
              </a:defRPr>
            </a:lvl4pPr>
            <a:lvl5pPr marL="2057400" indent="-228600">
              <a:lnSpc>
                <a:spcPct val="90000"/>
              </a:lnSpc>
              <a:spcBef>
                <a:spcPts val="500"/>
              </a:spcBef>
              <a:buFont typeface="Arial" charset="0"/>
              <a:buChar char="•"/>
              <a:tabLst>
                <a:tab pos="533400" algn="l"/>
              </a:tabLst>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tabLst>
                <a:tab pos="533400" algn="l"/>
              </a:tabLst>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tabLst>
                <a:tab pos="533400" algn="l"/>
              </a:tabLst>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tabLst>
                <a:tab pos="533400" algn="l"/>
              </a:tabLst>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tabLst>
                <a:tab pos="533400" algn="l"/>
              </a:tabLst>
              <a:defRPr>
                <a:solidFill>
                  <a:schemeClr val="tx1"/>
                </a:solidFill>
                <a:latin typeface="Calibri" pitchFamily="34" charset="0"/>
              </a:defRPr>
            </a:lvl9pPr>
          </a:lstStyle>
          <a:p>
            <a:pPr algn="just" eaLnBrk="1" hangingPunct="1">
              <a:lnSpc>
                <a:spcPct val="100000"/>
              </a:lnSpc>
              <a:spcBef>
                <a:spcPct val="0"/>
              </a:spcBef>
              <a:spcAft>
                <a:spcPts val="300"/>
              </a:spcAft>
              <a:buFontTx/>
              <a:buNone/>
            </a:pPr>
            <a:r>
              <a:rPr lang="en-GB" altLang="en-US" sz="4000" b="1">
                <a:latin typeface="Times New Roman" pitchFamily="18" charset="0"/>
                <a:cs typeface="Times New Roman" pitchFamily="18" charset="0"/>
              </a:rPr>
              <a:t>Let’s pray…</a:t>
            </a:r>
            <a:endParaRPr lang="en-GB" altLang="en-US" sz="4000" b="1" i="1">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pic>
        <p:nvPicPr>
          <p:cNvPr id="6149" name="Picture 5" descr="Image result for Faith"/>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38150" y="276225"/>
            <a:ext cx="4149725" cy="31115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151" name="Picture 7" descr="Image result for ="/>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040313" y="1223963"/>
            <a:ext cx="1436687" cy="12160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 name="Rectangle 2"/>
          <p:cNvSpPr>
            <a:spLocks noChangeArrowheads="1"/>
          </p:cNvSpPr>
          <p:nvPr/>
        </p:nvSpPr>
        <p:spPr bwMode="auto">
          <a:xfrm>
            <a:off x="6916738" y="431800"/>
            <a:ext cx="5181600" cy="280035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a:lnSpc>
                <a:spcPct val="100000"/>
              </a:lnSpc>
              <a:spcBef>
                <a:spcPct val="0"/>
              </a:spcBef>
              <a:buFontTx/>
              <a:buNone/>
            </a:pPr>
            <a:r>
              <a:rPr lang="en-GB" altLang="en-US" sz="4400">
                <a:latin typeface="Times New Roman" pitchFamily="18" charset="0"/>
                <a:cs typeface="Times New Roman" pitchFamily="18" charset="0"/>
              </a:rPr>
              <a:t>Persuasion, </a:t>
            </a:r>
          </a:p>
          <a:p>
            <a:pPr algn="just">
              <a:lnSpc>
                <a:spcPct val="100000"/>
              </a:lnSpc>
              <a:spcBef>
                <a:spcPct val="0"/>
              </a:spcBef>
              <a:buFontTx/>
              <a:buNone/>
            </a:pPr>
            <a:r>
              <a:rPr lang="en-GB" altLang="en-US" sz="4400">
                <a:latin typeface="Times New Roman" pitchFamily="18" charset="0"/>
                <a:cs typeface="Times New Roman" pitchFamily="18" charset="0"/>
              </a:rPr>
              <a:t>being persuaded, </a:t>
            </a:r>
          </a:p>
          <a:p>
            <a:pPr algn="just">
              <a:lnSpc>
                <a:spcPct val="100000"/>
              </a:lnSpc>
              <a:spcBef>
                <a:spcPct val="0"/>
              </a:spcBef>
              <a:buFontTx/>
              <a:buNone/>
            </a:pPr>
            <a:r>
              <a:rPr lang="en-GB" altLang="en-US" sz="4400">
                <a:latin typeface="Times New Roman" pitchFamily="18" charset="0"/>
                <a:cs typeface="Times New Roman" pitchFamily="18" charset="0"/>
              </a:rPr>
              <a:t>being fully persuaded, </a:t>
            </a:r>
            <a:r>
              <a:rPr lang="en-GB" altLang="en-US" sz="4400" b="1">
                <a:latin typeface="Times New Roman" pitchFamily="18" charset="0"/>
                <a:cs typeface="Times New Roman" pitchFamily="18" charset="0"/>
              </a:rPr>
              <a:t>convinced</a:t>
            </a:r>
            <a:r>
              <a:rPr lang="en-GB" altLang="en-US" sz="4400">
                <a:latin typeface="Times New Roman" pitchFamily="18" charset="0"/>
                <a:cs typeface="Times New Roman" pitchFamily="18" charset="0"/>
              </a:rPr>
              <a:t>.</a:t>
            </a:r>
          </a:p>
        </p:txBody>
      </p:sp>
      <p:sp>
        <p:nvSpPr>
          <p:cNvPr id="4" name="Rectangle 3"/>
          <p:cNvSpPr>
            <a:spLocks noChangeArrowheads="1"/>
          </p:cNvSpPr>
          <p:nvPr/>
        </p:nvSpPr>
        <p:spPr bwMode="auto">
          <a:xfrm>
            <a:off x="106363" y="4322763"/>
            <a:ext cx="12438062" cy="831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nSpc>
                <a:spcPct val="100000"/>
              </a:lnSpc>
              <a:spcBef>
                <a:spcPct val="0"/>
              </a:spcBef>
              <a:buFontTx/>
              <a:buNone/>
            </a:pPr>
            <a:r>
              <a:rPr lang="en-GB" altLang="en-US" sz="4800">
                <a:solidFill>
                  <a:srgbClr val="FFFF00"/>
                </a:solidFill>
                <a:latin typeface="Times New Roman" pitchFamily="18" charset="0"/>
                <a:cs typeface="Times New Roman" pitchFamily="18" charset="0"/>
              </a:rPr>
              <a:t>Without being convinced, we cannot please God.</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6" presetClass="entr" presetSubtype="21" fill="hold" nodeType="clickEffect">
                                  <p:stCondLst>
                                    <p:cond delay="0"/>
                                  </p:stCondLst>
                                  <p:childTnLst>
                                    <p:set>
                                      <p:cBhvr>
                                        <p:cTn id="6" dur="1" fill="hold">
                                          <p:stCondLst>
                                            <p:cond delay="0"/>
                                          </p:stCondLst>
                                        </p:cTn>
                                        <p:tgtEl>
                                          <p:spTgt spid="6149"/>
                                        </p:tgtEl>
                                        <p:attrNameLst>
                                          <p:attrName>style.visibility</p:attrName>
                                        </p:attrNameLst>
                                      </p:cBhvr>
                                      <p:to>
                                        <p:strVal val="visible"/>
                                      </p:to>
                                    </p:set>
                                    <p:animEffect transition="in" filter="barn(inVertical)">
                                      <p:cBhvr>
                                        <p:cTn id="7" dur="500"/>
                                        <p:tgtEl>
                                          <p:spTgt spid="6149"/>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6151"/>
                                        </p:tgtEl>
                                        <p:attrNameLst>
                                          <p:attrName>style.visibility</p:attrName>
                                        </p:attrNameLst>
                                      </p:cBhvr>
                                      <p:to>
                                        <p:strVal val="visible"/>
                                      </p:to>
                                    </p:set>
                                    <p:animEffect transition="in" filter="barn(inVertical)">
                                      <p:cBhvr>
                                        <p:cTn id="12" dur="500"/>
                                        <p:tgtEl>
                                          <p:spTgt spid="6151"/>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gtEl>
                                        <p:attrNameLst>
                                          <p:attrName>style.visibility</p:attrName>
                                        </p:attrNameLst>
                                      </p:cBhvr>
                                      <p:to>
                                        <p:strVal val="visible"/>
                                      </p:to>
                                    </p:set>
                                    <p:animEffect transition="in" filter="wipe(down)">
                                      <p:cBhvr>
                                        <p:cTn id="17" dur="500"/>
                                        <p:tgtEl>
                                          <p:spTgt spid="3"/>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6" presetClass="entr" presetSubtype="21" fill="hold" grpId="0"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barn(inVertical)">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 grpId="0"/>
    </p:bld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304800" y="222250"/>
            <a:ext cx="11525250" cy="2124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a:lnSpc>
                <a:spcPct val="100000"/>
              </a:lnSpc>
              <a:spcBef>
                <a:spcPct val="0"/>
              </a:spcBef>
              <a:buFontTx/>
              <a:buNone/>
            </a:pPr>
            <a:r>
              <a:rPr lang="en-GB" altLang="en-US" sz="4400">
                <a:latin typeface="Times New Roman" pitchFamily="18" charset="0"/>
                <a:cs typeface="Times New Roman" pitchFamily="18" charset="0"/>
              </a:rPr>
              <a:t>But without </a:t>
            </a:r>
            <a:r>
              <a:rPr lang="en-GB" altLang="en-US" sz="4400" b="1">
                <a:solidFill>
                  <a:srgbClr val="FF0000"/>
                </a:solidFill>
                <a:latin typeface="Times New Roman" pitchFamily="18" charset="0"/>
                <a:cs typeface="Times New Roman" pitchFamily="18" charset="0"/>
              </a:rPr>
              <a:t>Faith</a:t>
            </a:r>
            <a:r>
              <a:rPr lang="en-GB" altLang="en-US" sz="4400">
                <a:latin typeface="Times New Roman" pitchFamily="18" charset="0"/>
                <a:cs typeface="Times New Roman" pitchFamily="18" charset="0"/>
              </a:rPr>
              <a:t> </a:t>
            </a:r>
            <a:r>
              <a:rPr lang="en-GB" altLang="en-US" sz="4400" i="1">
                <a:latin typeface="Times New Roman" pitchFamily="18" charset="0"/>
                <a:cs typeface="Times New Roman" pitchFamily="18" charset="0"/>
              </a:rPr>
              <a:t>it is</a:t>
            </a:r>
            <a:r>
              <a:rPr lang="en-GB" altLang="en-US" sz="4400">
                <a:latin typeface="Times New Roman" pitchFamily="18" charset="0"/>
                <a:cs typeface="Times New Roman" pitchFamily="18" charset="0"/>
              </a:rPr>
              <a:t> impossible to please </a:t>
            </a:r>
            <a:r>
              <a:rPr lang="en-GB" altLang="en-US" sz="4400" i="1">
                <a:latin typeface="Times New Roman" pitchFamily="18" charset="0"/>
                <a:cs typeface="Times New Roman" pitchFamily="18" charset="0"/>
              </a:rPr>
              <a:t>Him,</a:t>
            </a:r>
            <a:r>
              <a:rPr lang="en-GB" altLang="en-US" sz="4400">
                <a:latin typeface="Times New Roman" pitchFamily="18" charset="0"/>
                <a:cs typeface="Times New Roman" pitchFamily="18" charset="0"/>
              </a:rPr>
              <a:t> for </a:t>
            </a:r>
            <a:r>
              <a:rPr lang="en-GB" altLang="en-US" sz="4400" b="1">
                <a:solidFill>
                  <a:srgbClr val="000099"/>
                </a:solidFill>
                <a:latin typeface="Times New Roman" pitchFamily="18" charset="0"/>
                <a:cs typeface="Times New Roman" pitchFamily="18" charset="0"/>
              </a:rPr>
              <a:t>he</a:t>
            </a:r>
            <a:r>
              <a:rPr lang="en-GB" altLang="en-US" sz="4400">
                <a:latin typeface="Times New Roman" pitchFamily="18" charset="0"/>
                <a:cs typeface="Times New Roman" pitchFamily="18" charset="0"/>
              </a:rPr>
              <a:t> who comes to God must believe that He is, …</a:t>
            </a:r>
            <a:r>
              <a:rPr lang="en-GB" altLang="en-US" sz="4400" b="1" i="1">
                <a:latin typeface="Times New Roman" pitchFamily="18" charset="0"/>
                <a:cs typeface="Times New Roman" pitchFamily="18" charset="0"/>
              </a:rPr>
              <a:t>Hebrews 11:6 (NKJV)</a:t>
            </a:r>
          </a:p>
        </p:txBody>
      </p:sp>
      <p:sp>
        <p:nvSpPr>
          <p:cNvPr id="6" name="Rectangle 5"/>
          <p:cNvSpPr>
            <a:spLocks noChangeArrowheads="1"/>
          </p:cNvSpPr>
          <p:nvPr/>
        </p:nvSpPr>
        <p:spPr bwMode="auto">
          <a:xfrm>
            <a:off x="387350" y="3211513"/>
            <a:ext cx="11525250" cy="280193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a:lnSpc>
                <a:spcPct val="100000"/>
              </a:lnSpc>
              <a:spcBef>
                <a:spcPct val="0"/>
              </a:spcBef>
              <a:buFontTx/>
              <a:buNone/>
            </a:pPr>
            <a:r>
              <a:rPr lang="en-GB" altLang="en-US" sz="4400">
                <a:latin typeface="Times New Roman" pitchFamily="18" charset="0"/>
                <a:cs typeface="Times New Roman" pitchFamily="18" charset="0"/>
              </a:rPr>
              <a:t>…for he who comes to God must believe that He is, and </a:t>
            </a:r>
            <a:r>
              <a:rPr lang="en-GB" altLang="en-US" sz="4400" i="1">
                <a:latin typeface="Times New Roman" pitchFamily="18" charset="0"/>
                <a:cs typeface="Times New Roman" pitchFamily="18" charset="0"/>
              </a:rPr>
              <a:t>that </a:t>
            </a:r>
            <a:r>
              <a:rPr lang="en-GB" altLang="en-US" sz="4400">
                <a:latin typeface="Times New Roman" pitchFamily="18" charset="0"/>
                <a:cs typeface="Times New Roman" pitchFamily="18" charset="0"/>
              </a:rPr>
              <a:t>He is a </a:t>
            </a:r>
            <a:r>
              <a:rPr lang="en-GB" altLang="en-US" sz="4400" b="1">
                <a:solidFill>
                  <a:srgbClr val="FF0000"/>
                </a:solidFill>
                <a:latin typeface="Times New Roman" pitchFamily="18" charset="0"/>
                <a:cs typeface="Times New Roman" pitchFamily="18" charset="0"/>
              </a:rPr>
              <a:t>rewarder</a:t>
            </a:r>
            <a:r>
              <a:rPr lang="en-GB" altLang="en-US" sz="4400">
                <a:latin typeface="Times New Roman" pitchFamily="18" charset="0"/>
                <a:cs typeface="Times New Roman" pitchFamily="18" charset="0"/>
              </a:rPr>
              <a:t> of those who diligently seek Him.</a:t>
            </a:r>
          </a:p>
          <a:p>
            <a:pPr algn="just">
              <a:lnSpc>
                <a:spcPct val="100000"/>
              </a:lnSpc>
              <a:spcBef>
                <a:spcPct val="0"/>
              </a:spcBef>
              <a:buFontTx/>
              <a:buNone/>
            </a:pPr>
            <a:r>
              <a:rPr lang="en-GB" altLang="en-US" sz="4400" b="1" i="1">
                <a:latin typeface="Times New Roman" pitchFamily="18" charset="0"/>
                <a:cs typeface="Times New Roman" pitchFamily="18" charset="0"/>
              </a:rPr>
              <a:t>Hebrews 11:6 (NKJV)</a:t>
            </a:r>
          </a:p>
        </p:txBody>
      </p:sp>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fade">
                                      <p:cBhvr>
                                        <p:cTn id="7" dur="1000"/>
                                        <p:tgtEl>
                                          <p:spTgt spid="5"/>
                                        </p:tgtEl>
                                      </p:cBhvr>
                                    </p:animEffect>
                                    <p:anim calcmode="lin" valueType="num">
                                      <p:cBhvr>
                                        <p:cTn id="8" dur="1000" fill="hold"/>
                                        <p:tgtEl>
                                          <p:spTgt spid="5"/>
                                        </p:tgtEl>
                                        <p:attrNameLst>
                                          <p:attrName>ppt_x</p:attrName>
                                        </p:attrNameLst>
                                      </p:cBhvr>
                                      <p:tavLst>
                                        <p:tav tm="0">
                                          <p:val>
                                            <p:strVal val="#ppt_x"/>
                                          </p:val>
                                        </p:tav>
                                        <p:tav tm="100000">
                                          <p:val>
                                            <p:strVal val="#ppt_x"/>
                                          </p:val>
                                        </p:tav>
                                      </p:tavLst>
                                    </p:anim>
                                    <p:anim calcmode="lin" valueType="num">
                                      <p:cBhvr>
                                        <p:cTn id="9"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42" presetClass="entr" presetSubtype="0" fill="hold" grpId="0" nodeType="clickEffect">
                                  <p:stCondLst>
                                    <p:cond delay="0"/>
                                  </p:stCondLst>
                                  <p:childTnLst>
                                    <p:set>
                                      <p:cBhvr>
                                        <p:cTn id="13" dur="1" fill="hold">
                                          <p:stCondLst>
                                            <p:cond delay="0"/>
                                          </p:stCondLst>
                                        </p:cTn>
                                        <p:tgtEl>
                                          <p:spTgt spid="6"/>
                                        </p:tgtEl>
                                        <p:attrNameLst>
                                          <p:attrName>style.visibility</p:attrName>
                                        </p:attrNameLst>
                                      </p:cBhvr>
                                      <p:to>
                                        <p:strVal val="visible"/>
                                      </p:to>
                                    </p:set>
                                    <p:animEffect transition="in" filter="fade">
                                      <p:cBhvr>
                                        <p:cTn id="14" dur="1000"/>
                                        <p:tgtEl>
                                          <p:spTgt spid="6"/>
                                        </p:tgtEl>
                                      </p:cBhvr>
                                    </p:animEffect>
                                    <p:anim calcmode="lin" valueType="num">
                                      <p:cBhvr>
                                        <p:cTn id="15" dur="1000" fill="hold"/>
                                        <p:tgtEl>
                                          <p:spTgt spid="6"/>
                                        </p:tgtEl>
                                        <p:attrNameLst>
                                          <p:attrName>ppt_x</p:attrName>
                                        </p:attrNameLst>
                                      </p:cBhvr>
                                      <p:tavLst>
                                        <p:tav tm="0">
                                          <p:val>
                                            <p:strVal val="#ppt_x"/>
                                          </p:val>
                                        </p:tav>
                                        <p:tav tm="100000">
                                          <p:val>
                                            <p:strVal val="#ppt_x"/>
                                          </p:val>
                                        </p:tav>
                                      </p:tavLst>
                                    </p:anim>
                                    <p:anim calcmode="lin" valueType="num">
                                      <p:cBhvr>
                                        <p:cTn id="16" dur="1000" fill="hold"/>
                                        <p:tgtEl>
                                          <p:spTgt spid="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solidFill>
          <a:srgbClr val="000099"/>
        </a:solidFill>
        <a:effectLst/>
      </p:bgPr>
    </p:bg>
    <p:spTree>
      <p:nvGrpSpPr>
        <p:cNvPr id="1" name=""/>
        <p:cNvGrpSpPr/>
        <p:nvPr/>
      </p:nvGrpSpPr>
      <p:grpSpPr>
        <a:xfrm>
          <a:off x="0" y="0"/>
          <a:ext cx="0" cy="0"/>
          <a:chOff x="0" y="0"/>
          <a:chExt cx="0" cy="0"/>
        </a:xfrm>
      </p:grpSpPr>
      <p:sp>
        <p:nvSpPr>
          <p:cNvPr id="5" name="Rectangle 4"/>
          <p:cNvSpPr>
            <a:spLocks noChangeArrowheads="1"/>
          </p:cNvSpPr>
          <p:nvPr/>
        </p:nvSpPr>
        <p:spPr bwMode="auto">
          <a:xfrm>
            <a:off x="200025" y="619125"/>
            <a:ext cx="4230688" cy="21240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endParaRPr lang="en-GB" altLang="en-US" sz="4400">
              <a:latin typeface="Times New Roman" pitchFamily="18" charset="0"/>
              <a:cs typeface="Times New Roman" pitchFamily="18" charset="0"/>
            </a:endParaRPr>
          </a:p>
          <a:p>
            <a:pPr algn="ctr">
              <a:lnSpc>
                <a:spcPct val="100000"/>
              </a:lnSpc>
              <a:spcBef>
                <a:spcPct val="0"/>
              </a:spcBef>
              <a:buFontTx/>
              <a:buNone/>
            </a:pPr>
            <a:r>
              <a:rPr lang="en-GB" altLang="en-US" sz="4400" b="1">
                <a:solidFill>
                  <a:srgbClr val="FF0000"/>
                </a:solidFill>
                <a:latin typeface="Times New Roman" pitchFamily="18" charset="0"/>
                <a:cs typeface="Times New Roman" pitchFamily="18" charset="0"/>
              </a:rPr>
              <a:t>REWARDER</a:t>
            </a:r>
          </a:p>
          <a:p>
            <a:pPr algn="ctr">
              <a:lnSpc>
                <a:spcPct val="100000"/>
              </a:lnSpc>
              <a:spcBef>
                <a:spcPct val="0"/>
              </a:spcBef>
              <a:buFontTx/>
              <a:buNone/>
            </a:pPr>
            <a:endParaRPr lang="en-GB" altLang="en-US" sz="4400">
              <a:latin typeface="Times New Roman" pitchFamily="18" charset="0"/>
              <a:cs typeface="Times New Roman" pitchFamily="18" charset="0"/>
            </a:endParaRPr>
          </a:p>
        </p:txBody>
      </p:sp>
      <p:pic>
        <p:nvPicPr>
          <p:cNvPr id="6" name="Picture 7" descr="Image result for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040313" y="1201738"/>
            <a:ext cx="1284287" cy="1085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6"/>
          <p:cNvSpPr>
            <a:spLocks noChangeArrowheads="1"/>
          </p:cNvSpPr>
          <p:nvPr/>
        </p:nvSpPr>
        <p:spPr bwMode="auto">
          <a:xfrm>
            <a:off x="6975475" y="642938"/>
            <a:ext cx="4197350" cy="1692275"/>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ctr">
              <a:lnSpc>
                <a:spcPct val="100000"/>
              </a:lnSpc>
              <a:spcBef>
                <a:spcPct val="0"/>
              </a:spcBef>
              <a:buFontTx/>
              <a:buNone/>
            </a:pPr>
            <a:endParaRPr lang="en-GB" altLang="en-US" sz="1600">
              <a:latin typeface="Times New Roman" pitchFamily="18" charset="0"/>
              <a:cs typeface="Times New Roman" pitchFamily="18" charset="0"/>
            </a:endParaRPr>
          </a:p>
          <a:p>
            <a:pPr algn="ctr">
              <a:lnSpc>
                <a:spcPct val="100000"/>
              </a:lnSpc>
              <a:spcBef>
                <a:spcPct val="0"/>
              </a:spcBef>
              <a:buFontTx/>
              <a:buNone/>
            </a:pPr>
            <a:r>
              <a:rPr lang="en-GB" altLang="en-US" sz="4400" b="1">
                <a:solidFill>
                  <a:srgbClr val="000099"/>
                </a:solidFill>
                <a:latin typeface="Times New Roman" pitchFamily="18" charset="0"/>
                <a:cs typeface="Times New Roman" pitchFamily="18" charset="0"/>
              </a:rPr>
              <a:t>A WAGE PAYER</a:t>
            </a:r>
            <a:endParaRPr lang="en-GB" altLang="en-US" sz="4400">
              <a:latin typeface="Times New Roman" pitchFamily="18" charset="0"/>
              <a:cs typeface="Times New Roman" pitchFamily="18" charset="0"/>
            </a:endParaRPr>
          </a:p>
        </p:txBody>
      </p:sp>
      <p:pic>
        <p:nvPicPr>
          <p:cNvPr id="8198" name="Picture 6" descr="Image result for God is a rewarder"/>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19375" y="3197225"/>
            <a:ext cx="5834063" cy="32813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wipe(down)">
                                      <p:cBhvr>
                                        <p:cTn id="7" dur="500"/>
                                        <p:tgtEl>
                                          <p:spTgt spid="5"/>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6" presetClass="entr" presetSubtype="21"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barn(inVertical)">
                                      <p:cBhvr>
                                        <p:cTn id="12" dur="500"/>
                                        <p:tgtEl>
                                          <p:spTgt spid="6"/>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down)">
                                      <p:cBhvr>
                                        <p:cTn id="17" dur="500"/>
                                        <p:tgtEl>
                                          <p:spTgt spid="7"/>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22" presetClass="entr" presetSubtype="4" fill="hold" nodeType="clickEffect">
                                  <p:stCondLst>
                                    <p:cond delay="0"/>
                                  </p:stCondLst>
                                  <p:childTnLst>
                                    <p:set>
                                      <p:cBhvr>
                                        <p:cTn id="21" dur="1" fill="hold">
                                          <p:stCondLst>
                                            <p:cond delay="0"/>
                                          </p:stCondLst>
                                        </p:cTn>
                                        <p:tgtEl>
                                          <p:spTgt spid="8198"/>
                                        </p:tgtEl>
                                        <p:attrNameLst>
                                          <p:attrName>style.visibility</p:attrName>
                                        </p:attrNameLst>
                                      </p:cBhvr>
                                      <p:to>
                                        <p:strVal val="visible"/>
                                      </p:to>
                                    </p:set>
                                    <p:animEffect transition="in" filter="wipe(down)">
                                      <p:cBhvr>
                                        <p:cTn id="22" dur="500"/>
                                        <p:tgtEl>
                                          <p:spTgt spid="81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solidFill>
          <a:srgbClr val="0D0D0D"/>
        </a:solidFill>
        <a:effectLst/>
      </p:bgPr>
    </p:bg>
    <p:spTree>
      <p:nvGrpSpPr>
        <p:cNvPr id="1" name=""/>
        <p:cNvGrpSpPr/>
        <p:nvPr/>
      </p:nvGrpSpPr>
      <p:grpSpPr>
        <a:xfrm>
          <a:off x="0" y="0"/>
          <a:ext cx="0" cy="0"/>
          <a:chOff x="0" y="0"/>
          <a:chExt cx="0" cy="0"/>
        </a:xfrm>
      </p:grpSpPr>
      <p:sp>
        <p:nvSpPr>
          <p:cNvPr id="3" name="Rectangle 2"/>
          <p:cNvSpPr>
            <a:spLocks noChangeArrowheads="1"/>
          </p:cNvSpPr>
          <p:nvPr/>
        </p:nvSpPr>
        <p:spPr bwMode="auto">
          <a:xfrm>
            <a:off x="387350" y="234950"/>
            <a:ext cx="11525250" cy="280193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charset="0"/>
              <a:buChar char="•"/>
              <a:defRPr sz="2800">
                <a:solidFill>
                  <a:schemeClr val="tx1"/>
                </a:solidFill>
                <a:latin typeface="Calibri" pitchFamily="34" charset="0"/>
              </a:defRPr>
            </a:lvl1pPr>
            <a:lvl2pPr marL="742950" indent="-285750">
              <a:lnSpc>
                <a:spcPct val="90000"/>
              </a:lnSpc>
              <a:spcBef>
                <a:spcPts val="500"/>
              </a:spcBef>
              <a:buFont typeface="Arial" charset="0"/>
              <a:buChar char="•"/>
              <a:defRPr sz="2400">
                <a:solidFill>
                  <a:schemeClr val="tx1"/>
                </a:solidFill>
                <a:latin typeface="Calibri" pitchFamily="34" charset="0"/>
              </a:defRPr>
            </a:lvl2pPr>
            <a:lvl3pPr marL="1143000" indent="-228600">
              <a:lnSpc>
                <a:spcPct val="90000"/>
              </a:lnSpc>
              <a:spcBef>
                <a:spcPts val="500"/>
              </a:spcBef>
              <a:buFont typeface="Arial" charset="0"/>
              <a:buChar char="•"/>
              <a:defRPr sz="2000">
                <a:solidFill>
                  <a:schemeClr val="tx1"/>
                </a:solidFill>
                <a:latin typeface="Calibri" pitchFamily="34" charset="0"/>
              </a:defRPr>
            </a:lvl3pPr>
            <a:lvl4pPr marL="1600200" indent="-228600">
              <a:lnSpc>
                <a:spcPct val="90000"/>
              </a:lnSpc>
              <a:spcBef>
                <a:spcPts val="500"/>
              </a:spcBef>
              <a:buFont typeface="Arial" charset="0"/>
              <a:buChar char="•"/>
              <a:defRPr>
                <a:solidFill>
                  <a:schemeClr val="tx1"/>
                </a:solidFill>
                <a:latin typeface="Calibri" pitchFamily="34" charset="0"/>
              </a:defRPr>
            </a:lvl4pPr>
            <a:lvl5pPr marL="2057400" indent="-228600">
              <a:lnSpc>
                <a:spcPct val="90000"/>
              </a:lnSpc>
              <a:spcBef>
                <a:spcPts val="500"/>
              </a:spcBef>
              <a:buFont typeface="Arial" charset="0"/>
              <a:buChar char="•"/>
              <a:defRPr>
                <a:solidFill>
                  <a:schemeClr val="tx1"/>
                </a:solidFill>
                <a:latin typeface="Calibri" pitchFamily="34" charset="0"/>
              </a:defRPr>
            </a:lvl5pPr>
            <a:lvl6pPr marL="25146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6pPr>
            <a:lvl7pPr marL="29718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7pPr>
            <a:lvl8pPr marL="34290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8pPr>
            <a:lvl9pPr marL="3886200" indent="-228600" eaLnBrk="0" fontAlgn="base" hangingPunct="0">
              <a:lnSpc>
                <a:spcPct val="90000"/>
              </a:lnSpc>
              <a:spcBef>
                <a:spcPts val="500"/>
              </a:spcBef>
              <a:spcAft>
                <a:spcPct val="0"/>
              </a:spcAft>
              <a:buFont typeface="Arial" charset="0"/>
              <a:buChar char="•"/>
              <a:defRPr>
                <a:solidFill>
                  <a:schemeClr val="tx1"/>
                </a:solidFill>
                <a:latin typeface="Calibri" pitchFamily="34" charset="0"/>
              </a:defRPr>
            </a:lvl9pPr>
          </a:lstStyle>
          <a:p>
            <a:pPr algn="just">
              <a:lnSpc>
                <a:spcPct val="100000"/>
              </a:lnSpc>
              <a:spcBef>
                <a:spcPct val="0"/>
              </a:spcBef>
              <a:buFontTx/>
              <a:buNone/>
            </a:pPr>
            <a:r>
              <a:rPr lang="en-GB" altLang="en-US" sz="4400">
                <a:latin typeface="Times New Roman" pitchFamily="18" charset="0"/>
                <a:cs typeface="Times New Roman" pitchFamily="18" charset="0"/>
              </a:rPr>
              <a:t>…for he who comes to God must believe that He is, and </a:t>
            </a:r>
            <a:r>
              <a:rPr lang="en-GB" altLang="en-US" sz="4400" i="1">
                <a:latin typeface="Times New Roman" pitchFamily="18" charset="0"/>
                <a:cs typeface="Times New Roman" pitchFamily="18" charset="0"/>
              </a:rPr>
              <a:t>that </a:t>
            </a:r>
            <a:r>
              <a:rPr lang="en-GB" altLang="en-US" sz="4400">
                <a:latin typeface="Times New Roman" pitchFamily="18" charset="0"/>
                <a:cs typeface="Times New Roman" pitchFamily="18" charset="0"/>
              </a:rPr>
              <a:t>He is a </a:t>
            </a:r>
            <a:r>
              <a:rPr lang="en-GB" altLang="en-US" sz="4400" b="1">
                <a:solidFill>
                  <a:srgbClr val="FF0000"/>
                </a:solidFill>
                <a:latin typeface="Times New Roman" pitchFamily="18" charset="0"/>
                <a:cs typeface="Times New Roman" pitchFamily="18" charset="0"/>
              </a:rPr>
              <a:t>rewarder</a:t>
            </a:r>
            <a:r>
              <a:rPr lang="en-GB" altLang="en-US" sz="4400">
                <a:latin typeface="Times New Roman" pitchFamily="18" charset="0"/>
                <a:cs typeface="Times New Roman" pitchFamily="18" charset="0"/>
              </a:rPr>
              <a:t> of those who </a:t>
            </a:r>
            <a:r>
              <a:rPr lang="en-GB" altLang="en-US" sz="4400" b="1">
                <a:solidFill>
                  <a:srgbClr val="000099"/>
                </a:solidFill>
                <a:latin typeface="Times New Roman" pitchFamily="18" charset="0"/>
                <a:cs typeface="Times New Roman" pitchFamily="18" charset="0"/>
              </a:rPr>
              <a:t>diligently </a:t>
            </a:r>
            <a:r>
              <a:rPr lang="en-GB" altLang="en-US" sz="4400">
                <a:latin typeface="Times New Roman" pitchFamily="18" charset="0"/>
                <a:cs typeface="Times New Roman" pitchFamily="18" charset="0"/>
              </a:rPr>
              <a:t>seek Him.</a:t>
            </a:r>
          </a:p>
          <a:p>
            <a:pPr algn="just">
              <a:lnSpc>
                <a:spcPct val="100000"/>
              </a:lnSpc>
              <a:spcBef>
                <a:spcPct val="0"/>
              </a:spcBef>
              <a:buFontTx/>
              <a:buNone/>
            </a:pPr>
            <a:r>
              <a:rPr lang="en-GB" altLang="en-US" sz="4400" b="1" i="1">
                <a:latin typeface="Times New Roman" pitchFamily="18" charset="0"/>
                <a:cs typeface="Times New Roman" pitchFamily="18" charset="0"/>
              </a:rPr>
              <a:t>Hebrews 11:6 (NKJV)</a:t>
            </a:r>
          </a:p>
        </p:txBody>
      </p:sp>
      <p:pic>
        <p:nvPicPr>
          <p:cNvPr id="9220" name="Picture 4" descr="Image result for diligent seek Hi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94000" y="3205163"/>
            <a:ext cx="6019800" cy="34893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1000"/>
                                        <p:tgtEl>
                                          <p:spTgt spid="3"/>
                                        </p:tgtEl>
                                      </p:cBhvr>
                                    </p:animEffect>
                                    <p:anim calcmode="lin" valueType="num">
                                      <p:cBhvr>
                                        <p:cTn id="8" dur="1000" fill="hold"/>
                                        <p:tgtEl>
                                          <p:spTgt spid="3"/>
                                        </p:tgtEl>
                                        <p:attrNameLst>
                                          <p:attrName>ppt_x</p:attrName>
                                        </p:attrNameLst>
                                      </p:cBhvr>
                                      <p:tavLst>
                                        <p:tav tm="0">
                                          <p:val>
                                            <p:strVal val="#ppt_x"/>
                                          </p:val>
                                        </p:tav>
                                        <p:tav tm="100000">
                                          <p:val>
                                            <p:strVal val="#ppt_x"/>
                                          </p:val>
                                        </p:tav>
                                      </p:tavLst>
                                    </p:anim>
                                    <p:anim calcmode="lin" valueType="num">
                                      <p:cBhvr>
                                        <p:cTn id="9" dur="1000" fill="hold"/>
                                        <p:tgtEl>
                                          <p:spTgt spid="3"/>
                                        </p:tgtEl>
                                        <p:attrNameLst>
                                          <p:attrName>ppt_y</p:attrName>
                                        </p:attrNameLst>
                                      </p:cBhvr>
                                      <p:tavLst>
                                        <p:tav tm="0">
                                          <p:val>
                                            <p:strVal val="#ppt_y+.1"/>
                                          </p:val>
                                        </p:tav>
                                        <p:tav tm="100000">
                                          <p:val>
                                            <p:strVal val="#ppt_y"/>
                                          </p:val>
                                        </p:tav>
                                      </p:tavLst>
                                    </p:anim>
                                  </p:childTnLst>
                                </p:cTn>
                              </p:par>
                            </p:childTnLst>
                          </p:cTn>
                        </p:par>
                      </p:childTnLst>
                    </p:cTn>
                  </p:par>
                  <p:par>
                    <p:cTn id="10" fill="hold" nodeType="clickPar">
                      <p:stCondLst>
                        <p:cond delay="indefinite"/>
                      </p:stCondLst>
                      <p:childTnLst>
                        <p:par>
                          <p:cTn id="11" fill="hold" nodeType="withGroup">
                            <p:stCondLst>
                              <p:cond delay="0"/>
                            </p:stCondLst>
                            <p:childTnLst>
                              <p:par>
                                <p:cTn id="12" presetID="16" presetClass="entr" presetSubtype="21" fill="hold" nodeType="clickEffect">
                                  <p:stCondLst>
                                    <p:cond delay="0"/>
                                  </p:stCondLst>
                                  <p:childTnLst>
                                    <p:set>
                                      <p:cBhvr>
                                        <p:cTn id="13" dur="1" fill="hold">
                                          <p:stCondLst>
                                            <p:cond delay="0"/>
                                          </p:stCondLst>
                                        </p:cTn>
                                        <p:tgtEl>
                                          <p:spTgt spid="9220"/>
                                        </p:tgtEl>
                                        <p:attrNameLst>
                                          <p:attrName>style.visibility</p:attrName>
                                        </p:attrNameLst>
                                      </p:cBhvr>
                                      <p:to>
                                        <p:strVal val="visible"/>
                                      </p:to>
                                    </p:set>
                                    <p:animEffect transition="in" filter="barn(inVertical)">
                                      <p:cBhvr>
                                        <p:cTn id="14" dur="500"/>
                                        <p:tgtEl>
                                          <p:spTgt spid="92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7806</TotalTime>
  <Words>281</Words>
  <Application>Microsoft Office PowerPoint</Application>
  <PresentationFormat>Custom</PresentationFormat>
  <Paragraphs>47</Paragraphs>
  <Slides>15</Slides>
  <Notes>0</Notes>
  <HiddenSlides>0</HiddenSlides>
  <MMClips>0</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15</vt:i4>
      </vt:variant>
    </vt:vector>
  </HeadingPairs>
  <TitlesOfParts>
    <vt:vector size="20" baseType="lpstr">
      <vt:lpstr>Calibri</vt:lpstr>
      <vt:lpstr>Arial</vt:lpstr>
      <vt:lpstr>Calibri Light</vt:lpstr>
      <vt:lpstr>Times New Roman</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Freddy Bryan Farias-Arias</dc:creator>
  <cp:lastModifiedBy>office@penrallt.org</cp:lastModifiedBy>
  <cp:revision>65</cp:revision>
  <dcterms:created xsi:type="dcterms:W3CDTF">2016-02-20T08:42:30Z</dcterms:created>
  <dcterms:modified xsi:type="dcterms:W3CDTF">2018-11-06T15:25:54Z</dcterms:modified>
</cp:coreProperties>
</file>