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2" r:id="rId3"/>
    <p:sldId id="257" r:id="rId4"/>
    <p:sldId id="258" r:id="rId5"/>
    <p:sldId id="259" r:id="rId6"/>
    <p:sldId id="256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67" r:id="rId16"/>
    <p:sldId id="275" r:id="rId17"/>
    <p:sldId id="276" r:id="rId18"/>
    <p:sldId id="273" r:id="rId19"/>
    <p:sldId id="268" r:id="rId20"/>
    <p:sldId id="270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14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09F35-D82F-4B0D-97B0-D57F5A71A873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93B2D-D067-487E-ABD8-F262BFA8F6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62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4DC72-0C95-4FBD-927E-FC8812F5C783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A65B6-96E6-43F7-922A-C9DD244F59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622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EB36E-3AFD-418A-AF3F-C17257C9314B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53E32-D055-4150-A7EC-A4A1704E6A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632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F2B7C-62B3-4CDD-8A64-E2E380A70219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53ABF-6935-40E4-A39B-34940DFAEF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586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3E821-204B-4566-BF0B-DC6CFCDFAF4B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2D7B5-625D-44E5-B0B2-7B44603677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258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51A20-70FD-4AC4-932D-A7244308B6B0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7CE16-533D-41C7-A6C9-9F3FB0B815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72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61932-D97E-46A9-B24F-A3B9F72CABBD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EB766-0EB5-4217-9394-BF6C6C47C0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743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DFC85-8003-4584-B079-5930ED506658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F509E-6D52-4234-A4A7-BD49F59CC0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05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A3A15F-E6D2-437F-A3A8-DD04F257E8BE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EB849-FCD7-450F-ACFE-C7531D1727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340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FFDB4-4F66-48E6-8239-A87D00A93748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6F32-76B8-4C76-9B54-A7CA534306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807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DE7A9-0A28-4BDD-91F2-BEC19E0DF176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BED52-D55F-45CD-B2DD-850FC6C38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942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FB2490A-9B3E-4C9E-85F1-344AD33FF31D}" type="datetimeFigureOut">
              <a:rPr lang="en-GB" altLang="en-US"/>
              <a:pPr/>
              <a:t>23/10/2018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7BC4382-6779-4D49-B185-EE475C7B1B8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82988" y="282575"/>
            <a:ext cx="5165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GB" alt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 speaks to us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1570038"/>
            <a:ext cx="6381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4663" y="604838"/>
            <a:ext cx="7229543" cy="31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Aft>
                <a:spcPts val="200"/>
              </a:spcAft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GB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 speaks through conscience</a:t>
            </a:r>
            <a:r>
              <a:rPr lang="en-GB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4663" y="1387475"/>
            <a:ext cx="1018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Bible speaks of a seared conscience in 1 Timothy 4:2.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08250"/>
            <a:ext cx="1219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conscience is the God-given moral consciousness within each of us 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2313" y="3206750"/>
            <a:ext cx="10747375" cy="3478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14 </a:t>
            </a:r>
            <a:r>
              <a:rPr lang="en-GB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(Indeed, when Gentiles, who do not have the law, do by nature things required by the law, they are a law for themselves, even though they do not have the law. </a:t>
            </a:r>
            <a:r>
              <a:rPr lang="en-GB" altLang="en-US" sz="32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15 </a:t>
            </a:r>
            <a:r>
              <a:rPr lang="en-GB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 show that the requirements of the law are written on their hearts, </a:t>
            </a:r>
            <a:r>
              <a:rPr lang="en-GB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their consciences </a:t>
            </a:r>
            <a:r>
              <a:rPr lang="en-GB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 bearing witness, and their thoughts sometimes accusing them and at other times even defending them.) 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Romans 2:14-15 (NIV)</a:t>
            </a:r>
            <a:endParaRPr lang="en-GB" altLang="en-US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4663" y="323850"/>
            <a:ext cx="80692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IV. God speaks through humans.</a:t>
            </a:r>
            <a:endParaRPr lang="en-GB" alt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4663" y="1651000"/>
            <a:ext cx="10939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“The fruit of the righteous is a tree of life, and the one who is wise saves lives.”  </a:t>
            </a:r>
            <a:r>
              <a:rPr lang="en-GB" altLang="en-US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Proverbs 11:30 (NIV).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9913" y="3770313"/>
            <a:ext cx="10748962" cy="212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 New Roman" pitchFamily="18" charset="0"/>
                <a:cs typeface="Times New Roman" pitchFamily="18" charset="0"/>
              </a:rPr>
              <a:t>“You yourselves are our letter, written on our hearts, known and read by everyone.”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i="1">
                <a:latin typeface="Times New Roman" pitchFamily="18" charset="0"/>
                <a:cs typeface="Times New Roman" pitchFamily="18" charset="0"/>
              </a:rPr>
              <a:t>2 Corinthians 3:2 (NIV).</a:t>
            </a:r>
            <a:endParaRPr lang="en-GB" altLang="en-US" sz="44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6088" y="211138"/>
            <a:ext cx="8083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V. God speaks through the Bible.</a:t>
            </a:r>
            <a:endParaRPr lang="en-GB" alt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5313" y="1195388"/>
            <a:ext cx="10747375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16 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All Scripture is God-breathed and is useful for teaching, rebuking, correcting and training in righteousness,</a:t>
            </a:r>
            <a:r>
              <a:rPr lang="en-GB" altLang="en-US" sz="3600" b="1" baseline="30000">
                <a:latin typeface="Times New Roman" pitchFamily="18" charset="0"/>
                <a:cs typeface="Times New Roman" pitchFamily="18" charset="0"/>
              </a:rPr>
              <a:t>17 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so that the servant of God may be thoroughly equipped for every good work.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i="1">
                <a:latin typeface="Times New Roman" pitchFamily="18" charset="0"/>
                <a:cs typeface="Times New Roman" pitchFamily="18" charset="0"/>
              </a:rPr>
              <a:t>2 Timothy 3:16-17 (NIV)</a:t>
            </a:r>
          </a:p>
        </p:txBody>
      </p:sp>
      <p:pic>
        <p:nvPicPr>
          <p:cNvPr id="3074" name="Picture 2" descr="2201146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057650"/>
            <a:ext cx="46275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4663" y="323850"/>
            <a:ext cx="7804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VI. God speaks through prayer.</a:t>
            </a:r>
            <a:endParaRPr lang="en-GB" altLang="en-US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4663" y="1406525"/>
            <a:ext cx="10747375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“Call to me and I will answer you and tell you great and unsearchable things you do not know.”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i="1">
                <a:latin typeface="Times New Roman" pitchFamily="18" charset="0"/>
                <a:cs typeface="Times New Roman" pitchFamily="18" charset="0"/>
              </a:rPr>
              <a:t>Jeremiah 33:3 (NIV).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913" y="3992563"/>
            <a:ext cx="88249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“Ask, and it shall be given you; seek, and ye shall find; knock, and it shall be opened unto you”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Matthew 7:7 (NIV). </a:t>
            </a:r>
            <a:endParaRPr lang="en-GB" altLang="en-US" sz="44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1138" y="971550"/>
            <a:ext cx="11734800" cy="2554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“The Son is the radiance of God’s glory and the exact representation of his being, sustaining all things by his powerful word.”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Times New Roman" pitchFamily="18" charset="0"/>
                <a:cs typeface="Times New Roman" pitchFamily="18" charset="0"/>
              </a:rPr>
              <a:t>Hebrews 1:3 (NIV) 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44563" y="3736975"/>
            <a:ext cx="1026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…Sustaining all things by his powerful word.</a:t>
            </a:r>
            <a:endParaRPr lang="en-GB" alt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5913" y="4618038"/>
            <a:ext cx="11523662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“So he became as much superior to the angels as the name he has inherited is superior to theirs”.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Times New Roman" pitchFamily="18" charset="0"/>
                <a:cs typeface="Times New Roman" pitchFamily="18" charset="0"/>
              </a:rPr>
              <a:t>Hebrews 1:4 (NIV)  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54138" y="206375"/>
            <a:ext cx="9371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VII. God speaks through His Son Jesus Christ.</a:t>
            </a:r>
            <a:endParaRPr lang="en-GB" altLang="en-US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6263" y="1239838"/>
            <a:ext cx="11156950" cy="2554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latin typeface="Times New Roman" pitchFamily="18" charset="0"/>
                <a:cs typeface="Calibri" pitchFamily="34" charset="0"/>
              </a:rPr>
              <a:t>The Bible teaches that “</a:t>
            </a:r>
            <a:r>
              <a:rPr lang="en-GB" altLang="en-US" sz="4000" b="1">
                <a:latin typeface="Times New Roman" pitchFamily="18" charset="0"/>
                <a:cs typeface="Calibri" pitchFamily="34" charset="0"/>
              </a:rPr>
              <a:t>In the past God spoke to our ancestors through the prophets at many times and in various ways,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but in these last days he has spoken to us by his Son, </a:t>
            </a:r>
            <a:r>
              <a:rPr lang="en-GB" altLang="en-US" sz="4000">
                <a:latin typeface="Times New Roman" pitchFamily="18" charset="0"/>
                <a:cs typeface="Calibri" pitchFamily="34" charset="0"/>
              </a:rPr>
              <a:t>” </a:t>
            </a:r>
            <a:r>
              <a:rPr lang="en-GB" altLang="en-US" sz="4000" b="1" i="1">
                <a:solidFill>
                  <a:srgbClr val="000099"/>
                </a:solidFill>
                <a:latin typeface="Times New Roman" pitchFamily="18" charset="0"/>
                <a:cs typeface="Calibri" pitchFamily="34" charset="0"/>
              </a:rPr>
              <a:t>(Hebrews. 1:1–2).</a:t>
            </a:r>
            <a:endParaRPr lang="en-GB" altLang="en-US" sz="40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5125" y="195263"/>
            <a:ext cx="11282363" cy="144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“…without the shedding of blood 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there is no forgiveness. </a:t>
            </a:r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Hebrews 9:22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122488"/>
            <a:ext cx="39243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4125913"/>
            <a:ext cx="344805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122488"/>
            <a:ext cx="43465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15938" y="558800"/>
            <a:ext cx="11066462" cy="3724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“What man needed was a Perfect priest and a perfect Sacrifice to open the way once for all—a sacrifice that was not just a picture and did not deal just with one sin at a time, over and over again, but one that took it all away once and for all. That, says the writer of Hebrews, is exactly what Jesus was and what he did.”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 MacArthur New Testament Commentary, Hebrews, pxvii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21075" y="5864225"/>
            <a:ext cx="5118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GB" alt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God’s anointed PRIEST</a:t>
            </a:r>
            <a:endParaRPr lang="en-GB" altLang="en-US" sz="3600" b="1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5275" y="184150"/>
            <a:ext cx="11666538" cy="1827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pitchFamily="34" charset="0"/>
              <a:buNone/>
            </a:pP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“But when this </a:t>
            </a:r>
            <a:r>
              <a:rPr lang="en-GB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priest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 had offered for all time </a:t>
            </a:r>
            <a:r>
              <a:rPr lang="en-GB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sacrifice for sins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, he sat down at the right hand of God,” 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GB" altLang="en-US" sz="3600" b="1" i="1">
                <a:latin typeface="Times New Roman" pitchFamily="18" charset="0"/>
                <a:cs typeface="Times New Roman" pitchFamily="18" charset="0"/>
              </a:rPr>
              <a:t>Hebrews 10:12 (NIV)</a:t>
            </a:r>
            <a:endParaRPr lang="en-GB" altLang="en-US" sz="36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2154238"/>
            <a:ext cx="62325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154238"/>
            <a:ext cx="44005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36638" y="279400"/>
            <a:ext cx="10147300" cy="197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“Every religion is but man’s attempt to discover God. Christianity is God bursting into man’s world and showing and telling man what He is like.”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[John McArthur. McArthur New Testament Commentary – Hebrews. (Chicago: Moody Press, 1983) p. 3]</a:t>
            </a:r>
            <a:endParaRPr lang="en-GB" altLang="en-US" sz="1400" b="1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725" y="2681288"/>
            <a:ext cx="9350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	</a:t>
            </a:r>
            <a:r>
              <a:rPr lang="en-GB" altLang="en-US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 speaks through his Son’s character.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4538" y="3676650"/>
            <a:ext cx="9178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	</a:t>
            </a:r>
            <a:r>
              <a:rPr lang="en-GB" altLang="en-US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God speaks through his Son’s sacrifice.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8350" y="5064125"/>
            <a:ext cx="8196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81000" indent="-3810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tabLst>
                <a:tab pos="228600" algn="l"/>
                <a:tab pos="381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228600" algn="l"/>
                <a:tab pos="381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228600" algn="l"/>
                <a:tab pos="381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381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NewBaskervilleStd-Roman"/>
              </a:rPr>
              <a:t>C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NewBaskervilleStd-Roman"/>
              </a:rPr>
              <a:t>.	</a:t>
            </a:r>
            <a:r>
              <a:rPr lang="en-US" altLang="en-US" sz="4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NewBaskervilleStd-Roman"/>
              </a:rPr>
              <a:t>God </a:t>
            </a:r>
            <a:r>
              <a:rPr lang="en-US" altLang="en-US" sz="40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NewBaskervilleStd-Roman"/>
              </a:rPr>
              <a:t>speaks through his Son’s love.</a:t>
            </a:r>
            <a:endParaRPr lang="en-GB" altLang="en-US" sz="4000" dirty="0">
              <a:solidFill>
                <a:schemeClr val="bg1"/>
              </a:solidFill>
              <a:latin typeface="NewBaskervilleStd-Roman"/>
              <a:ea typeface="Times New Roman" pitchFamily="18" charset="0"/>
              <a:cs typeface="NewBaskervilleStd-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5125" y="195263"/>
            <a:ext cx="11282363" cy="144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“…without the shedding of blood </a:t>
            </a: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there is no forgiveness. </a:t>
            </a:r>
            <a:r>
              <a:rPr lang="en-GB" altLang="en-US" sz="3600" b="1">
                <a:latin typeface="Times New Roman" pitchFamily="18" charset="0"/>
                <a:cs typeface="Times New Roman" pitchFamily="18" charset="0"/>
              </a:rPr>
              <a:t>Hebrews 9:22</a:t>
            </a:r>
            <a:r>
              <a:rPr lang="en-GB" altLang="en-US" sz="3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4125913"/>
            <a:ext cx="344805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92313"/>
            <a:ext cx="43465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mage result for King David Te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38325"/>
            <a:ext cx="49260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77925" y="1766888"/>
            <a:ext cx="10147300" cy="3476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Times New Roman" pitchFamily="18" charset="0"/>
                <a:cs typeface="Times New Roman" pitchFamily="18" charset="0"/>
              </a:rPr>
              <a:t>“I am the Good Shepherd. The good shepherd lays down his life for the sheep…I know my sheep and my sheep know me</a:t>
            </a:r>
            <a:r>
              <a:rPr lang="en-GB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…they will listen to my voice”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i="1">
                <a:latin typeface="Times New Roman" pitchFamily="18" charset="0"/>
                <a:cs typeface="Times New Roman" pitchFamily="18" charset="0"/>
              </a:rPr>
              <a:t>John 10:11, 14, 16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8225" y="365125"/>
            <a:ext cx="4387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 speaks to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9125" y="1735138"/>
            <a:ext cx="10706100" cy="341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past God spoke to our ancestors through the prophets at many times and in various ways, </a:t>
            </a:r>
            <a:r>
              <a:rPr lang="en-GB" altLang="en-US" sz="36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en-GB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 in these last days he has spoken to us by his Son, whom he appointed heir of all things, and through whom also he made the universe.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Hebrews 1:1-2 (NIV)</a:t>
            </a:r>
            <a:endParaRPr lang="en-GB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82725" y="252413"/>
            <a:ext cx="9842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 speaks to us (Experiencing God #9)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09675" y="738188"/>
            <a:ext cx="268763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Let’s pray…</a:t>
            </a:r>
            <a:endParaRPr lang="en-GB" alt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1088" y="1643063"/>
            <a:ext cx="8651875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itchFamily="18" charset="0"/>
                <a:cs typeface="Times New Roman" pitchFamily="18" charset="0"/>
              </a:rPr>
              <a:t>“How does God speak?”</a:t>
            </a:r>
            <a:endParaRPr lang="en-GB" alt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02013" y="419100"/>
            <a:ext cx="4387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 speaks to us.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3105150"/>
            <a:ext cx="11079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past God spoke to our ancestors through the prophets at many times and in various </a:t>
            </a:r>
            <a:r>
              <a:rPr lang="en-GB" alt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en-GB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GB" alt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5575" y="5195888"/>
            <a:ext cx="87995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The millions of people must perform a litany of rituals in five days, including the symbolic stoning of the devil in Mina, about 2 miles away from the Mecca holy site.</a:t>
            </a:r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4013" y="200025"/>
            <a:ext cx="116728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Hajj pilgrimage</a:t>
            </a:r>
            <a:r>
              <a:rPr lang="en-GB" altLang="en-US" sz="32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latin typeface="Times New Roman" pitchFamily="18" charset="0"/>
                <a:cs typeface="Times New Roman" pitchFamily="18" charset="0"/>
              </a:rPr>
              <a:t>The Hajj is an annual Islamic pilgrimage to Mecca, Saudi Arabia.</a:t>
            </a:r>
            <a:endParaRPr lang="en-GB" altLang="en-US" sz="32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looklex.com/e.o/slides/mecca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484313"/>
            <a:ext cx="50641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images.alarabiya.net/stone_18761_9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616075"/>
            <a:ext cx="48895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0863" y="620713"/>
            <a:ext cx="110791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past God spoke to our ancestors through the prophets at many times and in various ways, </a:t>
            </a:r>
            <a:endParaRPr lang="en-GB" altLang="en-US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288" y="2693988"/>
            <a:ext cx="1139031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 in these last days he has spoken to us by his Son, </a:t>
            </a:r>
            <a:endParaRPr lang="en-GB" altLang="en-US" sz="40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288" y="4572000"/>
            <a:ext cx="11390312" cy="132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whom he appointed heir of all things, and through whom also he made the universe.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17688" y="214313"/>
            <a:ext cx="88265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itchFamily="18" charset="0"/>
                <a:cs typeface="Times New Roman" pitchFamily="18" charset="0"/>
              </a:rPr>
              <a:t>“How does God speak today?”</a:t>
            </a:r>
            <a:endParaRPr lang="en-GB" alt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0663" y="1603375"/>
            <a:ext cx="6821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Aft>
                <a:spcPts val="200"/>
              </a:spcAft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GillSansStd-Bold"/>
              </a:rPr>
              <a:t>I. God speaks through history.</a:t>
            </a:r>
            <a:endParaRPr lang="en-GB" altLang="en-US" sz="4000" b="1">
              <a:solidFill>
                <a:srgbClr val="FFFF00"/>
              </a:solidFill>
              <a:latin typeface="GillSansStd-Bold"/>
              <a:ea typeface="Times New Roman" pitchFamily="18" charset="0"/>
              <a:cs typeface="GillSansStd-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3" y="2773363"/>
            <a:ext cx="11358562" cy="554037"/>
          </a:xfrm>
          <a:prstGeom prst="rect">
            <a:avLst/>
          </a:prstGeom>
        </p:spPr>
        <p:txBody>
          <a:bodyPr>
            <a:spAutoFit/>
          </a:bodyPr>
          <a:lstStyle>
            <a:lvl1pPr indent="2286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en-US" altLang="en-US" sz="28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NewBaskervilleStd-Roman"/>
              </a:rPr>
              <a:t>“Down they come, one after another, and all for the lack of righteousness.”</a:t>
            </a:r>
          </a:p>
          <a:p>
            <a:pPr eaLnBrk="1" hangingPunct="1">
              <a:lnSpc>
                <a:spcPts val="1200"/>
              </a:lnSpc>
            </a:pPr>
            <a:endParaRPr lang="en-US" altLang="en-US" sz="2800" b="1" i="1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NewBaskervilleStd-Roman"/>
            </a:endParaRPr>
          </a:p>
          <a:p>
            <a:pPr eaLnBrk="1" hangingPunct="1">
              <a:lnSpc>
                <a:spcPts val="1200"/>
              </a:lnSpc>
            </a:pPr>
            <a:r>
              <a:rPr lang="en-US" altLang="en-US" sz="2800" b="1" i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NewBaskervilleStd-Roman"/>
              </a:rPr>
              <a:t>     Thomas Arnold</a:t>
            </a:r>
            <a:endParaRPr lang="en-GB" altLang="en-US" sz="2800" b="1" i="1">
              <a:solidFill>
                <a:srgbClr val="FFFF00"/>
              </a:solidFill>
              <a:latin typeface="NewBaskervilleStd-Roman"/>
              <a:ea typeface="Times New Roman" pitchFamily="18" charset="0"/>
              <a:cs typeface="NewBaskervilleStd-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0838" y="4770438"/>
            <a:ext cx="6975475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NewBaskervilleStd-Roman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  <a:ea typeface="Times New Roman" pitchFamily="18" charset="0"/>
              <a:cs typeface="NewBaskervilleStd-Roman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itchFamily="18" charset="0"/>
                <a:ea typeface="Times New Roman" pitchFamily="18" charset="0"/>
                <a:cs typeface="NewBaskervilleStd-Roman"/>
              </a:rPr>
              <a:t>“Do not be deceived: God cannot be  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  <a:ea typeface="Times New Roman" pitchFamily="18" charset="0"/>
              <a:cs typeface="NewBaskervilleStd-Roman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itchFamily="18" charset="0"/>
                <a:ea typeface="Times New Roman" pitchFamily="18" charset="0"/>
                <a:cs typeface="NewBaskervilleStd-Roman"/>
              </a:rPr>
              <a:t>  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itchFamily="18" charset="0"/>
                <a:ea typeface="Times New Roman" pitchFamily="18" charset="0"/>
                <a:cs typeface="NewBaskervilleStd-Roman"/>
              </a:rPr>
              <a:t>  mocked. A man reaps what he sows.” 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  <a:ea typeface="Times New Roman" pitchFamily="18" charset="0"/>
              <a:cs typeface="NewBaskervilleStd-Roman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itchFamily="18" charset="0"/>
                <a:ea typeface="Times New Roman" pitchFamily="18" charset="0"/>
                <a:cs typeface="NewBaskervilleStd-Roman"/>
              </a:rPr>
              <a:t> </a:t>
            </a:r>
            <a:endParaRPr lang="en-US" altLang="en-US" sz="3200" b="1" i="1">
              <a:latin typeface="Times New Roman" pitchFamily="18" charset="0"/>
              <a:ea typeface="Times New Roman" pitchFamily="18" charset="0"/>
              <a:cs typeface="NewBaskervilleStd-Roman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>
                <a:latin typeface="Times New Roman" pitchFamily="18" charset="0"/>
                <a:ea typeface="Times New Roman" pitchFamily="18" charset="0"/>
                <a:cs typeface="NewBaskervilleStd-Roman"/>
              </a:rPr>
              <a:t>  Galatians 6:7. </a:t>
            </a:r>
            <a:endParaRPr lang="en-GB" altLang="en-US" sz="3200" b="1" i="1">
              <a:latin typeface="NewBaskervilleStd-Roman"/>
              <a:ea typeface="Times New Roman" pitchFamily="18" charset="0"/>
              <a:cs typeface="NewBaskervilleStd-Roman"/>
            </a:endParaRPr>
          </a:p>
        </p:txBody>
      </p:sp>
      <p:pic>
        <p:nvPicPr>
          <p:cNvPr id="10247" name="Picture 7" descr="Image result for hugo chav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4141788"/>
            <a:ext cx="255587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2" grpId="0" autoUpdateAnimBg="0"/>
      <p:bldP spid="5" grpId="0" autoUpdateAnimBg="0"/>
      <p:bldP spid="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4663" y="604838"/>
            <a:ext cx="7627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Aft>
                <a:spcPts val="200"/>
              </a:spcAft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GillSansStd-Bold"/>
              </a:rPr>
              <a:t>II. God speaks through nature.</a:t>
            </a:r>
            <a:endParaRPr lang="en-GB" altLang="en-US" sz="4400" b="1">
              <a:solidFill>
                <a:srgbClr val="FFFF00"/>
              </a:solidFill>
              <a:latin typeface="GillSansStd-Bold"/>
              <a:ea typeface="Times New Roman" pitchFamily="18" charset="0"/>
              <a:cs typeface="GillSansStd-Bold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4663" y="1150938"/>
            <a:ext cx="11314112" cy="5570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The heavens declare the glory of God;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the skies proclaim the work of his hands.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Day after day they pour forth speech;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night after night they reveal knowledge.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They have no speech, they use no words;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no sound is heard from them.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 b="1" baseline="30000">
                <a:latin typeface="Times New Roman" pitchFamily="18" charset="0"/>
                <a:cs typeface="Times New Roman" pitchFamily="18" charset="0"/>
              </a:rPr>
              <a:t>4 </a:t>
            </a: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Yet their voice goes out into all the earth,</a:t>
            </a:r>
            <a:br>
              <a:rPr lang="en-GB" altLang="en-US" sz="400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4000">
                <a:latin typeface="Times New Roman" pitchFamily="18" charset="0"/>
                <a:cs typeface="Times New Roman" pitchFamily="18" charset="0"/>
              </a:rPr>
              <a:t>    their words to the ends of the world.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19:1-4 (NIV).</a:t>
            </a:r>
            <a:endParaRPr lang="en-GB" altLang="en-US" sz="36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565</Words>
  <Application>Microsoft Office PowerPoint</Application>
  <PresentationFormat>Custom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Arial</vt:lpstr>
      <vt:lpstr>Calibri Light</vt:lpstr>
      <vt:lpstr>Times New Roman</vt:lpstr>
      <vt:lpstr>GillSansStd-Bold</vt:lpstr>
      <vt:lpstr>NewBaskervilleStd-Roman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42</cp:revision>
  <dcterms:created xsi:type="dcterms:W3CDTF">2015-09-26T16:20:29Z</dcterms:created>
  <dcterms:modified xsi:type="dcterms:W3CDTF">2018-10-23T12:56:41Z</dcterms:modified>
</cp:coreProperties>
</file>