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57" r:id="rId4"/>
    <p:sldId id="258" r:id="rId5"/>
    <p:sldId id="269" r:id="rId6"/>
    <p:sldId id="287" r:id="rId7"/>
    <p:sldId id="270" r:id="rId8"/>
    <p:sldId id="271" r:id="rId9"/>
    <p:sldId id="284" r:id="rId10"/>
    <p:sldId id="288" r:id="rId11"/>
    <p:sldId id="272" r:id="rId12"/>
    <p:sldId id="277" r:id="rId13"/>
    <p:sldId id="279" r:id="rId14"/>
    <p:sldId id="280" r:id="rId15"/>
    <p:sldId id="285" r:id="rId1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14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61053D-C720-4DA5-8BBF-D320127ED539}" type="datetimeFigureOut">
              <a:rPr lang="en-GB" altLang="en-US"/>
              <a:pPr/>
              <a:t>16/10/2018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28597-BB4F-46CB-BAFD-A059667F730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68215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A17D8D-9F84-4F32-A92C-73F876A151B6}" type="datetimeFigureOut">
              <a:rPr lang="en-GB" altLang="en-US"/>
              <a:pPr/>
              <a:t>16/10/2018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E4F5C-2178-40EA-97F1-65A495289F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8711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08FA49-983F-4DAF-90CD-73C1CB42F0FC}" type="datetimeFigureOut">
              <a:rPr lang="en-GB" altLang="en-US"/>
              <a:pPr/>
              <a:t>16/10/2018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422ED-5A70-4713-A0AF-BE1DCF237C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0930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EA4408-1486-4EF1-B52A-6A68398DCF5A}" type="datetimeFigureOut">
              <a:rPr lang="en-GB" altLang="en-US"/>
              <a:pPr/>
              <a:t>16/10/2018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BF51BB-BD5F-4C7A-B664-23B371226F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133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E36992-FCAD-4E07-AB4B-A18533FAC677}" type="datetimeFigureOut">
              <a:rPr lang="en-GB" altLang="en-US"/>
              <a:pPr/>
              <a:t>16/10/2018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81D604-B7A9-40DF-A5C9-4483DD85238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53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218E5C-173C-4B38-A522-3BE0EBBE3C92}" type="datetimeFigureOut">
              <a:rPr lang="en-GB" altLang="en-US"/>
              <a:pPr/>
              <a:t>16/10/2018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030C70-4423-4412-BDE3-38E6C96595C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79858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75E8D4-01A5-45EB-9834-671623318174}" type="datetimeFigureOut">
              <a:rPr lang="en-GB" altLang="en-US"/>
              <a:pPr/>
              <a:t>16/10/2018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7DF3C-578E-41E1-BC67-42EBE110464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495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86FF38-C930-44B0-B541-48FD21259E5F}" type="datetimeFigureOut">
              <a:rPr lang="en-GB" altLang="en-US"/>
              <a:pPr/>
              <a:t>16/10/2018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9A59A-458F-47ED-A1A7-E26A43B8388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3572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DE0899-F02B-4BB4-A3E8-52DC6A74EA00}" type="datetimeFigureOut">
              <a:rPr lang="en-GB" altLang="en-US"/>
              <a:pPr/>
              <a:t>16/10/2018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97CD0-E973-4052-A012-A7B667C1426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41722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F34080-6181-4863-AEE3-6CC75B907864}" type="datetimeFigureOut">
              <a:rPr lang="en-GB" altLang="en-US"/>
              <a:pPr/>
              <a:t>16/10/2018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8B5744-859B-4B91-BB07-4A751C3F44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113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3ADE8E-4523-4A56-B4A6-FBF4D714DEA6}" type="datetimeFigureOut">
              <a:rPr lang="en-GB" altLang="en-US"/>
              <a:pPr/>
              <a:t>16/10/2018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95EDB-DE07-47E8-A44C-1ABDE9C7700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6462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A4C88D0C-CCE6-4CAC-9EB0-D08DA81609F2}" type="datetimeFigureOut">
              <a:rPr lang="en-GB" altLang="en-US"/>
              <a:pPr/>
              <a:t>16/10/2018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6968BFF7-5E8C-4251-97CF-CEDA75D6A70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2182813" y="407988"/>
            <a:ext cx="71643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Accord SF" pitchFamily="34" charset="0"/>
              </a:rPr>
              <a:t>Lessons from Psalms #14: </a:t>
            </a: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2709863" y="1301750"/>
            <a:ext cx="61102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Call to Be Thankful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08500" y="3225800"/>
            <a:ext cx="2230438" cy="64611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Psalm 118</a:t>
            </a:r>
            <a:endParaRPr lang="en-GB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19113" y="1533525"/>
            <a:ext cx="10564812" cy="28368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GB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Psalm 103:8-13 (NIV)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en-GB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12 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far as the east is from the west,</a:t>
            </a:r>
            <a:b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so far has he removed our transgressions from us.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en-GB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13 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a father has compassion on his children,</a:t>
            </a:r>
            <a:b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so the </a:t>
            </a:r>
            <a:r>
              <a:rPr lang="en-GB" sz="36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has compassion on those who fear him;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19113" y="153988"/>
            <a:ext cx="60737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God’s mercy is undeserved</a:t>
            </a:r>
            <a:endParaRPr lang="en-GB" alt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2425" y="1481138"/>
            <a:ext cx="11169650" cy="3170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Titus 3:5 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“He saved us, not because of righteous things we had done, but because of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His mercy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. He saved us through the washing of rebirth and renewal by the Holy Spirit,”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78025" y="263525"/>
            <a:ext cx="78692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God’s mercy Provides Salvation</a:t>
            </a:r>
            <a:endParaRPr lang="en-GB" altLang="en-US" sz="4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34988" y="258763"/>
            <a:ext cx="10802937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SzPts val="1600"/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 read about the promised Messiah -      	GOD’S MATCHLESS SON.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179763" y="3244850"/>
            <a:ext cx="184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400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76275" y="1733550"/>
            <a:ext cx="11295063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Here the Psalmist is saying far more than ever he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may have realised</a:t>
            </a:r>
            <a:endParaRPr lang="en-GB" altLang="en-US" sz="400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31900" y="3244850"/>
            <a:ext cx="10106025" cy="3170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Jesus said to them, “Have you never read in the Scriptures: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“‘The stone the builders rejected has become the cornerstone; the Lord has done this, and it is marvelous in our eyes” </a:t>
            </a:r>
            <a:r>
              <a:rPr lang="en-GB" altLang="en-US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Matthew:21:42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38138" y="306388"/>
            <a:ext cx="11310937" cy="60896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6 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For in Scripture it says:</a:t>
            </a:r>
          </a:p>
          <a:p>
            <a:pPr>
              <a:buFont typeface="Arial" charset="0"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“See, I lay a stone in Zion, a chosen and precious cornerstone, and the one who trusts in him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    will never be put to shame.”</a:t>
            </a:r>
          </a:p>
          <a:p>
            <a:pPr>
              <a:buFont typeface="Arial" charset="0"/>
              <a:buNone/>
            </a:pP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7 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Now to you who </a:t>
            </a: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believe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, this stone is precious. But to those who do not believe, “The stone the builders rejected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    has become the cornerstone,”</a:t>
            </a:r>
            <a:r>
              <a:rPr lang="en-GB" altLang="en-US" sz="3600" baseline="300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8 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and, “A stone that causes people to stumble and a rock that makes them fall.”</a:t>
            </a:r>
          </a:p>
          <a:p>
            <a:pPr>
              <a:buFont typeface="Arial" charset="0"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They stumble because they disobey the message—which is also what they were destined for.</a:t>
            </a:r>
          </a:p>
          <a:p>
            <a:pPr>
              <a:buFont typeface="Arial" charset="0"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1 Peter 2 :6-8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98538" y="2205038"/>
            <a:ext cx="9763125" cy="2657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r>
              <a:rPr lang="en-GB" sz="4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28 </a:t>
            </a: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are my God, and </a:t>
            </a:r>
            <a:r>
              <a:rPr lang="en-GB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will praise you;</a:t>
            </a:r>
            <a:br>
              <a:rPr lang="en-GB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you are my God, and I will exalt you.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en-GB" sz="4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29 </a:t>
            </a: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Give thanks to the </a:t>
            </a:r>
            <a:r>
              <a:rPr lang="en-GB" sz="44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for he is good;</a:t>
            </a:r>
            <a:b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his love endures forever.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58800" y="5059363"/>
            <a:ext cx="11133138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Thanksgiving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is an essential dimension of Christian growth.</a:t>
            </a:r>
            <a:endParaRPr lang="en-GB" altLang="en-US" sz="4400">
              <a:solidFill>
                <a:schemeClr val="bg1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65125" y="0"/>
            <a:ext cx="11522075" cy="21240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“Give thanks to the Lord, for he is good; his love endures for ever”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i="1">
                <a:solidFill>
                  <a:srgbClr val="FF0000"/>
                </a:solidFill>
                <a:latin typeface="Times New Roman" pitchFamily="18" charset="0"/>
                <a:cs typeface="Calibri" pitchFamily="34" charset="0"/>
              </a:rPr>
              <a:t>(Psalm 118:1).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2751138" y="427038"/>
            <a:ext cx="5791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Accord SF" pitchFamily="34" charset="0"/>
              </a:rPr>
              <a:t>Lessons from Psalms</a:t>
            </a: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2359025" y="1392238"/>
            <a:ext cx="61118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Call to Be Thankful </a:t>
            </a:r>
          </a:p>
        </p:txBody>
      </p:sp>
      <p:sp>
        <p:nvSpPr>
          <p:cNvPr id="8" name="Rectangle 7"/>
          <p:cNvSpPr/>
          <p:nvPr/>
        </p:nvSpPr>
        <p:spPr>
          <a:xfrm>
            <a:off x="4187825" y="2738438"/>
            <a:ext cx="2230438" cy="64611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Psalm 118</a:t>
            </a:r>
            <a:endParaRPr lang="en-GB" altLang="en-US" sz="3600" b="1"/>
          </a:p>
        </p:txBody>
      </p:sp>
      <p:sp>
        <p:nvSpPr>
          <p:cNvPr id="18437" name="Rectangle 2"/>
          <p:cNvSpPr>
            <a:spLocks noChangeArrowheads="1"/>
          </p:cNvSpPr>
          <p:nvPr/>
        </p:nvSpPr>
        <p:spPr bwMode="auto">
          <a:xfrm>
            <a:off x="492125" y="3898900"/>
            <a:ext cx="10818813" cy="22701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en-GB" altLang="en-US" sz="3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singing this psalm we must glorify God for His goodness, His goodness to us, and especially His goodness to us in Jesus Christ.</a:t>
            </a:r>
            <a:r>
              <a:rPr lang="en-GB" altLang="en-US" sz="1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endParaRPr lang="en-GB" altLang="en-US" sz="1400"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en-GB" altLang="en-US" sz="1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endParaRPr lang="en-GB" altLang="en-US" sz="14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/>
      <p:bldP spid="8" grpId="0" animBg="1"/>
      <p:bldP spid="184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160338" y="684213"/>
            <a:ext cx="11366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Accord SF" pitchFamily="34" charset="0"/>
              </a:rPr>
              <a:t>Essentials to grow in the spiritual life #5: 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2417763" y="1392238"/>
            <a:ext cx="5994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Joy and Thanksgiving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4405313" y="5994400"/>
            <a:ext cx="2230437" cy="64611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Psalm 118</a:t>
            </a:r>
            <a:endParaRPr lang="en-GB" altLang="en-US" sz="3600" b="1"/>
          </a:p>
        </p:txBody>
      </p:sp>
      <p:pic>
        <p:nvPicPr>
          <p:cNvPr id="3077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9550" y="2465388"/>
            <a:ext cx="3001963" cy="328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365125" y="709613"/>
            <a:ext cx="11522075" cy="21240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“Give thanks to the Lord, for he is good; his love endures for ever”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i="1">
                <a:solidFill>
                  <a:srgbClr val="FF0000"/>
                </a:solidFill>
                <a:latin typeface="Times New Roman" pitchFamily="18" charset="0"/>
                <a:cs typeface="Calibri" pitchFamily="34" charset="0"/>
              </a:rPr>
              <a:t>(Psalm 118:1).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76325" y="5092700"/>
            <a:ext cx="35242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Let’s pray…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60888" y="438150"/>
            <a:ext cx="2894012" cy="83026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4800" b="1">
                <a:latin typeface="Times New Roman" pitchFamily="18" charset="0"/>
                <a:cs typeface="Times New Roman" pitchFamily="18" charset="0"/>
              </a:rPr>
              <a:t>Psalm 118</a:t>
            </a:r>
            <a:endParaRPr lang="en-GB" altLang="en-US" sz="4800" b="1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879600" y="1520825"/>
            <a:ext cx="87788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Is one of those used when God’s people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met together in corporate worship.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-288925" y="5470525"/>
            <a:ext cx="125904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There is a call to be thankful</a:t>
            </a:r>
            <a:endParaRPr lang="en-GB" altLang="en-US" sz="4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944813" y="3330575"/>
            <a:ext cx="6905625" cy="1323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It is while thanking God that </a:t>
            </a:r>
          </a:p>
          <a:p>
            <a:pPr algn="ctr"/>
            <a:r>
              <a:rPr lang="en-GB" altLang="en-US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 realize how blessed we are.</a:t>
            </a: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3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76250" y="406400"/>
            <a:ext cx="70437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 The first is that God is good.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27113" y="1881188"/>
            <a:ext cx="9621837" cy="452437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36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1 </a:t>
            </a: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Give thanks to the LORD, for he is good;</a:t>
            </a:r>
            <a:b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en-GB" altLang="en-US" sz="36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his love endures forever</a:t>
            </a: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altLang="en-US" sz="36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2 </a:t>
            </a: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Let Israel say:</a:t>
            </a:r>
            <a:b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en-GB" altLang="en-US"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“His love endures forever.”</a:t>
            </a:r>
            <a:br>
              <a:rPr lang="en-GB" altLang="en-US"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3 </a:t>
            </a: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Let the house of Aaron say:</a:t>
            </a:r>
            <a:b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en-GB" altLang="en-US" sz="36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“His love endures forever.”</a:t>
            </a:r>
            <a:br>
              <a:rPr lang="en-GB" altLang="en-US" sz="36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4 </a:t>
            </a: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Let those who fear the LORD say:</a:t>
            </a:r>
            <a:b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en-GB" altLang="en-US" sz="36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“His love endures forever.”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3150" y="1403350"/>
            <a:ext cx="9832975" cy="2554288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5 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When hard pressed, I cried to the LORD;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he brought me into a spacious place.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6 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LORD is with me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 I will not be afraid.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What can mere mortals do to me?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88950" y="1854200"/>
            <a:ext cx="10917238" cy="28019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Turn your eyes upon Jesus </a:t>
            </a:r>
            <a:br>
              <a:rPr lang="en-GB" altLang="en-US" sz="44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Look full, in his wonderful face </a:t>
            </a:r>
            <a:br>
              <a:rPr lang="en-GB" altLang="en-US" sz="44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And the things of earth will grow strangely dim </a:t>
            </a:r>
            <a:br>
              <a:rPr lang="en-GB" altLang="en-US" sz="44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In the light of his glory and grace</a:t>
            </a:r>
            <a:endParaRPr lang="en-GB" altLang="en-US" sz="4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4950" y="392113"/>
            <a:ext cx="106727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God is not only good but He is merciful.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76250" y="2400300"/>
            <a:ext cx="10793413" cy="1939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Psalm 108:4 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  <a:p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For great is your love, higher than the heavens;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your faithfulness reaches to the skies. </a:t>
            </a:r>
            <a:endParaRPr lang="en-GB" altLang="en-US" sz="40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76250" y="1408113"/>
            <a:ext cx="56753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God’s mercy is unlimited</a:t>
            </a:r>
            <a:endParaRPr lang="en-GB" alt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19113" y="890588"/>
            <a:ext cx="10564812" cy="53863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itchFamily="18" charset="0"/>
                <a:cs typeface="Times New Roman" pitchFamily="18" charset="0"/>
              </a:rPr>
              <a:t>Psalm 103:8-13 (NIV)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8 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The LORD is compassionate and gracious,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    slow to anger, abounding in love.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9 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He will not always accuse,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    nor will he harbor his anger forever;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10 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he does not treat us as our sins deserve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    or repay us according to our iniquities.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11 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For as high as the heavens are above the earth,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    so great is his love for those who fear him;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endParaRPr lang="en-GB" altLang="en-US" sz="3600" baseline="30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19113" y="153988"/>
            <a:ext cx="60737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God’s mercy is undeserved</a:t>
            </a:r>
            <a:endParaRPr lang="en-GB" alt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1308</TotalTime>
  <Words>280</Words>
  <Application>Microsoft Office PowerPoint</Application>
  <PresentationFormat>Custom</PresentationFormat>
  <Paragraphs>55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Arial</vt:lpstr>
      <vt:lpstr>Calibri Light</vt:lpstr>
      <vt:lpstr>Accord SF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55</cp:revision>
  <dcterms:created xsi:type="dcterms:W3CDTF">2014-04-17T11:47:44Z</dcterms:created>
  <dcterms:modified xsi:type="dcterms:W3CDTF">2018-10-16T15:08:27Z</dcterms:modified>
</cp:coreProperties>
</file>