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3" r:id="rId3"/>
    <p:sldId id="304" r:id="rId4"/>
    <p:sldId id="317" r:id="rId5"/>
    <p:sldId id="289" r:id="rId6"/>
    <p:sldId id="269" r:id="rId7"/>
    <p:sldId id="305" r:id="rId8"/>
    <p:sldId id="306" r:id="rId9"/>
    <p:sldId id="314" r:id="rId10"/>
    <p:sldId id="297" r:id="rId11"/>
    <p:sldId id="286" r:id="rId12"/>
    <p:sldId id="271" r:id="rId13"/>
    <p:sldId id="316" r:id="rId14"/>
    <p:sldId id="272" r:id="rId15"/>
    <p:sldId id="307" r:id="rId16"/>
    <p:sldId id="315" r:id="rId17"/>
    <p:sldId id="319" r:id="rId18"/>
    <p:sldId id="320"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4660"/>
  </p:normalViewPr>
  <p:slideViewPr>
    <p:cSldViewPr snapToGrid="0" showGuides="1">
      <p:cViewPr varScale="1">
        <p:scale>
          <a:sx n="76" d="100"/>
          <a:sy n="76" d="100"/>
        </p:scale>
        <p:origin x="-120" y="-7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2C7814DF-7ED4-472F-9E7C-C442EDBFCFC5}" type="datetimeFigureOut">
              <a:rPr lang="en-GB" altLang="en-US"/>
              <a:pPr/>
              <a:t>19/10/2018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0584FE6-2208-4B14-BC7C-2607AE6DF78A}" type="slidenum">
              <a:rPr lang="en-GB" altLang="en-US"/>
              <a:pPr/>
              <a:t>‹#›</a:t>
            </a:fld>
            <a:endParaRPr lang="en-GB" altLang="en-US"/>
          </a:p>
        </p:txBody>
      </p:sp>
    </p:spTree>
    <p:extLst>
      <p:ext uri="{BB962C8B-B14F-4D97-AF65-F5344CB8AC3E}">
        <p14:creationId xmlns:p14="http://schemas.microsoft.com/office/powerpoint/2010/main" val="211986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A40CAD7E-4A8D-47AA-ABDF-F0A4F15E8AC6}" type="datetimeFigureOut">
              <a:rPr lang="en-GB" altLang="en-US"/>
              <a:pPr/>
              <a:t>19/10/2018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D2C458A-1EE0-4F19-9D2E-A372CA8F39DD}" type="slidenum">
              <a:rPr lang="en-GB" altLang="en-US"/>
              <a:pPr/>
              <a:t>‹#›</a:t>
            </a:fld>
            <a:endParaRPr lang="en-GB" altLang="en-US"/>
          </a:p>
        </p:txBody>
      </p:sp>
    </p:spTree>
    <p:extLst>
      <p:ext uri="{BB962C8B-B14F-4D97-AF65-F5344CB8AC3E}">
        <p14:creationId xmlns:p14="http://schemas.microsoft.com/office/powerpoint/2010/main" val="279894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2145309E-DB9E-438D-A4CB-0B009B0F4CFB}" type="datetimeFigureOut">
              <a:rPr lang="en-GB" altLang="en-US"/>
              <a:pPr/>
              <a:t>19/10/2018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9531E7C-071A-4570-BF46-442996188DBB}" type="slidenum">
              <a:rPr lang="en-GB" altLang="en-US"/>
              <a:pPr/>
              <a:t>‹#›</a:t>
            </a:fld>
            <a:endParaRPr lang="en-GB" altLang="en-US"/>
          </a:p>
        </p:txBody>
      </p:sp>
    </p:spTree>
    <p:extLst>
      <p:ext uri="{BB962C8B-B14F-4D97-AF65-F5344CB8AC3E}">
        <p14:creationId xmlns:p14="http://schemas.microsoft.com/office/powerpoint/2010/main" val="135423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6F645676-F55E-4D3F-9749-444138D09217}" type="datetimeFigureOut">
              <a:rPr lang="en-GB" altLang="en-US"/>
              <a:pPr/>
              <a:t>19/10/2018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0C723499-4C0C-4900-B3A6-309D7486A4A3}" type="slidenum">
              <a:rPr lang="en-GB" altLang="en-US"/>
              <a:pPr/>
              <a:t>‹#›</a:t>
            </a:fld>
            <a:endParaRPr lang="en-GB" altLang="en-US"/>
          </a:p>
        </p:txBody>
      </p:sp>
    </p:spTree>
    <p:extLst>
      <p:ext uri="{BB962C8B-B14F-4D97-AF65-F5344CB8AC3E}">
        <p14:creationId xmlns:p14="http://schemas.microsoft.com/office/powerpoint/2010/main" val="1986364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FA7A7D8-3C29-44BF-A29A-63D0C1BECDE4}" type="datetimeFigureOut">
              <a:rPr lang="en-GB" altLang="en-US"/>
              <a:pPr/>
              <a:t>19/10/2018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5F43EFB-28FD-484A-A4AC-6DE0491576E3}" type="slidenum">
              <a:rPr lang="en-GB" altLang="en-US"/>
              <a:pPr/>
              <a:t>‹#›</a:t>
            </a:fld>
            <a:endParaRPr lang="en-GB" altLang="en-US"/>
          </a:p>
        </p:txBody>
      </p:sp>
    </p:spTree>
    <p:extLst>
      <p:ext uri="{BB962C8B-B14F-4D97-AF65-F5344CB8AC3E}">
        <p14:creationId xmlns:p14="http://schemas.microsoft.com/office/powerpoint/2010/main" val="1107688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FD93EAA-23D9-4FCA-A916-D1386E7A22E4}" type="datetimeFigureOut">
              <a:rPr lang="en-GB" altLang="en-US"/>
              <a:pPr/>
              <a:t>19/10/2018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AC6FE8C-8A84-409D-A253-F535340397CB}" type="slidenum">
              <a:rPr lang="en-GB" altLang="en-US"/>
              <a:pPr/>
              <a:t>‹#›</a:t>
            </a:fld>
            <a:endParaRPr lang="en-GB" altLang="en-US"/>
          </a:p>
        </p:txBody>
      </p:sp>
    </p:spTree>
    <p:extLst>
      <p:ext uri="{BB962C8B-B14F-4D97-AF65-F5344CB8AC3E}">
        <p14:creationId xmlns:p14="http://schemas.microsoft.com/office/powerpoint/2010/main" val="2206284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76C4E7A0-79AC-4CAC-B243-84B683AA6279}" type="datetimeFigureOut">
              <a:rPr lang="en-GB" altLang="en-US"/>
              <a:pPr/>
              <a:t>19/10/2018</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A9FE7DFA-ED87-4E5B-9A85-35D7ABF250AF}" type="slidenum">
              <a:rPr lang="en-GB" altLang="en-US"/>
              <a:pPr/>
              <a:t>‹#›</a:t>
            </a:fld>
            <a:endParaRPr lang="en-GB" altLang="en-US"/>
          </a:p>
        </p:txBody>
      </p:sp>
    </p:spTree>
    <p:extLst>
      <p:ext uri="{BB962C8B-B14F-4D97-AF65-F5344CB8AC3E}">
        <p14:creationId xmlns:p14="http://schemas.microsoft.com/office/powerpoint/2010/main" val="1059456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AC877B71-058E-468C-A85F-E6548445504A}" type="datetimeFigureOut">
              <a:rPr lang="en-GB" altLang="en-US"/>
              <a:pPr/>
              <a:t>19/10/2018</a:t>
            </a:fld>
            <a:endParaRPr lang="en-GB" altLang="en-US"/>
          </a:p>
        </p:txBody>
      </p:sp>
      <p:sp>
        <p:nvSpPr>
          <p:cNvPr id="8" name="Footer Placeholder 4"/>
          <p:cNvSpPr>
            <a:spLocks noGrp="1"/>
          </p:cNvSpPr>
          <p:nvPr>
            <p:ph type="ftr" sz="quarter" idx="11"/>
          </p:nvPr>
        </p:nvSpPr>
        <p:spPr/>
        <p:txBody>
          <a:bodyPr/>
          <a:lstStyle>
            <a:lvl1pPr>
              <a:defRPr/>
            </a:lvl1pPr>
          </a:lstStyle>
          <a:p>
            <a:endParaRPr lang="en-GB" altLang="en-US"/>
          </a:p>
        </p:txBody>
      </p:sp>
      <p:sp>
        <p:nvSpPr>
          <p:cNvPr id="9" name="Slide Number Placeholder 5"/>
          <p:cNvSpPr>
            <a:spLocks noGrp="1"/>
          </p:cNvSpPr>
          <p:nvPr>
            <p:ph type="sldNum" sz="quarter" idx="12"/>
          </p:nvPr>
        </p:nvSpPr>
        <p:spPr/>
        <p:txBody>
          <a:bodyPr/>
          <a:lstStyle>
            <a:lvl1pPr>
              <a:defRPr/>
            </a:lvl1pPr>
          </a:lstStyle>
          <a:p>
            <a:fld id="{E4E4A9DF-57C1-4CF6-8633-5629E8601927}" type="slidenum">
              <a:rPr lang="en-GB" altLang="en-US"/>
              <a:pPr/>
              <a:t>‹#›</a:t>
            </a:fld>
            <a:endParaRPr lang="en-GB" altLang="en-US"/>
          </a:p>
        </p:txBody>
      </p:sp>
    </p:spTree>
    <p:extLst>
      <p:ext uri="{BB962C8B-B14F-4D97-AF65-F5344CB8AC3E}">
        <p14:creationId xmlns:p14="http://schemas.microsoft.com/office/powerpoint/2010/main" val="145080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9BE775AF-9FF6-463B-A3A4-87B276730E77}" type="datetimeFigureOut">
              <a:rPr lang="en-GB" altLang="en-US"/>
              <a:pPr/>
              <a:t>19/10/2018</a:t>
            </a:fld>
            <a:endParaRPr lang="en-GB" altLang="en-US"/>
          </a:p>
        </p:txBody>
      </p:sp>
      <p:sp>
        <p:nvSpPr>
          <p:cNvPr id="4" name="Footer Placeholder 4"/>
          <p:cNvSpPr>
            <a:spLocks noGrp="1"/>
          </p:cNvSpPr>
          <p:nvPr>
            <p:ph type="ftr" sz="quarter" idx="11"/>
          </p:nvPr>
        </p:nvSpPr>
        <p:spPr/>
        <p:txBody>
          <a:bodyPr/>
          <a:lstStyle>
            <a:lvl1pPr>
              <a:defRPr/>
            </a:lvl1pPr>
          </a:lstStyle>
          <a:p>
            <a:endParaRPr lang="en-GB" altLang="en-US"/>
          </a:p>
        </p:txBody>
      </p:sp>
      <p:sp>
        <p:nvSpPr>
          <p:cNvPr id="5" name="Slide Number Placeholder 5"/>
          <p:cNvSpPr>
            <a:spLocks noGrp="1"/>
          </p:cNvSpPr>
          <p:nvPr>
            <p:ph type="sldNum" sz="quarter" idx="12"/>
          </p:nvPr>
        </p:nvSpPr>
        <p:spPr/>
        <p:txBody>
          <a:bodyPr/>
          <a:lstStyle>
            <a:lvl1pPr>
              <a:defRPr/>
            </a:lvl1pPr>
          </a:lstStyle>
          <a:p>
            <a:fld id="{893A470D-331F-4268-8F8B-8DBC3AD1210E}" type="slidenum">
              <a:rPr lang="en-GB" altLang="en-US"/>
              <a:pPr/>
              <a:t>‹#›</a:t>
            </a:fld>
            <a:endParaRPr lang="en-GB" altLang="en-US"/>
          </a:p>
        </p:txBody>
      </p:sp>
    </p:spTree>
    <p:extLst>
      <p:ext uri="{BB962C8B-B14F-4D97-AF65-F5344CB8AC3E}">
        <p14:creationId xmlns:p14="http://schemas.microsoft.com/office/powerpoint/2010/main" val="318830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EB74F72-C640-4274-954D-DAED36F69180}" type="datetimeFigureOut">
              <a:rPr lang="en-GB" altLang="en-US"/>
              <a:pPr/>
              <a:t>19/10/2018</a:t>
            </a:fld>
            <a:endParaRPr lang="en-GB" altLang="en-US"/>
          </a:p>
        </p:txBody>
      </p:sp>
      <p:sp>
        <p:nvSpPr>
          <p:cNvPr id="3" name="Footer Placeholder 4"/>
          <p:cNvSpPr>
            <a:spLocks noGrp="1"/>
          </p:cNvSpPr>
          <p:nvPr>
            <p:ph type="ftr" sz="quarter" idx="11"/>
          </p:nvPr>
        </p:nvSpPr>
        <p:spPr/>
        <p:txBody>
          <a:bodyPr/>
          <a:lstStyle>
            <a:lvl1pPr>
              <a:defRPr/>
            </a:lvl1pPr>
          </a:lstStyle>
          <a:p>
            <a:endParaRPr lang="en-GB" altLang="en-US"/>
          </a:p>
        </p:txBody>
      </p:sp>
      <p:sp>
        <p:nvSpPr>
          <p:cNvPr id="4" name="Slide Number Placeholder 5"/>
          <p:cNvSpPr>
            <a:spLocks noGrp="1"/>
          </p:cNvSpPr>
          <p:nvPr>
            <p:ph type="sldNum" sz="quarter" idx="12"/>
          </p:nvPr>
        </p:nvSpPr>
        <p:spPr/>
        <p:txBody>
          <a:bodyPr/>
          <a:lstStyle>
            <a:lvl1pPr>
              <a:defRPr/>
            </a:lvl1pPr>
          </a:lstStyle>
          <a:p>
            <a:fld id="{51A12C91-17C4-4C14-9CFF-B66D3CE6F748}" type="slidenum">
              <a:rPr lang="en-GB" altLang="en-US"/>
              <a:pPr/>
              <a:t>‹#›</a:t>
            </a:fld>
            <a:endParaRPr lang="en-GB" altLang="en-US"/>
          </a:p>
        </p:txBody>
      </p:sp>
    </p:spTree>
    <p:extLst>
      <p:ext uri="{BB962C8B-B14F-4D97-AF65-F5344CB8AC3E}">
        <p14:creationId xmlns:p14="http://schemas.microsoft.com/office/powerpoint/2010/main" val="3733048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F773833-4044-4DF4-B5A9-1F54D9A6BC0B}" type="datetimeFigureOut">
              <a:rPr lang="en-GB" altLang="en-US"/>
              <a:pPr/>
              <a:t>19/10/2018</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F9A5B675-C1D3-48E4-ABA0-3886D6BC28B7}" type="slidenum">
              <a:rPr lang="en-GB" altLang="en-US"/>
              <a:pPr/>
              <a:t>‹#›</a:t>
            </a:fld>
            <a:endParaRPr lang="en-GB" altLang="en-US"/>
          </a:p>
        </p:txBody>
      </p:sp>
    </p:spTree>
    <p:extLst>
      <p:ext uri="{BB962C8B-B14F-4D97-AF65-F5344CB8AC3E}">
        <p14:creationId xmlns:p14="http://schemas.microsoft.com/office/powerpoint/2010/main" val="428465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01825AEC-1A1B-4001-A1F5-2475C20F6CE6}" type="datetimeFigureOut">
              <a:rPr lang="en-GB" altLang="en-US"/>
              <a:pPr/>
              <a:t>19/10/2018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5FAD4510-5B5A-475D-939E-D4AF6EB22A57}" type="slidenum">
              <a:rPr lang="en-GB" altLang="en-US"/>
              <a:pPr/>
              <a:t>‹#›</a:t>
            </a:fld>
            <a:endParaRPr lang="en-GB" altLang="en-US"/>
          </a:p>
        </p:txBody>
      </p:sp>
    </p:spTree>
    <p:extLst>
      <p:ext uri="{BB962C8B-B14F-4D97-AF65-F5344CB8AC3E}">
        <p14:creationId xmlns:p14="http://schemas.microsoft.com/office/powerpoint/2010/main" val="685960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4B50D6A-F760-4452-99D4-E7DC8E704126}" type="datetimeFigureOut">
              <a:rPr lang="en-GB" altLang="en-US"/>
              <a:pPr/>
              <a:t>19/10/2018</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DE6BCBE4-18E1-4B9D-922F-F3F9CBA60F14}" type="slidenum">
              <a:rPr lang="en-GB" altLang="en-US"/>
              <a:pPr/>
              <a:t>‹#›</a:t>
            </a:fld>
            <a:endParaRPr lang="en-GB" altLang="en-US"/>
          </a:p>
        </p:txBody>
      </p:sp>
    </p:spTree>
    <p:extLst>
      <p:ext uri="{BB962C8B-B14F-4D97-AF65-F5344CB8AC3E}">
        <p14:creationId xmlns:p14="http://schemas.microsoft.com/office/powerpoint/2010/main" val="3454797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BE50241-2AEB-4CE6-9F43-98A2FA56CD8C}" type="datetimeFigureOut">
              <a:rPr lang="en-GB" altLang="en-US"/>
              <a:pPr/>
              <a:t>19/10/2018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37E59CE-C520-4CDC-B261-820DBD8F0ED8}" type="slidenum">
              <a:rPr lang="en-GB" altLang="en-US"/>
              <a:pPr/>
              <a:t>‹#›</a:t>
            </a:fld>
            <a:endParaRPr lang="en-GB" altLang="en-US"/>
          </a:p>
        </p:txBody>
      </p:sp>
    </p:spTree>
    <p:extLst>
      <p:ext uri="{BB962C8B-B14F-4D97-AF65-F5344CB8AC3E}">
        <p14:creationId xmlns:p14="http://schemas.microsoft.com/office/powerpoint/2010/main" val="2094875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2E83231-51C0-4EF2-B6C7-CF8DC7A20D60}" type="datetimeFigureOut">
              <a:rPr lang="en-GB" altLang="en-US"/>
              <a:pPr/>
              <a:t>19/10/2018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02A0F514-276E-4BD9-9630-969ACA975215}" type="slidenum">
              <a:rPr lang="en-GB" altLang="en-US"/>
              <a:pPr/>
              <a:t>‹#›</a:t>
            </a:fld>
            <a:endParaRPr lang="en-GB" altLang="en-US"/>
          </a:p>
        </p:txBody>
      </p:sp>
    </p:spTree>
    <p:extLst>
      <p:ext uri="{BB962C8B-B14F-4D97-AF65-F5344CB8AC3E}">
        <p14:creationId xmlns:p14="http://schemas.microsoft.com/office/powerpoint/2010/main" val="21248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9DCB88A-5FEE-4AF2-A5F6-3D777428C6BE}" type="datetimeFigureOut">
              <a:rPr lang="en-GB" altLang="en-US"/>
              <a:pPr/>
              <a:t>19/10/2018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8B515A4-7529-4334-AF9B-CADEEEB68F60}" type="slidenum">
              <a:rPr lang="en-GB" altLang="en-US"/>
              <a:pPr/>
              <a:t>‹#›</a:t>
            </a:fld>
            <a:endParaRPr lang="en-GB" altLang="en-US"/>
          </a:p>
        </p:txBody>
      </p:sp>
    </p:spTree>
    <p:extLst>
      <p:ext uri="{BB962C8B-B14F-4D97-AF65-F5344CB8AC3E}">
        <p14:creationId xmlns:p14="http://schemas.microsoft.com/office/powerpoint/2010/main" val="4382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E08C5C48-58D8-44A8-AE65-990CABD4F6F8}" type="datetimeFigureOut">
              <a:rPr lang="en-GB" altLang="en-US"/>
              <a:pPr/>
              <a:t>19/10/2018</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D642276A-5835-4E7A-A82E-B4F6903226B1}" type="slidenum">
              <a:rPr lang="en-GB" altLang="en-US"/>
              <a:pPr/>
              <a:t>‹#›</a:t>
            </a:fld>
            <a:endParaRPr lang="en-GB" altLang="en-US"/>
          </a:p>
        </p:txBody>
      </p:sp>
    </p:spTree>
    <p:extLst>
      <p:ext uri="{BB962C8B-B14F-4D97-AF65-F5344CB8AC3E}">
        <p14:creationId xmlns:p14="http://schemas.microsoft.com/office/powerpoint/2010/main" val="176763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EC697891-7918-46A0-89F1-553E43E609FF}" type="datetimeFigureOut">
              <a:rPr lang="en-GB" altLang="en-US"/>
              <a:pPr/>
              <a:t>19/10/2018</a:t>
            </a:fld>
            <a:endParaRPr lang="en-GB" altLang="en-US"/>
          </a:p>
        </p:txBody>
      </p:sp>
      <p:sp>
        <p:nvSpPr>
          <p:cNvPr id="8" name="Footer Placeholder 4"/>
          <p:cNvSpPr>
            <a:spLocks noGrp="1"/>
          </p:cNvSpPr>
          <p:nvPr>
            <p:ph type="ftr" sz="quarter" idx="11"/>
          </p:nvPr>
        </p:nvSpPr>
        <p:spPr/>
        <p:txBody>
          <a:bodyPr/>
          <a:lstStyle>
            <a:lvl1pPr>
              <a:defRPr/>
            </a:lvl1pPr>
          </a:lstStyle>
          <a:p>
            <a:endParaRPr lang="en-GB" altLang="en-US"/>
          </a:p>
        </p:txBody>
      </p:sp>
      <p:sp>
        <p:nvSpPr>
          <p:cNvPr id="9" name="Slide Number Placeholder 5"/>
          <p:cNvSpPr>
            <a:spLocks noGrp="1"/>
          </p:cNvSpPr>
          <p:nvPr>
            <p:ph type="sldNum" sz="quarter" idx="12"/>
          </p:nvPr>
        </p:nvSpPr>
        <p:spPr/>
        <p:txBody>
          <a:bodyPr/>
          <a:lstStyle>
            <a:lvl1pPr>
              <a:defRPr/>
            </a:lvl1pPr>
          </a:lstStyle>
          <a:p>
            <a:fld id="{793FDEC1-2E47-47A4-8B1B-07CC7D26F59F}" type="slidenum">
              <a:rPr lang="en-GB" altLang="en-US"/>
              <a:pPr/>
              <a:t>‹#›</a:t>
            </a:fld>
            <a:endParaRPr lang="en-GB" altLang="en-US"/>
          </a:p>
        </p:txBody>
      </p:sp>
    </p:spTree>
    <p:extLst>
      <p:ext uri="{BB962C8B-B14F-4D97-AF65-F5344CB8AC3E}">
        <p14:creationId xmlns:p14="http://schemas.microsoft.com/office/powerpoint/2010/main" val="31091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9E8DC4E0-B7AF-43C1-BCF6-0388323FE7AE}" type="datetimeFigureOut">
              <a:rPr lang="en-GB" altLang="en-US"/>
              <a:pPr/>
              <a:t>19/10/2018</a:t>
            </a:fld>
            <a:endParaRPr lang="en-GB" altLang="en-US"/>
          </a:p>
        </p:txBody>
      </p:sp>
      <p:sp>
        <p:nvSpPr>
          <p:cNvPr id="4" name="Footer Placeholder 4"/>
          <p:cNvSpPr>
            <a:spLocks noGrp="1"/>
          </p:cNvSpPr>
          <p:nvPr>
            <p:ph type="ftr" sz="quarter" idx="11"/>
          </p:nvPr>
        </p:nvSpPr>
        <p:spPr/>
        <p:txBody>
          <a:bodyPr/>
          <a:lstStyle>
            <a:lvl1pPr>
              <a:defRPr/>
            </a:lvl1pPr>
          </a:lstStyle>
          <a:p>
            <a:endParaRPr lang="en-GB" altLang="en-US"/>
          </a:p>
        </p:txBody>
      </p:sp>
      <p:sp>
        <p:nvSpPr>
          <p:cNvPr id="5" name="Slide Number Placeholder 5"/>
          <p:cNvSpPr>
            <a:spLocks noGrp="1"/>
          </p:cNvSpPr>
          <p:nvPr>
            <p:ph type="sldNum" sz="quarter" idx="12"/>
          </p:nvPr>
        </p:nvSpPr>
        <p:spPr/>
        <p:txBody>
          <a:bodyPr/>
          <a:lstStyle>
            <a:lvl1pPr>
              <a:defRPr/>
            </a:lvl1pPr>
          </a:lstStyle>
          <a:p>
            <a:fld id="{88CDDAB1-65EF-4715-A991-D4CC80969B88}" type="slidenum">
              <a:rPr lang="en-GB" altLang="en-US"/>
              <a:pPr/>
              <a:t>‹#›</a:t>
            </a:fld>
            <a:endParaRPr lang="en-GB" altLang="en-US"/>
          </a:p>
        </p:txBody>
      </p:sp>
    </p:spTree>
    <p:extLst>
      <p:ext uri="{BB962C8B-B14F-4D97-AF65-F5344CB8AC3E}">
        <p14:creationId xmlns:p14="http://schemas.microsoft.com/office/powerpoint/2010/main" val="230427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820AAAE-0AC2-4397-A65C-294A017590C5}" type="datetimeFigureOut">
              <a:rPr lang="en-GB" altLang="en-US"/>
              <a:pPr/>
              <a:t>19/10/2018</a:t>
            </a:fld>
            <a:endParaRPr lang="en-GB" altLang="en-US"/>
          </a:p>
        </p:txBody>
      </p:sp>
      <p:sp>
        <p:nvSpPr>
          <p:cNvPr id="3" name="Footer Placeholder 4"/>
          <p:cNvSpPr>
            <a:spLocks noGrp="1"/>
          </p:cNvSpPr>
          <p:nvPr>
            <p:ph type="ftr" sz="quarter" idx="11"/>
          </p:nvPr>
        </p:nvSpPr>
        <p:spPr/>
        <p:txBody>
          <a:bodyPr/>
          <a:lstStyle>
            <a:lvl1pPr>
              <a:defRPr/>
            </a:lvl1pPr>
          </a:lstStyle>
          <a:p>
            <a:endParaRPr lang="en-GB" altLang="en-US"/>
          </a:p>
        </p:txBody>
      </p:sp>
      <p:sp>
        <p:nvSpPr>
          <p:cNvPr id="4" name="Slide Number Placeholder 5"/>
          <p:cNvSpPr>
            <a:spLocks noGrp="1"/>
          </p:cNvSpPr>
          <p:nvPr>
            <p:ph type="sldNum" sz="quarter" idx="12"/>
          </p:nvPr>
        </p:nvSpPr>
        <p:spPr/>
        <p:txBody>
          <a:bodyPr/>
          <a:lstStyle>
            <a:lvl1pPr>
              <a:defRPr/>
            </a:lvl1pPr>
          </a:lstStyle>
          <a:p>
            <a:fld id="{B6ADBE16-26A4-4C97-B7D4-1FB2EDCDAC41}" type="slidenum">
              <a:rPr lang="en-GB" altLang="en-US"/>
              <a:pPr/>
              <a:t>‹#›</a:t>
            </a:fld>
            <a:endParaRPr lang="en-GB" altLang="en-US"/>
          </a:p>
        </p:txBody>
      </p:sp>
    </p:spTree>
    <p:extLst>
      <p:ext uri="{BB962C8B-B14F-4D97-AF65-F5344CB8AC3E}">
        <p14:creationId xmlns:p14="http://schemas.microsoft.com/office/powerpoint/2010/main" val="1469051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930E9A4-7C60-4D78-84FF-654530C48A0E}" type="datetimeFigureOut">
              <a:rPr lang="en-GB" altLang="en-US"/>
              <a:pPr/>
              <a:t>19/10/2018</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E78A102F-850F-4CC1-A137-369D0D235657}" type="slidenum">
              <a:rPr lang="en-GB" altLang="en-US"/>
              <a:pPr/>
              <a:t>‹#›</a:t>
            </a:fld>
            <a:endParaRPr lang="en-GB" altLang="en-US"/>
          </a:p>
        </p:txBody>
      </p:sp>
    </p:spTree>
    <p:extLst>
      <p:ext uri="{BB962C8B-B14F-4D97-AF65-F5344CB8AC3E}">
        <p14:creationId xmlns:p14="http://schemas.microsoft.com/office/powerpoint/2010/main" val="423101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4914A56-85E3-4ED3-8FE6-F0306BF78DE3}" type="datetimeFigureOut">
              <a:rPr lang="en-GB" altLang="en-US"/>
              <a:pPr/>
              <a:t>19/10/2018</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D2D226A6-645C-43D4-86FC-0618CD3B72CC}" type="slidenum">
              <a:rPr lang="en-GB" altLang="en-US"/>
              <a:pPr/>
              <a:t>‹#›</a:t>
            </a:fld>
            <a:endParaRPr lang="en-GB" altLang="en-US"/>
          </a:p>
        </p:txBody>
      </p:sp>
    </p:spTree>
    <p:extLst>
      <p:ext uri="{BB962C8B-B14F-4D97-AF65-F5344CB8AC3E}">
        <p14:creationId xmlns:p14="http://schemas.microsoft.com/office/powerpoint/2010/main" val="277376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73A6BD3E-A6F2-4C98-9660-457887377DBF}" type="datetimeFigureOut">
              <a:rPr lang="en-GB" altLang="en-US"/>
              <a:pPr/>
              <a:t>19/10/2018</a:t>
            </a:fld>
            <a:endParaRPr lang="en-GB"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GB"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5A05ECC-BA95-448B-B6EE-310CD48ED7B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BF861A66-F057-4869-B337-B2B5F41F28EA}" type="datetimeFigureOut">
              <a:rPr lang="en-GB" altLang="en-US" smtClean="0"/>
              <a:pPr/>
              <a:t>19/10/2018</a:t>
            </a:fld>
            <a:endParaRPr lang="en-GB" altLang="en-US" smtClean="0"/>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GB" altLang="en-US" smtClean="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E25779A-EBF6-456A-AC3B-27E0C863722C}" type="slidenum">
              <a:rPr lang="en-GB" altLang="en-US" smtClean="0"/>
              <a:pPr/>
              <a:t>‹#›</a:t>
            </a:fld>
            <a:endParaRPr lang="en-GB" altLang="en-US" smtClean="0"/>
          </a:p>
        </p:txBody>
      </p:sp>
    </p:spTree>
    <p:extLst>
      <p:ext uri="{BB962C8B-B14F-4D97-AF65-F5344CB8AC3E}">
        <p14:creationId xmlns:p14="http://schemas.microsoft.com/office/powerpoint/2010/main" val="988125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119188" y="85725"/>
            <a:ext cx="10121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buFont typeface="Arial" charset="0"/>
              <a:buNone/>
            </a:pPr>
            <a:r>
              <a:rPr lang="en-GB" altLang="en-US" sz="4000" b="1">
                <a:solidFill>
                  <a:srgbClr val="FFFF00"/>
                </a:solidFill>
                <a:latin typeface="Times New Roman" pitchFamily="18" charset="0"/>
                <a:cs typeface="Times New Roman" pitchFamily="18" charset="0"/>
              </a:rPr>
              <a:t>God invites you to become involved with Him</a:t>
            </a:r>
          </a:p>
          <a:p>
            <a:pPr algn="ctr">
              <a:buFont typeface="Arial" charset="0"/>
              <a:buNone/>
            </a:pPr>
            <a:r>
              <a:rPr lang="en-GB" altLang="en-US" sz="4000" b="1">
                <a:solidFill>
                  <a:srgbClr val="FFFF00"/>
                </a:solidFill>
                <a:latin typeface="Times New Roman" pitchFamily="18" charset="0"/>
                <a:cs typeface="Times New Roman" pitchFamily="18" charset="0"/>
              </a:rPr>
              <a:t>in His work</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263" y="1570038"/>
            <a:ext cx="638175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349250" y="1042988"/>
            <a:ext cx="11514138"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baseline="30000">
                <a:latin typeface="Times New Roman" pitchFamily="18" charset="0"/>
                <a:cs typeface="Times New Roman" pitchFamily="18" charset="0"/>
              </a:rPr>
              <a:t>4 </a:t>
            </a:r>
            <a:r>
              <a:rPr lang="en-GB" altLang="en-US" sz="4000">
                <a:latin typeface="Times New Roman" pitchFamily="18" charset="0"/>
                <a:cs typeface="Times New Roman" pitchFamily="18" charset="0"/>
              </a:rPr>
              <a:t>Then the LORD called Samuel.</a:t>
            </a:r>
          </a:p>
          <a:p>
            <a:pPr>
              <a:lnSpc>
                <a:spcPct val="100000"/>
              </a:lnSpc>
              <a:spcBef>
                <a:spcPct val="0"/>
              </a:spcBef>
              <a:buFontTx/>
              <a:buNone/>
            </a:pPr>
            <a:r>
              <a:rPr lang="en-GB" altLang="en-US" sz="4000">
                <a:latin typeface="Times New Roman" pitchFamily="18" charset="0"/>
                <a:cs typeface="Times New Roman" pitchFamily="18" charset="0"/>
              </a:rPr>
              <a:t>Samuel answered, “Here I am.” </a:t>
            </a:r>
            <a:r>
              <a:rPr lang="en-GB" altLang="en-US" sz="4000" b="1" baseline="30000">
                <a:latin typeface="Times New Roman" pitchFamily="18" charset="0"/>
                <a:cs typeface="Times New Roman" pitchFamily="18" charset="0"/>
              </a:rPr>
              <a:t>5 </a:t>
            </a:r>
            <a:r>
              <a:rPr lang="en-GB" altLang="en-US" sz="4000">
                <a:latin typeface="Times New Roman" pitchFamily="18" charset="0"/>
                <a:cs typeface="Times New Roman" pitchFamily="18" charset="0"/>
              </a:rPr>
              <a:t>And he ran to Eli and said, “Here I am; you called me.”</a:t>
            </a:r>
          </a:p>
          <a:p>
            <a:pPr>
              <a:lnSpc>
                <a:spcPct val="100000"/>
              </a:lnSpc>
              <a:spcBef>
                <a:spcPct val="0"/>
              </a:spcBef>
              <a:buFontTx/>
              <a:buNone/>
            </a:pPr>
            <a:r>
              <a:rPr lang="en-GB" altLang="en-US" sz="4000">
                <a:latin typeface="Times New Roman" pitchFamily="18" charset="0"/>
                <a:cs typeface="Times New Roman" pitchFamily="18" charset="0"/>
              </a:rPr>
              <a:t>But Eli said, “I did not call; go back and lie down.” So he went and lay down.</a:t>
            </a:r>
          </a:p>
          <a:p>
            <a:pPr>
              <a:lnSpc>
                <a:spcPct val="100000"/>
              </a:lnSpc>
              <a:spcBef>
                <a:spcPct val="0"/>
              </a:spcBef>
              <a:buFontTx/>
              <a:buNone/>
            </a:pPr>
            <a:r>
              <a:rPr lang="en-GB" altLang="en-US" sz="4000" b="1">
                <a:latin typeface="Times New Roman" pitchFamily="18" charset="0"/>
                <a:cs typeface="Times New Roman" pitchFamily="18" charset="0"/>
              </a:rPr>
              <a:t>1 Samuel 3:4-5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801688" y="365125"/>
            <a:ext cx="10804525" cy="4154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baseline="30000">
                <a:latin typeface="Times New Roman" pitchFamily="18" charset="0"/>
                <a:cs typeface="Times New Roman" pitchFamily="18" charset="0"/>
              </a:rPr>
              <a:t>6 </a:t>
            </a:r>
            <a:r>
              <a:rPr lang="en-GB" altLang="en-US" sz="4400">
                <a:latin typeface="Times New Roman" pitchFamily="18" charset="0"/>
                <a:cs typeface="Times New Roman" pitchFamily="18" charset="0"/>
              </a:rPr>
              <a:t>Again the LORD called, “Samuel!” And Samuel got up and went to Eli and said, “Here I am; you called me.”</a:t>
            </a:r>
          </a:p>
          <a:p>
            <a:pPr>
              <a:lnSpc>
                <a:spcPct val="100000"/>
              </a:lnSpc>
              <a:spcBef>
                <a:spcPct val="0"/>
              </a:spcBef>
              <a:buFontTx/>
              <a:buNone/>
            </a:pPr>
            <a:r>
              <a:rPr lang="en-GB" altLang="en-US" sz="4400">
                <a:latin typeface="Times New Roman" pitchFamily="18" charset="0"/>
                <a:cs typeface="Times New Roman" pitchFamily="18" charset="0"/>
              </a:rPr>
              <a:t>“My son,” Eli said, “I did not call; go back and lie down.”</a:t>
            </a:r>
          </a:p>
          <a:p>
            <a:pPr algn="just">
              <a:lnSpc>
                <a:spcPct val="100000"/>
              </a:lnSpc>
              <a:spcBef>
                <a:spcPct val="0"/>
              </a:spcBef>
              <a:buFontTx/>
              <a:buNone/>
            </a:pPr>
            <a:r>
              <a:rPr lang="en-GB" altLang="en-US" sz="4400" b="1">
                <a:solidFill>
                  <a:srgbClr val="000099"/>
                </a:solidFill>
                <a:latin typeface="Times New Roman" pitchFamily="18" charset="0"/>
                <a:cs typeface="Times New Roman" pitchFamily="18" charset="0"/>
              </a:rPr>
              <a:t>1 Samuel 3:6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3"/>
          <p:cNvSpPr>
            <a:spLocks noChangeArrowheads="1"/>
          </p:cNvSpPr>
          <p:nvPr/>
        </p:nvSpPr>
        <p:spPr bwMode="auto">
          <a:xfrm>
            <a:off x="477838" y="354013"/>
            <a:ext cx="11293475" cy="60023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200" b="1">
                <a:latin typeface="Times New Roman" pitchFamily="18" charset="0"/>
                <a:cs typeface="Times New Roman" pitchFamily="18" charset="0"/>
              </a:rPr>
              <a:t>No one in history ever survived a full Roman crucifixion. The Romans designed it to be a humiliating, torturous , surefire method of execution. “The Romans used what’s called a flagrum, a whip that was designed to rip the skin off the body and cause excessive bleeding. After just a few lashes, the victim’s skin began to come off in ribbons and their muscle tore. After a few more lashes, the muscles became like pulp. Arteries and veins were laid bare. Sometimes the flagrum would reach around the abdomen and the abdominal wall would give way, causing the victim’s intestines to spill out. Obviously, many people died during the flogging alone”.</a:t>
            </a:r>
          </a:p>
          <a:p>
            <a:pPr>
              <a:lnSpc>
                <a:spcPct val="100000"/>
              </a:lnSpc>
              <a:spcBef>
                <a:spcPct val="0"/>
              </a:spcBef>
              <a:buFontTx/>
              <a:buNone/>
            </a:pPr>
            <a:r>
              <a:rPr lang="en-GB" altLang="en-US" sz="2000" b="1">
                <a:solidFill>
                  <a:srgbClr val="000099"/>
                </a:solidFill>
                <a:latin typeface="Times New Roman" pitchFamily="18" charset="0"/>
                <a:cs typeface="Times New Roman" pitchFamily="18" charset="0"/>
              </a:rPr>
              <a:t>Nabeel Qureshi, </a:t>
            </a:r>
            <a:r>
              <a:rPr lang="en-GB" altLang="en-US" sz="2000" b="1" i="1">
                <a:solidFill>
                  <a:srgbClr val="000099"/>
                </a:solidFill>
                <a:latin typeface="Times New Roman" pitchFamily="18" charset="0"/>
                <a:cs typeface="Times New Roman" pitchFamily="18" charset="0"/>
              </a:rPr>
              <a:t>“Seeking Alah, Finding Jesus”, </a:t>
            </a:r>
            <a:r>
              <a:rPr lang="en-GB" altLang="en-US" sz="2000" b="1">
                <a:solidFill>
                  <a:srgbClr val="000099"/>
                </a:solidFill>
                <a:latin typeface="Times New Roman" pitchFamily="18" charset="0"/>
                <a:cs typeface="Times New Roman" pitchFamily="18" charset="0"/>
              </a:rPr>
              <a:t>p266</a:t>
            </a:r>
            <a:endParaRPr lang="en-GB" altLang="en-US" sz="200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96875" y="198438"/>
            <a:ext cx="11356975" cy="4779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defRPr/>
            </a:pPr>
            <a:r>
              <a:rPr lang="en-GB" sz="4000" b="1" baseline="30000" dirty="0">
                <a:latin typeface="Times New Roman" panose="02020603050405020304" pitchFamily="18" charset="0"/>
                <a:cs typeface="Times New Roman" panose="02020603050405020304" pitchFamily="18" charset="0"/>
              </a:rPr>
              <a:t>8 </a:t>
            </a:r>
            <a:r>
              <a:rPr lang="en-GB" sz="4000" dirty="0">
                <a:latin typeface="Times New Roman" panose="02020603050405020304" pitchFamily="18" charset="0"/>
                <a:cs typeface="Times New Roman" panose="02020603050405020304" pitchFamily="18" charset="0"/>
              </a:rPr>
              <a:t>A third time the </a:t>
            </a:r>
            <a:r>
              <a:rPr lang="en-GB" sz="4000" cap="small" dirty="0">
                <a:latin typeface="Times New Roman" panose="02020603050405020304" pitchFamily="18" charset="0"/>
                <a:cs typeface="Times New Roman" panose="02020603050405020304" pitchFamily="18" charset="0"/>
              </a:rPr>
              <a:t>Lord</a:t>
            </a:r>
            <a:r>
              <a:rPr lang="en-GB" sz="4000" dirty="0">
                <a:latin typeface="Times New Roman" panose="02020603050405020304" pitchFamily="18" charset="0"/>
                <a:cs typeface="Times New Roman" panose="02020603050405020304" pitchFamily="18" charset="0"/>
              </a:rPr>
              <a:t> called, “Samuel!” And Samuel got up and went to Eli and said, “Here I am; you called me</a:t>
            </a:r>
            <a:r>
              <a:rPr lang="en-GB" sz="4000" dirty="0" smtClean="0">
                <a:latin typeface="Times New Roman" panose="02020603050405020304" pitchFamily="18" charset="0"/>
                <a:cs typeface="Times New Roman" panose="02020603050405020304" pitchFamily="18" charset="0"/>
              </a:rPr>
              <a:t>.” Then </a:t>
            </a:r>
            <a:r>
              <a:rPr lang="en-GB" sz="4000" dirty="0">
                <a:latin typeface="Times New Roman" panose="02020603050405020304" pitchFamily="18" charset="0"/>
                <a:cs typeface="Times New Roman" panose="02020603050405020304" pitchFamily="18" charset="0"/>
              </a:rPr>
              <a:t>Eli realized that the </a:t>
            </a:r>
            <a:r>
              <a:rPr lang="en-GB" sz="4000" cap="small" dirty="0">
                <a:latin typeface="Times New Roman" panose="02020603050405020304" pitchFamily="18" charset="0"/>
                <a:cs typeface="Times New Roman" panose="02020603050405020304" pitchFamily="18" charset="0"/>
              </a:rPr>
              <a:t>Lord</a:t>
            </a:r>
            <a:r>
              <a:rPr lang="en-GB" sz="4000" dirty="0">
                <a:latin typeface="Times New Roman" panose="02020603050405020304" pitchFamily="18" charset="0"/>
                <a:cs typeface="Times New Roman" panose="02020603050405020304" pitchFamily="18" charset="0"/>
              </a:rPr>
              <a:t> was calling the boy. </a:t>
            </a:r>
            <a:r>
              <a:rPr lang="en-GB" sz="4000" b="1" baseline="30000" dirty="0">
                <a:latin typeface="Times New Roman" panose="02020603050405020304" pitchFamily="18" charset="0"/>
                <a:cs typeface="Times New Roman" panose="02020603050405020304" pitchFamily="18" charset="0"/>
              </a:rPr>
              <a:t>9 </a:t>
            </a:r>
            <a:r>
              <a:rPr lang="en-GB" sz="4000" dirty="0">
                <a:latin typeface="Times New Roman" panose="02020603050405020304" pitchFamily="18" charset="0"/>
                <a:cs typeface="Times New Roman" panose="02020603050405020304" pitchFamily="18" charset="0"/>
              </a:rPr>
              <a:t>So Eli told Samuel, “Go and lie down, and if he calls you, say, ‘Speak, </a:t>
            </a:r>
            <a:r>
              <a:rPr lang="en-GB" sz="4000" cap="small" dirty="0">
                <a:latin typeface="Times New Roman" panose="02020603050405020304" pitchFamily="18" charset="0"/>
                <a:cs typeface="Times New Roman" panose="02020603050405020304" pitchFamily="18" charset="0"/>
              </a:rPr>
              <a:t>Lord</a:t>
            </a:r>
            <a:r>
              <a:rPr lang="en-GB" sz="4000" dirty="0">
                <a:latin typeface="Times New Roman" panose="02020603050405020304" pitchFamily="18" charset="0"/>
                <a:cs typeface="Times New Roman" panose="02020603050405020304" pitchFamily="18" charset="0"/>
              </a:rPr>
              <a:t>, for your servant is listening.’” So Samuel went and lay down in his place.</a:t>
            </a:r>
          </a:p>
          <a:p>
            <a:pPr algn="just">
              <a:buFont typeface="Arial" charset="0"/>
              <a:buNone/>
              <a:defRPr/>
            </a:pPr>
            <a:r>
              <a:rPr lang="en-GB" altLang="en-US" sz="4000" b="1" dirty="0" smtClean="0">
                <a:solidFill>
                  <a:srgbClr val="000099"/>
                </a:solidFill>
                <a:latin typeface="Times New Roman" pitchFamily="18" charset="0"/>
                <a:cs typeface="Times New Roman" pitchFamily="18" charset="0"/>
              </a:rPr>
              <a:t>1 Samuel 3:8-9 (NIV) </a:t>
            </a:r>
          </a:p>
        </p:txBody>
      </p:sp>
      <p:pic>
        <p:nvPicPr>
          <p:cNvPr id="12292" name="Picture 4" descr="Image result for Hum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838" y="4376738"/>
            <a:ext cx="3656012"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wipe(down)">
                                      <p:cBhvr>
                                        <p:cTn id="13"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985963" y="5783263"/>
            <a:ext cx="8421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 typeface="Arial" charset="0"/>
              <a:buNone/>
            </a:pPr>
            <a:r>
              <a:rPr lang="en-GB" altLang="en-US" sz="4000" b="1">
                <a:solidFill>
                  <a:schemeClr val="bg1"/>
                </a:solidFill>
                <a:latin typeface="Times New Roman" pitchFamily="18" charset="0"/>
                <a:cs typeface="Times New Roman" pitchFamily="18" charset="0"/>
              </a:rPr>
              <a:t>“Speak, for your servant is listening.”</a:t>
            </a:r>
            <a:endParaRPr lang="en-GB" altLang="en-US" sz="4000">
              <a:solidFill>
                <a:schemeClr val="bg1"/>
              </a:solidFill>
              <a:latin typeface="Times New Roman" pitchFamily="18" charset="0"/>
              <a:cs typeface="Times New Roman" pitchFamily="18" charset="0"/>
            </a:endParaRPr>
          </a:p>
        </p:txBody>
      </p:sp>
      <p:sp>
        <p:nvSpPr>
          <p:cNvPr id="5" name="Content Placeholder 5"/>
          <p:cNvSpPr txBox="1">
            <a:spLocks/>
          </p:cNvSpPr>
          <p:nvPr/>
        </p:nvSpPr>
        <p:spPr>
          <a:xfrm>
            <a:off x="587375" y="420688"/>
            <a:ext cx="10972800" cy="5065712"/>
          </a:xfrm>
          <a:prstGeom prst="rect">
            <a:avLst/>
          </a:prstGeom>
          <a:solidFill>
            <a:schemeClr val="bg1"/>
          </a:solidFill>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buFont typeface="Arial" charset="0"/>
              <a:buNone/>
            </a:pPr>
            <a:r>
              <a:rPr lang="en-GB" altLang="en-US" sz="5400" b="1">
                <a:latin typeface="Times New Roman" pitchFamily="18" charset="0"/>
                <a:cs typeface="Times New Roman" pitchFamily="18" charset="0"/>
              </a:rPr>
              <a:t>The LORD came and stood there, calling as at the other times, “Samuel! Samuel!”</a:t>
            </a:r>
            <a:endParaRPr lang="en-GB" altLang="en-US" sz="5400">
              <a:latin typeface="Times New Roman" pitchFamily="18" charset="0"/>
              <a:cs typeface="Times New Roman" pitchFamily="18" charset="0"/>
            </a:endParaRPr>
          </a:p>
          <a:p>
            <a:pPr>
              <a:buFont typeface="Arial" charset="0"/>
              <a:buNone/>
            </a:pPr>
            <a:r>
              <a:rPr lang="en-GB" altLang="en-US" sz="5400" b="1">
                <a:latin typeface="Times New Roman" pitchFamily="18" charset="0"/>
                <a:cs typeface="Times New Roman" pitchFamily="18" charset="0"/>
              </a:rPr>
              <a:t> Then Samuel said, “Speak, for your servant is listening.”</a:t>
            </a:r>
          </a:p>
          <a:p>
            <a:pPr>
              <a:buFont typeface="Arial" charset="0"/>
              <a:buNone/>
            </a:pPr>
            <a:r>
              <a:rPr lang="en-GB" altLang="en-US" sz="5400" b="1">
                <a:solidFill>
                  <a:srgbClr val="FF0000"/>
                </a:solidFill>
                <a:latin typeface="Times New Roman" pitchFamily="18" charset="0"/>
                <a:cs typeface="Times New Roman" pitchFamily="18" charset="0"/>
              </a:rPr>
              <a:t>1 Samuel 3:10 (NIV)</a:t>
            </a:r>
            <a:endParaRPr lang="en-US" altLang="en-US" sz="5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Image result for seeking allah finding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5" y="525463"/>
            <a:ext cx="3903663"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5294313" y="1123950"/>
            <a:ext cx="6508750" cy="19383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latin typeface="Times New Roman" pitchFamily="18" charset="0"/>
                <a:cs typeface="Times New Roman" pitchFamily="18" charset="0"/>
              </a:rPr>
              <a:t>Nabeel Qureshi describes his dramatic journey from Islam to Christianity, ...</a:t>
            </a:r>
            <a:endParaRPr lang="en-GB" altLang="en-US" sz="4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541338" y="2401888"/>
            <a:ext cx="11033125" cy="4094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000" smtClean="0">
                <a:solidFill>
                  <a:prstClr val="black"/>
                </a:solidFill>
                <a:latin typeface="Times New Roman" pitchFamily="18" charset="0"/>
                <a:cs typeface="Times New Roman" pitchFamily="18" charset="0"/>
              </a:rPr>
              <a:t>‘</a:t>
            </a:r>
            <a:r>
              <a:rPr lang="en-GB" altLang="en-US" sz="4000" b="1" smtClean="0">
                <a:solidFill>
                  <a:srgbClr val="FF0000"/>
                </a:solidFill>
                <a:latin typeface="Times New Roman" pitchFamily="18" charset="0"/>
                <a:cs typeface="Times New Roman" pitchFamily="18" charset="0"/>
              </a:rPr>
              <a:t>Effectual calling </a:t>
            </a:r>
            <a:r>
              <a:rPr lang="en-GB" altLang="en-US" sz="4000" smtClean="0">
                <a:solidFill>
                  <a:prstClr val="black"/>
                </a:solidFill>
                <a:latin typeface="Times New Roman" pitchFamily="18" charset="0"/>
                <a:cs typeface="Times New Roman" pitchFamily="18" charset="0"/>
              </a:rPr>
              <a:t>is the work of God’s Spirit, whereby, convincing us of our sin and misery, enlightening our minds in the knowledge of Christ, and renewing our wills, he doth persuade and enable us to embrace Jesus Christ, freely offered to us in the gospel’. </a:t>
            </a:r>
          </a:p>
          <a:p>
            <a:pPr algn="just">
              <a:lnSpc>
                <a:spcPct val="100000"/>
              </a:lnSpc>
              <a:spcBef>
                <a:spcPct val="0"/>
              </a:spcBef>
              <a:buFontTx/>
              <a:buNone/>
            </a:pPr>
            <a:r>
              <a:rPr lang="en-GB" altLang="en-US" sz="2000" b="1" smtClean="0">
                <a:solidFill>
                  <a:srgbClr val="0000CC"/>
                </a:solidFill>
                <a:latin typeface="Times New Roman" pitchFamily="18" charset="0"/>
                <a:cs typeface="Times New Roman" pitchFamily="18" charset="0"/>
              </a:rPr>
              <a:t>The Westminster Shorter Catechism </a:t>
            </a:r>
          </a:p>
        </p:txBody>
      </p:sp>
      <p:sp>
        <p:nvSpPr>
          <p:cNvPr id="2" name="Rectangle 1"/>
          <p:cNvSpPr/>
          <p:nvPr/>
        </p:nvSpPr>
        <p:spPr>
          <a:xfrm>
            <a:off x="541338" y="392113"/>
            <a:ext cx="11033125" cy="1754187"/>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en-US" sz="3600" b="1" smtClean="0">
                <a:solidFill>
                  <a:prstClr val="white"/>
                </a:solidFill>
                <a:latin typeface="Times New Roman" pitchFamily="18" charset="0"/>
                <a:cs typeface="Times New Roman" pitchFamily="18" charset="0"/>
              </a:rPr>
              <a:t>So Eli told Samuel, “Go and lie down, and if he calls you, say, ‘Speak, LORD, for your servant is listening.’” So Samuel went and lay down in his place.</a:t>
            </a:r>
            <a:endParaRPr lang="en-GB" altLang="en-US" sz="3600" smtClean="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552672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504825" y="320675"/>
            <a:ext cx="11214100" cy="3170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000" smtClean="0">
                <a:solidFill>
                  <a:prstClr val="black"/>
                </a:solidFill>
                <a:latin typeface="Times New Roman" pitchFamily="18" charset="0"/>
                <a:cs typeface="Times New Roman" pitchFamily="18" charset="0"/>
              </a:rPr>
              <a:t>“He has </a:t>
            </a:r>
            <a:r>
              <a:rPr lang="en-GB" altLang="en-US" sz="4000" b="1" smtClean="0">
                <a:solidFill>
                  <a:srgbClr val="FF0000"/>
                </a:solidFill>
                <a:latin typeface="Times New Roman" pitchFamily="18" charset="0"/>
                <a:cs typeface="Times New Roman" pitchFamily="18" charset="0"/>
              </a:rPr>
              <a:t>saved us and called us </a:t>
            </a:r>
            <a:r>
              <a:rPr lang="en-GB" altLang="en-US" sz="4000" smtClean="0">
                <a:solidFill>
                  <a:prstClr val="black"/>
                </a:solidFill>
                <a:latin typeface="Times New Roman" pitchFamily="18" charset="0"/>
                <a:cs typeface="Times New Roman" pitchFamily="18" charset="0"/>
              </a:rPr>
              <a:t>to a holy life—not because of anything we have done but because of his own purpose and grace. This grace was given us in Christ Jesus before the beginning of time,” </a:t>
            </a:r>
          </a:p>
          <a:p>
            <a:pPr>
              <a:lnSpc>
                <a:spcPct val="100000"/>
              </a:lnSpc>
              <a:spcBef>
                <a:spcPct val="0"/>
              </a:spcBef>
              <a:buFontTx/>
              <a:buNone/>
            </a:pPr>
            <a:r>
              <a:rPr lang="en-GB" altLang="en-US" sz="4000" b="1" smtClean="0">
                <a:solidFill>
                  <a:srgbClr val="000099"/>
                </a:solidFill>
                <a:latin typeface="Times New Roman" pitchFamily="18" charset="0"/>
                <a:cs typeface="Times New Roman" pitchFamily="18" charset="0"/>
              </a:rPr>
              <a:t>2 Timothy 1:9 </a:t>
            </a:r>
          </a:p>
        </p:txBody>
      </p:sp>
      <p:sp>
        <p:nvSpPr>
          <p:cNvPr id="2" name="Rectangle 1"/>
          <p:cNvSpPr/>
          <p:nvPr/>
        </p:nvSpPr>
        <p:spPr>
          <a:xfrm>
            <a:off x="504825" y="4997450"/>
            <a:ext cx="11134725" cy="1447800"/>
          </a:xfrm>
          <a:prstGeom prst="rect">
            <a:avLst/>
          </a:prstGeom>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en-US" sz="4400" b="1" smtClean="0">
                <a:solidFill>
                  <a:srgbClr val="FFFF00"/>
                </a:solidFill>
                <a:latin typeface="Times New Roman" pitchFamily="18" charset="0"/>
                <a:cs typeface="Times New Roman" pitchFamily="18" charset="0"/>
              </a:rPr>
              <a:t>If he calls you, say, </a:t>
            </a:r>
          </a:p>
          <a:p>
            <a:r>
              <a:rPr lang="en-GB" altLang="en-US" sz="4400" b="1" smtClean="0">
                <a:solidFill>
                  <a:srgbClr val="FFFF00"/>
                </a:solidFill>
                <a:latin typeface="Times New Roman" pitchFamily="18" charset="0"/>
                <a:cs typeface="Times New Roman" pitchFamily="18" charset="0"/>
              </a:rPr>
              <a:t>‘Speak, LORD, for your servant is listening.’” </a:t>
            </a:r>
            <a:endParaRPr lang="en-GB" altLang="en-US" sz="4400" smtClean="0">
              <a:solidFill>
                <a:srgbClr val="FFFF00"/>
              </a:solidFill>
              <a:latin typeface="Times New Roman" pitchFamily="18" charset="0"/>
              <a:cs typeface="Times New Roman" pitchFamily="18" charset="0"/>
            </a:endParaRPr>
          </a:p>
        </p:txBody>
      </p:sp>
      <p:sp>
        <p:nvSpPr>
          <p:cNvPr id="3" name="Rectangle 2"/>
          <p:cNvSpPr>
            <a:spLocks noChangeArrowheads="1"/>
          </p:cNvSpPr>
          <p:nvPr/>
        </p:nvSpPr>
        <p:spPr bwMode="auto">
          <a:xfrm>
            <a:off x="504825" y="3752850"/>
            <a:ext cx="112141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GB" altLang="en-US" sz="4000" b="1" smtClean="0">
                <a:solidFill>
                  <a:prstClr val="white"/>
                </a:solidFill>
                <a:latin typeface="Times New Roman" pitchFamily="18" charset="0"/>
                <a:cs typeface="Times New Roman" pitchFamily="18" charset="0"/>
              </a:rPr>
              <a:t>The effectual calling is more commonly known as “irresistible grace,</a:t>
            </a:r>
            <a:endParaRPr lang="en-GB" altLang="en-US" sz="4000" smtClean="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702810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558800" y="242888"/>
            <a:ext cx="10696575"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r>
              <a:rPr lang="en-GB" altLang="en-US" sz="3600">
                <a:latin typeface="Times New Roman" pitchFamily="18" charset="0"/>
                <a:cs typeface="Times New Roman" pitchFamily="18" charset="0"/>
              </a:rPr>
              <a:t>“My Father is always at his work to this very day, and I too am working.”</a:t>
            </a:r>
          </a:p>
          <a:p>
            <a:pPr algn="just"/>
            <a:r>
              <a:rPr lang="en-GB" altLang="en-US" sz="3600" b="1">
                <a:solidFill>
                  <a:srgbClr val="FF0000"/>
                </a:solidFill>
                <a:latin typeface="Times New Roman" pitchFamily="18" charset="0"/>
                <a:cs typeface="Times New Roman" pitchFamily="18" charset="0"/>
              </a:rPr>
              <a:t>John 5:17 (NIV)</a:t>
            </a:r>
          </a:p>
        </p:txBody>
      </p:sp>
      <p:sp>
        <p:nvSpPr>
          <p:cNvPr id="3075" name="Rectangle 3"/>
          <p:cNvSpPr>
            <a:spLocks noChangeArrowheads="1"/>
          </p:cNvSpPr>
          <p:nvPr/>
        </p:nvSpPr>
        <p:spPr bwMode="auto">
          <a:xfrm>
            <a:off x="601663" y="2203450"/>
            <a:ext cx="10696575" cy="3970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r>
              <a:rPr lang="en-GB" altLang="en-US" sz="3600" b="1" baseline="30000">
                <a:latin typeface="Times New Roman" pitchFamily="18" charset="0"/>
                <a:cs typeface="Times New Roman" pitchFamily="18" charset="0"/>
              </a:rPr>
              <a:t>19 </a:t>
            </a:r>
            <a:r>
              <a:rPr lang="en-GB" altLang="en-US" sz="3600">
                <a:latin typeface="Times New Roman" pitchFamily="18" charset="0"/>
                <a:cs typeface="Times New Roman" pitchFamily="18" charset="0"/>
              </a:rPr>
              <a:t>Jesus gave them this answer: “Very truly I tell you, the Son can do nothing by himself; he can do only what he sees his Father doing, because whatever the Father does the Son also does. </a:t>
            </a:r>
            <a:r>
              <a:rPr lang="en-GB" altLang="en-US" sz="3600" b="1" baseline="30000">
                <a:latin typeface="Times New Roman" pitchFamily="18" charset="0"/>
                <a:cs typeface="Times New Roman" pitchFamily="18" charset="0"/>
              </a:rPr>
              <a:t>20 </a:t>
            </a:r>
            <a:r>
              <a:rPr lang="en-GB" altLang="en-US" sz="3600">
                <a:latin typeface="Times New Roman" pitchFamily="18" charset="0"/>
                <a:cs typeface="Times New Roman" pitchFamily="18" charset="0"/>
              </a:rPr>
              <a:t>For the Father loves the Son and shows him all he does. Yes, and he will show him even greater works than these, so that you will be amazed. </a:t>
            </a:r>
            <a:r>
              <a:rPr lang="en-GB" altLang="en-US" sz="3600" b="1">
                <a:solidFill>
                  <a:srgbClr val="FF0000"/>
                </a:solidFill>
                <a:latin typeface="Times New Roman" pitchFamily="18" charset="0"/>
                <a:cs typeface="Times New Roman" pitchFamily="18" charset="0"/>
              </a:rPr>
              <a:t>John 5:19-20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596900" y="2478088"/>
            <a:ext cx="10972800" cy="3586162"/>
          </a:xfrm>
          <a:solidFill>
            <a:schemeClr val="bg1"/>
          </a:solidFill>
        </p:spPr>
        <p:txBody>
          <a:bodyPr/>
          <a:lstStyle/>
          <a:p>
            <a:pPr marL="0" indent="0">
              <a:buFont typeface="Arial" charset="0"/>
              <a:buNone/>
            </a:pPr>
            <a:r>
              <a:rPr lang="en-GB" altLang="en-US" sz="4400" b="1" smtClean="0">
                <a:latin typeface="Times New Roman" pitchFamily="18" charset="0"/>
                <a:cs typeface="Times New Roman" pitchFamily="18" charset="0"/>
              </a:rPr>
              <a:t>The LORD came and stood there, calling as at the other times, “Samuel! Samuel!”</a:t>
            </a:r>
            <a:endParaRPr lang="en-GB" altLang="en-US" sz="4400" smtClean="0">
              <a:latin typeface="Times New Roman" pitchFamily="18" charset="0"/>
              <a:cs typeface="Times New Roman" pitchFamily="18" charset="0"/>
            </a:endParaRPr>
          </a:p>
          <a:p>
            <a:pPr marL="0" indent="0">
              <a:buFont typeface="Arial" charset="0"/>
              <a:buNone/>
            </a:pPr>
            <a:r>
              <a:rPr lang="en-GB" altLang="en-US" sz="4400" b="1" smtClean="0">
                <a:latin typeface="Times New Roman" pitchFamily="18" charset="0"/>
                <a:cs typeface="Times New Roman" pitchFamily="18" charset="0"/>
              </a:rPr>
              <a:t> Then Samuel said, “Speak, for your servant is listening.”</a:t>
            </a:r>
          </a:p>
          <a:p>
            <a:pPr marL="0" indent="0">
              <a:buFont typeface="Arial" charset="0"/>
              <a:buNone/>
            </a:pPr>
            <a:r>
              <a:rPr lang="en-GB" altLang="en-US" sz="4400" b="1" smtClean="0">
                <a:solidFill>
                  <a:srgbClr val="FF0000"/>
                </a:solidFill>
                <a:latin typeface="Times New Roman" pitchFamily="18" charset="0"/>
                <a:cs typeface="Times New Roman" pitchFamily="18" charset="0"/>
              </a:rPr>
              <a:t>1 Samuel 3:10 (NIV)</a:t>
            </a:r>
            <a:endParaRPr lang="en-US" altLang="en-US" sz="4400" b="1" smtClean="0">
              <a:solidFill>
                <a:srgbClr val="FF0000"/>
              </a:solidFill>
              <a:latin typeface="Times New Roman" pitchFamily="18" charset="0"/>
              <a:cs typeface="Times New Roman" pitchFamily="18" charset="0"/>
            </a:endParaRPr>
          </a:p>
        </p:txBody>
      </p:sp>
      <p:sp>
        <p:nvSpPr>
          <p:cNvPr id="3" name="Rectangle 2"/>
          <p:cNvSpPr>
            <a:spLocks noChangeArrowheads="1"/>
          </p:cNvSpPr>
          <p:nvPr/>
        </p:nvSpPr>
        <p:spPr bwMode="auto">
          <a:xfrm>
            <a:off x="1022350" y="327025"/>
            <a:ext cx="10121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buFont typeface="Arial" charset="0"/>
              <a:buNone/>
            </a:pPr>
            <a:r>
              <a:rPr lang="en-GB" altLang="en-US" sz="4000" b="1">
                <a:solidFill>
                  <a:srgbClr val="FFFF00"/>
                </a:solidFill>
                <a:latin typeface="Times New Roman" pitchFamily="18" charset="0"/>
                <a:cs typeface="Times New Roman" pitchFamily="18" charset="0"/>
              </a:rPr>
              <a:t>God invites you to become involved with Him</a:t>
            </a:r>
          </a:p>
          <a:p>
            <a:pPr algn="ctr">
              <a:buFont typeface="Arial" charset="0"/>
              <a:buNone/>
            </a:pPr>
            <a:r>
              <a:rPr lang="en-GB" altLang="en-US" sz="4000" b="1">
                <a:solidFill>
                  <a:srgbClr val="FFFF00"/>
                </a:solidFill>
                <a:latin typeface="Times New Roman" pitchFamily="18" charset="0"/>
                <a:cs typeface="Times New Roman" pitchFamily="18" charset="0"/>
              </a:rPr>
              <a:t>in His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barn(inVertical)">
                                      <p:cBhvr>
                                        <p:cTn id="12" dur="500"/>
                                        <p:tgtEl>
                                          <p:spTgt spid="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950913" y="700088"/>
            <a:ext cx="4365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6000" b="1">
                <a:solidFill>
                  <a:schemeClr val="bg1"/>
                </a:solidFill>
                <a:latin typeface="Times New Roman" pitchFamily="18" charset="0"/>
                <a:cs typeface="Times New Roman" pitchFamily="18" charset="0"/>
              </a:rPr>
              <a:t>Let’s Pray…</a:t>
            </a:r>
            <a:endParaRPr lang="en-GB" altLang="en-US" sz="6000" b="1">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130550" y="265113"/>
            <a:ext cx="57832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chemeClr val="bg1"/>
                </a:solidFill>
                <a:latin typeface="Times New Roman" pitchFamily="18" charset="0"/>
                <a:cs typeface="Times New Roman" pitchFamily="18" charset="0"/>
              </a:rPr>
              <a:t>The Lord Calls Samuel</a:t>
            </a:r>
            <a:endParaRPr lang="en-GB" altLang="en-US" sz="4400">
              <a:solidFill>
                <a:schemeClr val="bg1"/>
              </a:solidFill>
              <a:latin typeface="Times New Roman" pitchFamily="18" charset="0"/>
              <a:cs typeface="Times New Roman" pitchFamily="18" charset="0"/>
            </a:endParaRPr>
          </a:p>
        </p:txBody>
      </p:sp>
      <p:pic>
        <p:nvPicPr>
          <p:cNvPr id="5126" name="Picture 6" descr="Image result for tents of the tabernacles Samu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88" y="1822450"/>
            <a:ext cx="4954587"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Image result for King David 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025" y="1630363"/>
            <a:ext cx="49260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fade">
                                      <p:cBhvr>
                                        <p:cTn id="12" dur="1000"/>
                                        <p:tgtEl>
                                          <p:spTgt spid="5126"/>
                                        </p:tgtEl>
                                      </p:cBhvr>
                                    </p:animEffect>
                                    <p:anim calcmode="lin" valueType="num">
                                      <p:cBhvr>
                                        <p:cTn id="13" dur="1000" fill="hold"/>
                                        <p:tgtEl>
                                          <p:spTgt spid="5126"/>
                                        </p:tgtEl>
                                        <p:attrNameLst>
                                          <p:attrName>ppt_x</p:attrName>
                                        </p:attrNameLst>
                                      </p:cBhvr>
                                      <p:tavLst>
                                        <p:tav tm="0">
                                          <p:val>
                                            <p:strVal val="#ppt_x"/>
                                          </p:val>
                                        </p:tav>
                                        <p:tav tm="100000">
                                          <p:val>
                                            <p:strVal val="#ppt_x"/>
                                          </p:val>
                                        </p:tav>
                                      </p:tavLst>
                                    </p:anim>
                                    <p:anim calcmode="lin" valueType="num">
                                      <p:cBhvr>
                                        <p:cTn id="14"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animEffect transition="in" filter="wipe(down)">
                                      <p:cBhvr>
                                        <p:cTn id="19"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360363" y="728663"/>
            <a:ext cx="11406187" cy="2436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defRPr/>
            </a:pPr>
            <a:r>
              <a:rPr lang="en-GB" sz="4000" dirty="0" smtClean="0">
                <a:latin typeface="Times New Roman" panose="02020603050405020304" pitchFamily="18" charset="0"/>
                <a:cs typeface="Times New Roman" panose="02020603050405020304" pitchFamily="18" charset="0"/>
              </a:rPr>
              <a:t>The </a:t>
            </a:r>
            <a:r>
              <a:rPr lang="en-GB" sz="4000" b="1" dirty="0" smtClean="0">
                <a:latin typeface="Times New Roman" panose="02020603050405020304" pitchFamily="18" charset="0"/>
                <a:cs typeface="Times New Roman" panose="02020603050405020304" pitchFamily="18" charset="0"/>
              </a:rPr>
              <a:t>boy</a:t>
            </a:r>
            <a:r>
              <a:rPr lang="en-GB" sz="4000" dirty="0" smtClean="0">
                <a:latin typeface="Times New Roman" panose="02020603050405020304" pitchFamily="18" charset="0"/>
                <a:cs typeface="Times New Roman" panose="02020603050405020304" pitchFamily="18" charset="0"/>
              </a:rPr>
              <a:t> Samuel ministered before the </a:t>
            </a:r>
            <a:r>
              <a:rPr lang="en-GB" sz="4000" cap="small" dirty="0" smtClean="0">
                <a:latin typeface="Times New Roman" panose="02020603050405020304" pitchFamily="18" charset="0"/>
                <a:cs typeface="Times New Roman" panose="02020603050405020304" pitchFamily="18" charset="0"/>
              </a:rPr>
              <a:t>Lord</a:t>
            </a:r>
            <a:r>
              <a:rPr lang="en-GB" sz="4000" dirty="0" smtClean="0">
                <a:latin typeface="Times New Roman" panose="02020603050405020304" pitchFamily="18" charset="0"/>
                <a:cs typeface="Times New Roman" panose="02020603050405020304" pitchFamily="18" charset="0"/>
              </a:rPr>
              <a:t> under Eli. In those days </a:t>
            </a:r>
            <a:r>
              <a:rPr lang="en-GB" sz="4000" b="1" dirty="0" smtClean="0">
                <a:solidFill>
                  <a:srgbClr val="0000CC"/>
                </a:solidFill>
                <a:latin typeface="Times New Roman" panose="02020603050405020304" pitchFamily="18" charset="0"/>
                <a:cs typeface="Times New Roman" panose="02020603050405020304" pitchFamily="18" charset="0"/>
              </a:rPr>
              <a:t>the word of the </a:t>
            </a:r>
            <a:r>
              <a:rPr lang="en-GB" sz="4000" b="1" cap="small" dirty="0" smtClean="0">
                <a:solidFill>
                  <a:srgbClr val="0000CC"/>
                </a:solidFill>
                <a:latin typeface="Times New Roman" panose="02020603050405020304" pitchFamily="18" charset="0"/>
                <a:cs typeface="Times New Roman" panose="02020603050405020304" pitchFamily="18" charset="0"/>
              </a:rPr>
              <a:t>Lord</a:t>
            </a:r>
            <a:r>
              <a:rPr lang="en-GB" sz="4000" b="1" dirty="0" smtClean="0">
                <a:solidFill>
                  <a:srgbClr val="0000CC"/>
                </a:solidFill>
                <a:latin typeface="Times New Roman" panose="02020603050405020304" pitchFamily="18" charset="0"/>
                <a:cs typeface="Times New Roman" panose="02020603050405020304" pitchFamily="18" charset="0"/>
              </a:rPr>
              <a:t> was rare</a:t>
            </a:r>
            <a:r>
              <a:rPr lang="en-GB" sz="4000" dirty="0" smtClean="0">
                <a:latin typeface="Times New Roman" panose="02020603050405020304" pitchFamily="18" charset="0"/>
                <a:cs typeface="Times New Roman" panose="02020603050405020304" pitchFamily="18" charset="0"/>
              </a:rPr>
              <a:t>; there were not many visions.</a:t>
            </a:r>
          </a:p>
          <a:p>
            <a:pPr>
              <a:buFont typeface="Arial" charset="0"/>
              <a:buNone/>
              <a:defRPr/>
            </a:pPr>
            <a:r>
              <a:rPr lang="en-GB" altLang="en-US" sz="4000" b="1" i="1" dirty="0" smtClean="0">
                <a:solidFill>
                  <a:srgbClr val="FF0000"/>
                </a:solidFill>
                <a:latin typeface="Times New Roman" pitchFamily="18" charset="0"/>
                <a:cs typeface="Times New Roman" pitchFamily="18" charset="0"/>
              </a:rPr>
              <a:t>1 Samuel 3:1 (NIV) </a:t>
            </a:r>
          </a:p>
        </p:txBody>
      </p:sp>
      <p:sp>
        <p:nvSpPr>
          <p:cNvPr id="2" name="Rectangle 1"/>
          <p:cNvSpPr>
            <a:spLocks noChangeArrowheads="1"/>
          </p:cNvSpPr>
          <p:nvPr/>
        </p:nvSpPr>
        <p:spPr bwMode="auto">
          <a:xfrm>
            <a:off x="809625" y="4267200"/>
            <a:ext cx="111648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chemeClr val="bg1"/>
                </a:solidFill>
                <a:latin typeface="Times New Roman" pitchFamily="18" charset="0"/>
                <a:cs typeface="Times New Roman" pitchFamily="18" charset="0"/>
              </a:rPr>
              <a:t>In those days the Word of the Lord was rare.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77813" y="708025"/>
            <a:ext cx="11404600" cy="4559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400" b="1" baseline="30000">
                <a:latin typeface="Times New Roman" pitchFamily="18" charset="0"/>
                <a:cs typeface="Times New Roman" pitchFamily="18" charset="0"/>
              </a:rPr>
              <a:t>2 </a:t>
            </a:r>
            <a:r>
              <a:rPr lang="en-GB" altLang="en-US" sz="4400">
                <a:latin typeface="Times New Roman" pitchFamily="18" charset="0"/>
                <a:cs typeface="Times New Roman" pitchFamily="18" charset="0"/>
              </a:rPr>
              <a:t>One night Eli, whose eyes were becoming so weak that he could barely see, was lying down in his usual place. </a:t>
            </a:r>
          </a:p>
          <a:p>
            <a:pPr algn="just">
              <a:buFont typeface="Arial" charset="0"/>
              <a:buNone/>
            </a:pPr>
            <a:r>
              <a:rPr lang="en-GB" altLang="en-US" sz="4400" b="1" baseline="30000">
                <a:latin typeface="Times New Roman" pitchFamily="18" charset="0"/>
                <a:cs typeface="Times New Roman" pitchFamily="18" charset="0"/>
              </a:rPr>
              <a:t>3 </a:t>
            </a:r>
            <a:r>
              <a:rPr lang="en-GB" altLang="en-US" sz="4400">
                <a:latin typeface="Times New Roman" pitchFamily="18" charset="0"/>
                <a:cs typeface="Times New Roman" pitchFamily="18" charset="0"/>
              </a:rPr>
              <a:t>The lamp of God had not yet gone out, and Samuel was lying down in the house of the LORD, where the ark of God was.</a:t>
            </a:r>
          </a:p>
          <a:p>
            <a:pPr algn="just">
              <a:buFont typeface="Arial" charset="0"/>
              <a:buNone/>
            </a:pPr>
            <a:r>
              <a:rPr lang="en-GB" altLang="en-US" sz="4000" b="1" i="1">
                <a:solidFill>
                  <a:srgbClr val="FF0000"/>
                </a:solidFill>
                <a:latin typeface="Times New Roman" pitchFamily="18" charset="0"/>
                <a:cs typeface="Times New Roman" pitchFamily="18" charset="0"/>
              </a:rPr>
              <a:t>1 Samuel 3:2-3 (NIV)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77813" y="369888"/>
            <a:ext cx="11404600" cy="2122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buFont typeface="Arial" charset="0"/>
              <a:buNone/>
            </a:pPr>
            <a:r>
              <a:rPr lang="en-GB" altLang="en-US" sz="4400" b="1" baseline="30000">
                <a:latin typeface="Times New Roman" pitchFamily="18" charset="0"/>
                <a:cs typeface="Times New Roman" pitchFamily="18" charset="0"/>
              </a:rPr>
              <a:t>4 </a:t>
            </a:r>
            <a:r>
              <a:rPr lang="en-GB" altLang="en-US" sz="4400">
                <a:latin typeface="Times New Roman" pitchFamily="18" charset="0"/>
                <a:cs typeface="Times New Roman" pitchFamily="18" charset="0"/>
              </a:rPr>
              <a:t>Then the LORD called Samuel.</a:t>
            </a:r>
          </a:p>
          <a:p>
            <a:pPr>
              <a:buFont typeface="Arial" charset="0"/>
              <a:buNone/>
            </a:pPr>
            <a:r>
              <a:rPr lang="en-GB" altLang="en-US" sz="4400">
                <a:latin typeface="Times New Roman" pitchFamily="18" charset="0"/>
                <a:cs typeface="Times New Roman" pitchFamily="18" charset="0"/>
              </a:rPr>
              <a:t>   Samuel answered, “Here I am.”</a:t>
            </a:r>
          </a:p>
          <a:p>
            <a:pPr algn="just">
              <a:buFont typeface="Arial" charset="0"/>
              <a:buNone/>
            </a:pPr>
            <a:r>
              <a:rPr lang="en-GB" altLang="en-US" sz="4000" b="1" i="1">
                <a:solidFill>
                  <a:srgbClr val="FF0000"/>
                </a:solidFill>
                <a:latin typeface="Times New Roman" pitchFamily="18" charset="0"/>
                <a:cs typeface="Times New Roman" pitchFamily="18" charset="0"/>
              </a:rPr>
              <a:t>1 Samuel 3:4 (NIV) </a:t>
            </a:r>
          </a:p>
        </p:txBody>
      </p:sp>
      <p:sp>
        <p:nvSpPr>
          <p:cNvPr id="3" name="Rectangle 2"/>
          <p:cNvSpPr>
            <a:spLocks noChangeArrowheads="1"/>
          </p:cNvSpPr>
          <p:nvPr/>
        </p:nvSpPr>
        <p:spPr bwMode="auto">
          <a:xfrm>
            <a:off x="430213" y="3241675"/>
            <a:ext cx="11404600" cy="3341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buFont typeface="Arial" charset="0"/>
              <a:buNone/>
            </a:pPr>
            <a:r>
              <a:rPr lang="en-GB" altLang="en-US" sz="4400" b="1" baseline="30000">
                <a:latin typeface="Times New Roman" pitchFamily="18" charset="0"/>
                <a:cs typeface="Times New Roman" pitchFamily="18" charset="0"/>
              </a:rPr>
              <a:t>5 </a:t>
            </a:r>
            <a:r>
              <a:rPr lang="en-GB" altLang="en-US" sz="4400">
                <a:latin typeface="Times New Roman" pitchFamily="18" charset="0"/>
                <a:cs typeface="Times New Roman" pitchFamily="18" charset="0"/>
              </a:rPr>
              <a:t>And he ran to Eli and said, “Here I am; you called me.”</a:t>
            </a:r>
          </a:p>
          <a:p>
            <a:pPr algn="just">
              <a:buFont typeface="Arial" charset="0"/>
              <a:buNone/>
            </a:pPr>
            <a:r>
              <a:rPr lang="en-GB" altLang="en-US" sz="4400">
                <a:latin typeface="Times New Roman" pitchFamily="18" charset="0"/>
                <a:cs typeface="Times New Roman" pitchFamily="18" charset="0"/>
              </a:rPr>
              <a:t>But Eli said, “I did not call; go back and lie down.” So he went and lay down.</a:t>
            </a:r>
          </a:p>
          <a:p>
            <a:pPr algn="just">
              <a:buFont typeface="Arial" charset="0"/>
              <a:buNone/>
            </a:pPr>
            <a:r>
              <a:rPr lang="en-GB" altLang="en-US" sz="4000" b="1" i="1">
                <a:solidFill>
                  <a:srgbClr val="FF0000"/>
                </a:solidFill>
                <a:latin typeface="Times New Roman" pitchFamily="18" charset="0"/>
                <a:cs typeface="Times New Roman" pitchFamily="18" charset="0"/>
              </a:rPr>
              <a:t>1 Samuel 3:5 (NIV)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396875" y="327025"/>
            <a:ext cx="11333163"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defRPr/>
            </a:pPr>
            <a:r>
              <a:rPr lang="en-GB" sz="4000" b="1" baseline="30000" dirty="0">
                <a:latin typeface="Times New Roman" panose="02020603050405020304" pitchFamily="18" charset="0"/>
                <a:cs typeface="Times New Roman" panose="02020603050405020304" pitchFamily="18" charset="0"/>
              </a:rPr>
              <a:t>7 </a:t>
            </a:r>
            <a:r>
              <a:rPr lang="en-GB" sz="4000" dirty="0">
                <a:latin typeface="Times New Roman" panose="02020603050405020304" pitchFamily="18" charset="0"/>
                <a:cs typeface="Times New Roman" panose="02020603050405020304" pitchFamily="18" charset="0"/>
              </a:rPr>
              <a:t>Now Samuel </a:t>
            </a:r>
            <a:r>
              <a:rPr lang="en-GB" sz="4000" b="1" dirty="0">
                <a:solidFill>
                  <a:srgbClr val="FF0000"/>
                </a:solidFill>
                <a:latin typeface="Times New Roman" panose="02020603050405020304" pitchFamily="18" charset="0"/>
                <a:cs typeface="Times New Roman" panose="02020603050405020304" pitchFamily="18" charset="0"/>
              </a:rPr>
              <a:t>did not yet know the </a:t>
            </a:r>
            <a:r>
              <a:rPr lang="en-GB" sz="4000" b="1" cap="small" dirty="0">
                <a:solidFill>
                  <a:srgbClr val="FF0000"/>
                </a:solidFill>
                <a:latin typeface="Times New Roman" panose="02020603050405020304" pitchFamily="18" charset="0"/>
                <a:cs typeface="Times New Roman" panose="02020603050405020304" pitchFamily="18" charset="0"/>
              </a:rPr>
              <a:t>Lord</a:t>
            </a:r>
            <a:r>
              <a:rPr lang="en-GB" sz="4000" dirty="0">
                <a:latin typeface="Times New Roman" panose="02020603050405020304" pitchFamily="18" charset="0"/>
                <a:cs typeface="Times New Roman" panose="02020603050405020304" pitchFamily="18" charset="0"/>
              </a:rPr>
              <a:t>: The word of the </a:t>
            </a:r>
            <a:r>
              <a:rPr lang="en-GB" sz="4000" cap="small" dirty="0">
                <a:latin typeface="Times New Roman" panose="02020603050405020304" pitchFamily="18" charset="0"/>
                <a:cs typeface="Times New Roman" panose="02020603050405020304" pitchFamily="18" charset="0"/>
              </a:rPr>
              <a:t>Lord</a:t>
            </a:r>
            <a:r>
              <a:rPr lang="en-GB" sz="4000" dirty="0">
                <a:latin typeface="Times New Roman" panose="02020603050405020304" pitchFamily="18" charset="0"/>
                <a:cs typeface="Times New Roman" panose="02020603050405020304" pitchFamily="18" charset="0"/>
              </a:rPr>
              <a:t> had not yet been revealed to him</a:t>
            </a:r>
            <a:r>
              <a:rPr lang="en-GB" sz="4000" dirty="0" smtClean="0">
                <a:latin typeface="Times New Roman" panose="02020603050405020304" pitchFamily="18" charset="0"/>
                <a:cs typeface="Times New Roman" panose="02020603050405020304" pitchFamily="18" charset="0"/>
              </a:rPr>
              <a:t>.</a:t>
            </a:r>
          </a:p>
          <a:p>
            <a:pPr algn="just">
              <a:defRPr/>
            </a:pPr>
            <a:r>
              <a:rPr lang="en-GB" altLang="en-US" sz="4000" b="1" i="1" dirty="0" smtClean="0">
                <a:solidFill>
                  <a:srgbClr val="000099"/>
                </a:solidFill>
                <a:latin typeface="Times New Roman" panose="02020603050405020304" pitchFamily="18" charset="0"/>
                <a:cs typeface="Times New Roman" panose="02020603050405020304" pitchFamily="18" charset="0"/>
              </a:rPr>
              <a:t>1Samuel 3:7 (NIV)</a:t>
            </a:r>
          </a:p>
        </p:txBody>
      </p:sp>
      <p:sp>
        <p:nvSpPr>
          <p:cNvPr id="2" name="Rectangle 1"/>
          <p:cNvSpPr>
            <a:spLocks noChangeArrowheads="1"/>
          </p:cNvSpPr>
          <p:nvPr/>
        </p:nvSpPr>
        <p:spPr bwMode="auto">
          <a:xfrm>
            <a:off x="855663" y="2651125"/>
            <a:ext cx="104679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solidFill>
                  <a:schemeClr val="bg1"/>
                </a:solidFill>
                <a:latin typeface="Times New Roman" pitchFamily="18" charset="0"/>
                <a:cs typeface="Times New Roman" pitchFamily="18" charset="0"/>
              </a:rPr>
              <a:t>“Yada” </a:t>
            </a:r>
            <a:r>
              <a:rPr lang="en-GB" altLang="en-US" sz="4000">
                <a:solidFill>
                  <a:schemeClr val="bg1"/>
                </a:solidFill>
                <a:latin typeface="Times New Roman" pitchFamily="18" charset="0"/>
                <a:cs typeface="Times New Roman" pitchFamily="18" charset="0"/>
              </a:rPr>
              <a:t>means to perceive, to know intimately, to understand, to experience. </a:t>
            </a:r>
          </a:p>
        </p:txBody>
      </p:sp>
      <p:sp>
        <p:nvSpPr>
          <p:cNvPr id="5" name="Rectangle 4"/>
          <p:cNvSpPr/>
          <p:nvPr/>
        </p:nvSpPr>
        <p:spPr>
          <a:xfrm>
            <a:off x="517525" y="4225925"/>
            <a:ext cx="11212513" cy="1323975"/>
          </a:xfrm>
          <a:prstGeom prst="rect">
            <a:avLst/>
          </a:prstGeom>
          <a:solidFill>
            <a:schemeClr val="bg1"/>
          </a:solid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r>
              <a:rPr lang="en-GB" altLang="en-US" sz="4000" b="1">
                <a:latin typeface="Times New Roman" pitchFamily="18" charset="0"/>
                <a:cs typeface="Times New Roman" pitchFamily="18" charset="0"/>
              </a:rPr>
              <a:t>Now the sons of Eli </a:t>
            </a:r>
            <a:r>
              <a:rPr lang="en-GB" altLang="en-US" sz="4000" b="1" i="1">
                <a:latin typeface="Times New Roman" pitchFamily="18" charset="0"/>
                <a:cs typeface="Times New Roman" pitchFamily="18" charset="0"/>
              </a:rPr>
              <a:t>were</a:t>
            </a:r>
            <a:r>
              <a:rPr lang="en-GB" altLang="en-US" sz="4000" b="1">
                <a:latin typeface="Times New Roman" pitchFamily="18" charset="0"/>
                <a:cs typeface="Times New Roman" pitchFamily="18" charset="0"/>
              </a:rPr>
              <a:t> corrupt; they </a:t>
            </a:r>
            <a:r>
              <a:rPr lang="en-GB" altLang="en-US" sz="4000" b="1">
                <a:solidFill>
                  <a:srgbClr val="FF0000"/>
                </a:solidFill>
                <a:latin typeface="Times New Roman" pitchFamily="18" charset="0"/>
                <a:cs typeface="Times New Roman" pitchFamily="18" charset="0"/>
              </a:rPr>
              <a:t>did not know the LORD</a:t>
            </a:r>
            <a:r>
              <a:rPr lang="en-GB" altLang="en-US" sz="4000" b="1">
                <a:latin typeface="Times New Roman" pitchFamily="18" charset="0"/>
                <a:cs typeface="Times New Roman" pitchFamily="18" charset="0"/>
              </a:rPr>
              <a:t>. </a:t>
            </a:r>
            <a:r>
              <a:rPr lang="en-GB" altLang="en-US" sz="4000" b="1" i="1">
                <a:solidFill>
                  <a:srgbClr val="000099"/>
                </a:solidFill>
                <a:latin typeface="Times New Roman" pitchFamily="18" charset="0"/>
                <a:cs typeface="Times New Roman" pitchFamily="18" charset="0"/>
              </a:rPr>
              <a:t>1Samuel 2:12 (NIV)</a:t>
            </a:r>
            <a:endParaRPr lang="en-GB" altLang="en-US" sz="4000">
              <a:latin typeface="Times New Roman" pitchFamily="18" charset="0"/>
              <a:cs typeface="Times New Roman" pitchFamily="18" charset="0"/>
            </a:endParaRPr>
          </a:p>
        </p:txBody>
      </p:sp>
      <p:sp>
        <p:nvSpPr>
          <p:cNvPr id="6" name="Rectangle 5"/>
          <p:cNvSpPr>
            <a:spLocks noChangeArrowheads="1"/>
          </p:cNvSpPr>
          <p:nvPr/>
        </p:nvSpPr>
        <p:spPr bwMode="auto">
          <a:xfrm>
            <a:off x="1320800" y="5915025"/>
            <a:ext cx="10002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solidFill>
                  <a:srgbClr val="FFFF00"/>
                </a:solidFill>
                <a:latin typeface="Times New Roman" pitchFamily="18" charset="0"/>
                <a:cs typeface="Times New Roman" pitchFamily="18" charset="0"/>
              </a:rPr>
              <a:t>In those days the Word of the Lord was rare.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2" grpId="0"/>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2089</TotalTime>
  <Words>352</Words>
  <Application>Microsoft Office PowerPoint</Application>
  <PresentationFormat>Custom</PresentationFormat>
  <Paragraphs>53</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176</cp:revision>
  <dcterms:created xsi:type="dcterms:W3CDTF">2014-04-17T11:47:44Z</dcterms:created>
  <dcterms:modified xsi:type="dcterms:W3CDTF">2018-10-19T15:05:45Z</dcterms:modified>
</cp:coreProperties>
</file>