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13" r:id="rId4"/>
    <p:sldId id="300" r:id="rId5"/>
    <p:sldId id="258" r:id="rId6"/>
    <p:sldId id="302" r:id="rId7"/>
    <p:sldId id="292" r:id="rId8"/>
    <p:sldId id="314" r:id="rId9"/>
    <p:sldId id="297" r:id="rId10"/>
    <p:sldId id="315" r:id="rId11"/>
    <p:sldId id="296" r:id="rId12"/>
    <p:sldId id="303" r:id="rId13"/>
    <p:sldId id="305" r:id="rId14"/>
    <p:sldId id="307" r:id="rId15"/>
    <p:sldId id="306" r:id="rId16"/>
    <p:sldId id="308" r:id="rId17"/>
    <p:sldId id="316" r:id="rId18"/>
    <p:sldId id="317" r:id="rId19"/>
    <p:sldId id="318" r:id="rId20"/>
    <p:sldId id="319" r:id="rId2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00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8" d="100"/>
          <a:sy n="78" d="100"/>
        </p:scale>
        <p:origin x="-114" y="-6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197C1260-36E7-4213-A746-D011A2CE370C}" type="datetimeFigureOut">
              <a:rPr lang="en-GB" altLang="en-US"/>
              <a:pPr/>
              <a:t>09/10/2018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29BAFDB2-0862-463C-B718-EF9E5401C6BF}" type="slidenum">
              <a:rPr lang="en-GB" altLang="en-US"/>
              <a:pPr/>
              <a:t>‹#›</a:t>
            </a:fld>
            <a:endParaRPr lang="en-GB" altLang="en-US"/>
          </a:p>
        </p:txBody>
      </p:sp>
    </p:spTree>
    <p:extLst>
      <p:ext uri="{BB962C8B-B14F-4D97-AF65-F5344CB8AC3E}">
        <p14:creationId xmlns:p14="http://schemas.microsoft.com/office/powerpoint/2010/main" val="596110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437926A-FECD-4BAA-9E78-43EA5807AAE7}" type="datetimeFigureOut">
              <a:rPr lang="en-GB" altLang="en-US"/>
              <a:pPr/>
              <a:t>09/10/2018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E30F5561-3036-490D-B68F-E2D3D187BF9E}" type="slidenum">
              <a:rPr lang="en-GB" altLang="en-US"/>
              <a:pPr/>
              <a:t>‹#›</a:t>
            </a:fld>
            <a:endParaRPr lang="en-GB" altLang="en-US"/>
          </a:p>
        </p:txBody>
      </p:sp>
    </p:spTree>
    <p:extLst>
      <p:ext uri="{BB962C8B-B14F-4D97-AF65-F5344CB8AC3E}">
        <p14:creationId xmlns:p14="http://schemas.microsoft.com/office/powerpoint/2010/main" val="675770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61EDBBC-76E3-4CDC-B279-7BF472187FF3}" type="datetimeFigureOut">
              <a:rPr lang="en-GB" altLang="en-US"/>
              <a:pPr/>
              <a:t>09/10/2018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C11E3A42-5503-403A-9EA9-E64B456A60F3}" type="slidenum">
              <a:rPr lang="en-GB" altLang="en-US"/>
              <a:pPr/>
              <a:t>‹#›</a:t>
            </a:fld>
            <a:endParaRPr lang="en-GB" altLang="en-US"/>
          </a:p>
        </p:txBody>
      </p:sp>
    </p:spTree>
    <p:extLst>
      <p:ext uri="{BB962C8B-B14F-4D97-AF65-F5344CB8AC3E}">
        <p14:creationId xmlns:p14="http://schemas.microsoft.com/office/powerpoint/2010/main" val="1603607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5D65F440-CCA9-4C30-8900-0BA63D867D8F}" type="datetimeFigureOut">
              <a:rPr lang="en-GB" altLang="en-US"/>
              <a:pPr/>
              <a:t>09/10/2018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640C50EB-8A56-4AF9-941A-B96CD0632A1A}" type="slidenum">
              <a:rPr lang="en-GB" altLang="en-US"/>
              <a:pPr/>
              <a:t>‹#›</a:t>
            </a:fld>
            <a:endParaRPr lang="en-GB" altLang="en-US"/>
          </a:p>
        </p:txBody>
      </p:sp>
    </p:spTree>
    <p:extLst>
      <p:ext uri="{BB962C8B-B14F-4D97-AF65-F5344CB8AC3E}">
        <p14:creationId xmlns:p14="http://schemas.microsoft.com/office/powerpoint/2010/main" val="288236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BA0E053-9800-4CDD-89ED-595AD0E440E6}" type="datetimeFigureOut">
              <a:rPr lang="en-GB" altLang="en-US"/>
              <a:pPr/>
              <a:t>09/10/2018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61AA9DB5-623E-4B6D-9F19-63536C371555}" type="slidenum">
              <a:rPr lang="en-GB" altLang="en-US"/>
              <a:pPr/>
              <a:t>‹#›</a:t>
            </a:fld>
            <a:endParaRPr lang="en-GB" altLang="en-US"/>
          </a:p>
        </p:txBody>
      </p:sp>
    </p:spTree>
    <p:extLst>
      <p:ext uri="{BB962C8B-B14F-4D97-AF65-F5344CB8AC3E}">
        <p14:creationId xmlns:p14="http://schemas.microsoft.com/office/powerpoint/2010/main" val="3294512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B9AE0C37-1716-4245-A007-9953A7FA90E9}" type="datetimeFigureOut">
              <a:rPr lang="en-GB" altLang="en-US"/>
              <a:pPr/>
              <a:t>09/10/2018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26BBAAA2-EF80-4121-A269-F462F3BFCCB3}" type="slidenum">
              <a:rPr lang="en-GB" altLang="en-US"/>
              <a:pPr/>
              <a:t>‹#›</a:t>
            </a:fld>
            <a:endParaRPr lang="en-GB" altLang="en-US"/>
          </a:p>
        </p:txBody>
      </p:sp>
    </p:spTree>
    <p:extLst>
      <p:ext uri="{BB962C8B-B14F-4D97-AF65-F5344CB8AC3E}">
        <p14:creationId xmlns:p14="http://schemas.microsoft.com/office/powerpoint/2010/main" val="177653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4C0710D0-D3F5-4196-9633-117ABF24B0F8}" type="datetimeFigureOut">
              <a:rPr lang="en-GB" altLang="en-US"/>
              <a:pPr/>
              <a:t>09/10/2018</a:t>
            </a:fld>
            <a:endParaRPr lang="en-GB" altLang="en-US"/>
          </a:p>
        </p:txBody>
      </p:sp>
      <p:sp>
        <p:nvSpPr>
          <p:cNvPr id="8" name="Footer Placeholder 4"/>
          <p:cNvSpPr>
            <a:spLocks noGrp="1"/>
          </p:cNvSpPr>
          <p:nvPr>
            <p:ph type="ftr" sz="quarter" idx="11"/>
          </p:nvPr>
        </p:nvSpPr>
        <p:spPr/>
        <p:txBody>
          <a:bodyPr/>
          <a:lstStyle>
            <a:lvl1pPr>
              <a:defRPr/>
            </a:lvl1pPr>
          </a:lstStyle>
          <a:p>
            <a:endParaRPr lang="en-GB" altLang="en-US"/>
          </a:p>
        </p:txBody>
      </p:sp>
      <p:sp>
        <p:nvSpPr>
          <p:cNvPr id="9" name="Slide Number Placeholder 5"/>
          <p:cNvSpPr>
            <a:spLocks noGrp="1"/>
          </p:cNvSpPr>
          <p:nvPr>
            <p:ph type="sldNum" sz="quarter" idx="12"/>
          </p:nvPr>
        </p:nvSpPr>
        <p:spPr/>
        <p:txBody>
          <a:bodyPr/>
          <a:lstStyle>
            <a:lvl1pPr>
              <a:defRPr/>
            </a:lvl1pPr>
          </a:lstStyle>
          <a:p>
            <a:fld id="{2AFDBD44-DCD7-411E-84BA-AA81B556C6B1}" type="slidenum">
              <a:rPr lang="en-GB" altLang="en-US"/>
              <a:pPr/>
              <a:t>‹#›</a:t>
            </a:fld>
            <a:endParaRPr lang="en-GB" altLang="en-US"/>
          </a:p>
        </p:txBody>
      </p:sp>
    </p:spTree>
    <p:extLst>
      <p:ext uri="{BB962C8B-B14F-4D97-AF65-F5344CB8AC3E}">
        <p14:creationId xmlns:p14="http://schemas.microsoft.com/office/powerpoint/2010/main" val="4175046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3829597A-9FBE-4394-8C78-DFB5F3CBF348}" type="datetimeFigureOut">
              <a:rPr lang="en-GB" altLang="en-US"/>
              <a:pPr/>
              <a:t>09/10/2018</a:t>
            </a:fld>
            <a:endParaRPr lang="en-GB" altLang="en-US"/>
          </a:p>
        </p:txBody>
      </p:sp>
      <p:sp>
        <p:nvSpPr>
          <p:cNvPr id="4" name="Footer Placeholder 4"/>
          <p:cNvSpPr>
            <a:spLocks noGrp="1"/>
          </p:cNvSpPr>
          <p:nvPr>
            <p:ph type="ftr" sz="quarter" idx="11"/>
          </p:nvPr>
        </p:nvSpPr>
        <p:spPr/>
        <p:txBody>
          <a:bodyPr/>
          <a:lstStyle>
            <a:lvl1pPr>
              <a:defRPr/>
            </a:lvl1pPr>
          </a:lstStyle>
          <a:p>
            <a:endParaRPr lang="en-GB" altLang="en-US"/>
          </a:p>
        </p:txBody>
      </p:sp>
      <p:sp>
        <p:nvSpPr>
          <p:cNvPr id="5" name="Slide Number Placeholder 5"/>
          <p:cNvSpPr>
            <a:spLocks noGrp="1"/>
          </p:cNvSpPr>
          <p:nvPr>
            <p:ph type="sldNum" sz="quarter" idx="12"/>
          </p:nvPr>
        </p:nvSpPr>
        <p:spPr/>
        <p:txBody>
          <a:bodyPr/>
          <a:lstStyle>
            <a:lvl1pPr>
              <a:defRPr/>
            </a:lvl1pPr>
          </a:lstStyle>
          <a:p>
            <a:fld id="{E4B014D0-4CCF-490C-B5F3-B210A0F6E2DC}" type="slidenum">
              <a:rPr lang="en-GB" altLang="en-US"/>
              <a:pPr/>
              <a:t>‹#›</a:t>
            </a:fld>
            <a:endParaRPr lang="en-GB" altLang="en-US"/>
          </a:p>
        </p:txBody>
      </p:sp>
    </p:spTree>
    <p:extLst>
      <p:ext uri="{BB962C8B-B14F-4D97-AF65-F5344CB8AC3E}">
        <p14:creationId xmlns:p14="http://schemas.microsoft.com/office/powerpoint/2010/main" val="182125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417CEBB7-301E-498F-A737-C614B659712B}" type="datetimeFigureOut">
              <a:rPr lang="en-GB" altLang="en-US"/>
              <a:pPr/>
              <a:t>09/10/2018</a:t>
            </a:fld>
            <a:endParaRPr lang="en-GB" altLang="en-US"/>
          </a:p>
        </p:txBody>
      </p:sp>
      <p:sp>
        <p:nvSpPr>
          <p:cNvPr id="3" name="Footer Placeholder 4"/>
          <p:cNvSpPr>
            <a:spLocks noGrp="1"/>
          </p:cNvSpPr>
          <p:nvPr>
            <p:ph type="ftr" sz="quarter" idx="11"/>
          </p:nvPr>
        </p:nvSpPr>
        <p:spPr/>
        <p:txBody>
          <a:bodyPr/>
          <a:lstStyle>
            <a:lvl1pPr>
              <a:defRPr/>
            </a:lvl1pPr>
          </a:lstStyle>
          <a:p>
            <a:endParaRPr lang="en-GB" altLang="en-US"/>
          </a:p>
        </p:txBody>
      </p:sp>
      <p:sp>
        <p:nvSpPr>
          <p:cNvPr id="4" name="Slide Number Placeholder 5"/>
          <p:cNvSpPr>
            <a:spLocks noGrp="1"/>
          </p:cNvSpPr>
          <p:nvPr>
            <p:ph type="sldNum" sz="quarter" idx="12"/>
          </p:nvPr>
        </p:nvSpPr>
        <p:spPr/>
        <p:txBody>
          <a:bodyPr/>
          <a:lstStyle>
            <a:lvl1pPr>
              <a:defRPr/>
            </a:lvl1pPr>
          </a:lstStyle>
          <a:p>
            <a:fld id="{F581851B-ABF5-4E68-885B-A127E8D4FB8F}" type="slidenum">
              <a:rPr lang="en-GB" altLang="en-US"/>
              <a:pPr/>
              <a:t>‹#›</a:t>
            </a:fld>
            <a:endParaRPr lang="en-GB" altLang="en-US"/>
          </a:p>
        </p:txBody>
      </p:sp>
    </p:spTree>
    <p:extLst>
      <p:ext uri="{BB962C8B-B14F-4D97-AF65-F5344CB8AC3E}">
        <p14:creationId xmlns:p14="http://schemas.microsoft.com/office/powerpoint/2010/main" val="1008528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F5D3D3A-D8BC-4148-B252-37291BA72677}" type="datetimeFigureOut">
              <a:rPr lang="en-GB" altLang="en-US"/>
              <a:pPr/>
              <a:t>09/10/2018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011F93BC-FAA8-43EC-B942-D37AF06C46F1}" type="slidenum">
              <a:rPr lang="en-GB" altLang="en-US"/>
              <a:pPr/>
              <a:t>‹#›</a:t>
            </a:fld>
            <a:endParaRPr lang="en-GB" altLang="en-US"/>
          </a:p>
        </p:txBody>
      </p:sp>
    </p:spTree>
    <p:extLst>
      <p:ext uri="{BB962C8B-B14F-4D97-AF65-F5344CB8AC3E}">
        <p14:creationId xmlns:p14="http://schemas.microsoft.com/office/powerpoint/2010/main" val="1363704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8CB16654-087D-4694-A5D6-655EEF834E64}" type="datetimeFigureOut">
              <a:rPr lang="en-GB" altLang="en-US"/>
              <a:pPr/>
              <a:t>09/10/2018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DD18A3BA-3A7B-41CD-8186-78EC45045FB0}" type="slidenum">
              <a:rPr lang="en-GB" altLang="en-US"/>
              <a:pPr/>
              <a:t>‹#›</a:t>
            </a:fld>
            <a:endParaRPr lang="en-GB" altLang="en-US"/>
          </a:p>
        </p:txBody>
      </p:sp>
    </p:spTree>
    <p:extLst>
      <p:ext uri="{BB962C8B-B14F-4D97-AF65-F5344CB8AC3E}">
        <p14:creationId xmlns:p14="http://schemas.microsoft.com/office/powerpoint/2010/main" val="3748897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6B8AECC6-19CE-45D9-98C2-EDF089D494D9}" type="datetimeFigureOut">
              <a:rPr lang="en-GB" altLang="en-US"/>
              <a:pPr/>
              <a:t>09/10/2018</a:t>
            </a:fld>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endParaRPr lang="en-GB"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901A0C42-D83E-4758-BC38-89E9AD86F689}"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2216150" y="368300"/>
            <a:ext cx="67532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rgbClr val="FFFF00"/>
                </a:solidFill>
                <a:latin typeface="Times New Roman" pitchFamily="18" charset="0"/>
                <a:cs typeface="Times New Roman" pitchFamily="18" charset="0"/>
              </a:rPr>
              <a:t>Lessons from Psalms #13</a:t>
            </a:r>
          </a:p>
        </p:txBody>
      </p:sp>
      <p:sp>
        <p:nvSpPr>
          <p:cNvPr id="2051" name="Rectangle 2"/>
          <p:cNvSpPr>
            <a:spLocks noChangeArrowheads="1"/>
          </p:cNvSpPr>
          <p:nvPr/>
        </p:nvSpPr>
        <p:spPr bwMode="auto">
          <a:xfrm>
            <a:off x="1687513" y="1649413"/>
            <a:ext cx="86042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6000" b="1">
                <a:solidFill>
                  <a:schemeClr val="bg1"/>
                </a:solidFill>
                <a:latin typeface="Times New Roman" pitchFamily="18" charset="0"/>
                <a:cs typeface="Times New Roman" pitchFamily="18" charset="0"/>
              </a:rPr>
              <a:t>A Call to Praise the Lord </a:t>
            </a:r>
          </a:p>
        </p:txBody>
      </p:sp>
      <p:sp>
        <p:nvSpPr>
          <p:cNvPr id="8" name="Rectangle 7"/>
          <p:cNvSpPr/>
          <p:nvPr/>
        </p:nvSpPr>
        <p:spPr>
          <a:xfrm>
            <a:off x="4737100" y="4000500"/>
            <a:ext cx="2230438" cy="646113"/>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3600" b="1">
                <a:latin typeface="Times New Roman" pitchFamily="18" charset="0"/>
                <a:cs typeface="Times New Roman" pitchFamily="18" charset="0"/>
              </a:rPr>
              <a:t>Psalm 117</a:t>
            </a:r>
            <a:endParaRPr lang="en-GB" altLang="en-US" sz="36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396875" y="390525"/>
            <a:ext cx="11464925" cy="61864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a:latin typeface="Times New Roman" pitchFamily="18" charset="0"/>
                <a:cs typeface="Times New Roman" pitchFamily="18" charset="0"/>
              </a:rPr>
              <a:t>Worship is an aspect of religion that I always found difficult </a:t>
            </a:r>
          </a:p>
          <a:p>
            <a:pPr algn="just">
              <a:lnSpc>
                <a:spcPct val="100000"/>
              </a:lnSpc>
              <a:spcBef>
                <a:spcPct val="0"/>
              </a:spcBef>
              <a:buFontTx/>
              <a:buNone/>
            </a:pPr>
            <a:r>
              <a:rPr lang="en-GB" altLang="en-US" sz="3600">
                <a:latin typeface="Times New Roman" pitchFamily="18" charset="0"/>
                <a:cs typeface="Times New Roman" pitchFamily="18" charset="0"/>
              </a:rPr>
              <a:t>to understand. Suppose we postulate an omnipotent being who, for reasons inscrutable to us, decided to create something other than himself. Why should he . . . expect us to worship him? </a:t>
            </a:r>
          </a:p>
          <a:p>
            <a:pPr>
              <a:lnSpc>
                <a:spcPct val="100000"/>
              </a:lnSpc>
              <a:spcBef>
                <a:spcPct val="0"/>
              </a:spcBef>
              <a:buFontTx/>
              <a:buNone/>
            </a:pPr>
            <a:r>
              <a:rPr lang="en-GB" altLang="en-US" sz="3600">
                <a:latin typeface="Times New Roman" pitchFamily="18" charset="0"/>
                <a:cs typeface="Times New Roman" pitchFamily="18" charset="0"/>
              </a:rPr>
              <a:t>We didn't ask to be created. Our lives are often troubled. </a:t>
            </a:r>
          </a:p>
          <a:p>
            <a:pPr>
              <a:lnSpc>
                <a:spcPct val="100000"/>
              </a:lnSpc>
              <a:spcBef>
                <a:spcPct val="0"/>
              </a:spcBef>
              <a:buFontTx/>
              <a:buNone/>
            </a:pPr>
            <a:r>
              <a:rPr lang="en-GB" altLang="en-US" sz="3600">
                <a:latin typeface="Times New Roman" pitchFamily="18" charset="0"/>
                <a:cs typeface="Times New Roman" pitchFamily="18" charset="0"/>
              </a:rPr>
              <a:t>We know that human tyrants, puffed up with pride, crave adulation and homage. But a morally perfect God would surely have no character defects. So why are all those people on their knees every Sunday?</a:t>
            </a:r>
          </a:p>
          <a:p>
            <a:pPr>
              <a:lnSpc>
                <a:spcPct val="100000"/>
              </a:lnSpc>
              <a:spcBef>
                <a:spcPct val="0"/>
              </a:spcBef>
              <a:buFont typeface="Arial" charset="0"/>
              <a:buNone/>
            </a:pPr>
            <a:r>
              <a:rPr lang="en-GB" altLang="en-US" sz="2000" b="1">
                <a:solidFill>
                  <a:srgbClr val="000099"/>
                </a:solidFill>
                <a:latin typeface="Times New Roman" pitchFamily="18" charset="0"/>
                <a:cs typeface="Times New Roman" pitchFamily="18" charset="0"/>
              </a:rPr>
              <a:t>(</a:t>
            </a:r>
            <a:r>
              <a:rPr lang="en-GB" altLang="en-US" sz="2000" b="1" i="1">
                <a:solidFill>
                  <a:srgbClr val="000099"/>
                </a:solidFill>
                <a:latin typeface="Times New Roman" pitchFamily="18" charset="0"/>
                <a:cs typeface="Times New Roman" pitchFamily="18" charset="0"/>
              </a:rPr>
              <a:t>Financial Times</a:t>
            </a:r>
            <a:r>
              <a:rPr lang="en-GB" altLang="en-US" sz="2000" b="1">
                <a:solidFill>
                  <a:srgbClr val="000099"/>
                </a:solidFill>
                <a:latin typeface="Times New Roman" pitchFamily="18" charset="0"/>
                <a:cs typeface="Times New Roman" pitchFamily="18" charset="0"/>
              </a:rPr>
              <a:t>, March 30/March 31, 2002, p. 2.)</a:t>
            </a:r>
            <a:r>
              <a:rPr lang="en-GB" altLang="en-US" sz="3600">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1806575" y="104775"/>
            <a:ext cx="8885238"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nSpc>
                <a:spcPct val="107000"/>
              </a:lnSpc>
            </a:pPr>
            <a:r>
              <a:rPr lang="en-GB" altLang="en-US" sz="4000" b="1">
                <a:solidFill>
                  <a:schemeClr val="bg1"/>
                </a:solidFill>
                <a:latin typeface="Times New Roman" pitchFamily="18" charset="0"/>
                <a:ea typeface="Calibri" pitchFamily="34" charset="0"/>
                <a:cs typeface="Times New Roman" pitchFamily="18" charset="0"/>
              </a:rPr>
              <a:t>How pleasant and fitting to praise Him!</a:t>
            </a:r>
            <a:endParaRPr lang="en-GB" altLang="en-US" sz="4000">
              <a:solidFill>
                <a:schemeClr val="bg1"/>
              </a:solidFill>
              <a:ea typeface="Calibri" pitchFamily="34" charset="0"/>
              <a:cs typeface="Times New Roman" pitchFamily="18" charset="0"/>
            </a:endParaRPr>
          </a:p>
        </p:txBody>
      </p:sp>
      <p:sp>
        <p:nvSpPr>
          <p:cNvPr id="7" name="Rectangle 6"/>
          <p:cNvSpPr>
            <a:spLocks noChangeArrowheads="1"/>
          </p:cNvSpPr>
          <p:nvPr/>
        </p:nvSpPr>
        <p:spPr bwMode="auto">
          <a:xfrm>
            <a:off x="439738" y="839788"/>
            <a:ext cx="11618912" cy="59737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spcAft>
                <a:spcPts val="1675"/>
              </a:spcAft>
            </a:pPr>
            <a:r>
              <a:rPr lang="en-GB" altLang="en-US" sz="3200">
                <a:latin typeface="Times New Roman" pitchFamily="18" charset="0"/>
                <a:cs typeface="Times New Roman" pitchFamily="18" charset="0"/>
              </a:rPr>
              <a:t>I had not noticed either that just as men spontaneously praise whatever they value, so they spontaneously urge us to join them in praising it: "Isn't she lovely? Wasn't it glorious? Don't you think that magnificent?" The Psalmists in telling everyone to praise God are doing what all men do when they speak of what they care about. My whole, more general, difficulty about the praise of God depended on my absurdly denying to us, as regards the supremely Valuable, what we delight to do, what indeed we can't help doing, about everything else we value. I think we delight to praise what we enjoy because the praise not merely expresses but completes the enjoyment; it is its appointed consummation. </a:t>
            </a:r>
          </a:p>
          <a:p>
            <a:pPr algn="just">
              <a:spcAft>
                <a:spcPts val="1675"/>
              </a:spcAft>
            </a:pPr>
            <a:r>
              <a:rPr lang="en-GB" altLang="en-US" b="1">
                <a:solidFill>
                  <a:srgbClr val="000099"/>
                </a:solidFill>
                <a:latin typeface="Times New Roman" pitchFamily="18" charset="0"/>
                <a:cs typeface="Times New Roman" pitchFamily="18" charset="0"/>
              </a:rPr>
              <a:t>(C. S. Lewis, </a:t>
            </a:r>
            <a:r>
              <a:rPr lang="en-GB" altLang="en-US" b="1" i="1">
                <a:solidFill>
                  <a:srgbClr val="000099"/>
                </a:solidFill>
                <a:latin typeface="Times New Roman" pitchFamily="18" charset="0"/>
                <a:cs typeface="Times New Roman" pitchFamily="18" charset="0"/>
              </a:rPr>
              <a:t>Reflections on the Psalms</a:t>
            </a:r>
            <a:r>
              <a:rPr lang="en-GB" altLang="en-US" b="1">
                <a:solidFill>
                  <a:srgbClr val="000099"/>
                </a:solidFill>
                <a:latin typeface="Times New Roman" pitchFamily="18" charset="0"/>
                <a:cs typeface="Times New Roman" pitchFamily="18" charset="0"/>
              </a:rPr>
              <a:t> (New York: Harcourt, Brace and World, 1958, pp. 93-95)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727075" y="2473325"/>
            <a:ext cx="10856913" cy="27876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buFont typeface="Arial" panose="020B0604020202020204" pitchFamily="34" charset="0"/>
              <a:buNone/>
              <a:defRPr/>
            </a:pPr>
            <a:r>
              <a:rPr lang="en-GB" sz="4400" dirty="0" smtClean="0">
                <a:latin typeface="Times New Roman" panose="02020603050405020304" pitchFamily="18" charset="0"/>
                <a:cs typeface="Times New Roman" panose="02020603050405020304" pitchFamily="18" charset="0"/>
              </a:rPr>
              <a:t>Praise the </a:t>
            </a:r>
            <a:r>
              <a:rPr lang="en-GB" sz="4400" cap="small" dirty="0" smtClean="0">
                <a:latin typeface="Times New Roman" panose="02020603050405020304" pitchFamily="18" charset="0"/>
                <a:cs typeface="Times New Roman" panose="02020603050405020304" pitchFamily="18" charset="0"/>
              </a:rPr>
              <a:t>Lord</a:t>
            </a:r>
            <a:r>
              <a:rPr lang="en-GB" sz="4400" dirty="0" smtClean="0">
                <a:latin typeface="Times New Roman" panose="02020603050405020304" pitchFamily="18" charset="0"/>
                <a:cs typeface="Times New Roman" panose="02020603050405020304" pitchFamily="18" charset="0"/>
              </a:rPr>
              <a:t>.</a:t>
            </a:r>
          </a:p>
          <a:p>
            <a:pPr>
              <a:buFont typeface="Arial" panose="020B0604020202020204" pitchFamily="34" charset="0"/>
              <a:buNone/>
              <a:defRPr/>
            </a:pPr>
            <a:r>
              <a:rPr lang="en-GB" sz="4400" dirty="0" smtClean="0">
                <a:latin typeface="Times New Roman" panose="02020603050405020304" pitchFamily="18" charset="0"/>
                <a:cs typeface="Times New Roman" panose="02020603050405020304" pitchFamily="18" charset="0"/>
              </a:rPr>
              <a:t>How good it is to sing praises to our God,</a:t>
            </a:r>
            <a:br>
              <a:rPr lang="en-GB" sz="4400" dirty="0" smtClean="0">
                <a:latin typeface="Times New Roman" panose="02020603050405020304" pitchFamily="18" charset="0"/>
                <a:cs typeface="Times New Roman" panose="02020603050405020304" pitchFamily="18" charset="0"/>
              </a:rPr>
            </a:br>
            <a:r>
              <a:rPr lang="en-GB" sz="4400" dirty="0" smtClean="0">
                <a:latin typeface="Times New Roman" panose="02020603050405020304" pitchFamily="18" charset="0"/>
                <a:cs typeface="Times New Roman" panose="02020603050405020304" pitchFamily="18" charset="0"/>
              </a:rPr>
              <a:t>how pleasant and fitting to praise him!</a:t>
            </a:r>
          </a:p>
          <a:p>
            <a:pPr>
              <a:buFont typeface="Arial" panose="020B0604020202020204" pitchFamily="34" charset="0"/>
              <a:buNone/>
              <a:defRPr/>
            </a:pPr>
            <a:r>
              <a:rPr lang="en-GB" sz="4400" b="1" dirty="0" smtClean="0">
                <a:solidFill>
                  <a:srgbClr val="FF0000"/>
                </a:solidFill>
                <a:latin typeface="Times New Roman" panose="02020603050405020304" pitchFamily="18" charset="0"/>
                <a:cs typeface="Times New Roman" panose="02020603050405020304" pitchFamily="18" charset="0"/>
              </a:rPr>
              <a:t>Psalm 147:1</a:t>
            </a:r>
          </a:p>
        </p:txBody>
      </p:sp>
      <p:sp>
        <p:nvSpPr>
          <p:cNvPr id="3" name="Rectangle 2"/>
          <p:cNvSpPr>
            <a:spLocks noChangeArrowheads="1"/>
          </p:cNvSpPr>
          <p:nvPr/>
        </p:nvSpPr>
        <p:spPr bwMode="auto">
          <a:xfrm>
            <a:off x="727075" y="558800"/>
            <a:ext cx="10856913"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400">
                <a:solidFill>
                  <a:schemeClr val="bg1"/>
                </a:solidFill>
                <a:latin typeface="Times New Roman" pitchFamily="18" charset="0"/>
                <a:cs typeface="Calibri" pitchFamily="34" charset="0"/>
              </a:rPr>
              <a:t>God is seeking our praise because we won't be happy until we </a:t>
            </a:r>
            <a:r>
              <a:rPr lang="en-GB" altLang="en-US" sz="4400" i="1">
                <a:solidFill>
                  <a:schemeClr val="bg1"/>
                </a:solidFill>
                <a:latin typeface="Times New Roman" pitchFamily="18" charset="0"/>
                <a:cs typeface="Calibri" pitchFamily="34" charset="0"/>
              </a:rPr>
              <a:t>give</a:t>
            </a:r>
            <a:r>
              <a:rPr lang="en-GB" altLang="en-US" sz="4400">
                <a:solidFill>
                  <a:schemeClr val="bg1"/>
                </a:solidFill>
                <a:latin typeface="Times New Roman" pitchFamily="18" charset="0"/>
                <a:cs typeface="Calibri" pitchFamily="34" charset="0"/>
              </a:rPr>
              <a:t> it. </a:t>
            </a:r>
            <a:endParaRPr lang="en-GB" altLang="en-US" sz="44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212725" y="376238"/>
            <a:ext cx="86804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a:buFont typeface="Arial" charset="0"/>
              <a:buNone/>
            </a:pPr>
            <a:r>
              <a:rPr lang="en-GB" altLang="en-US" sz="4400" b="1">
                <a:solidFill>
                  <a:srgbClr val="FFFF00"/>
                </a:solidFill>
                <a:latin typeface="Times New Roman" pitchFamily="18" charset="0"/>
                <a:cs typeface="Times New Roman" pitchFamily="18" charset="0"/>
              </a:rPr>
              <a:t>II. The Reason for Praise (Verse 2):</a:t>
            </a:r>
            <a:endParaRPr lang="en-GB" altLang="en-US" sz="4400">
              <a:solidFill>
                <a:srgbClr val="FFFF00"/>
              </a:solidFill>
              <a:latin typeface="Times New Roman" pitchFamily="18" charset="0"/>
              <a:cs typeface="Times New Roman" pitchFamily="18" charset="0"/>
            </a:endParaRPr>
          </a:p>
        </p:txBody>
      </p:sp>
      <p:sp>
        <p:nvSpPr>
          <p:cNvPr id="12" name="Rectangle 2"/>
          <p:cNvSpPr>
            <a:spLocks noChangeArrowheads="1"/>
          </p:cNvSpPr>
          <p:nvPr/>
        </p:nvSpPr>
        <p:spPr bwMode="auto">
          <a:xfrm>
            <a:off x="1514475" y="1201738"/>
            <a:ext cx="9415463" cy="20875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800" b="1" baseline="30000">
                <a:latin typeface="Times New Roman" pitchFamily="18" charset="0"/>
                <a:cs typeface="Times New Roman" pitchFamily="18" charset="0"/>
              </a:rPr>
              <a:t>1 </a:t>
            </a:r>
            <a:r>
              <a:rPr lang="en-GB" altLang="en-US" sz="4800">
                <a:latin typeface="Times New Roman" pitchFamily="18" charset="0"/>
                <a:cs typeface="Times New Roman" pitchFamily="18" charset="0"/>
              </a:rPr>
              <a:t>Praise the LORD, all you nations;</a:t>
            </a:r>
            <a:br>
              <a:rPr lang="en-GB" altLang="en-US" sz="4800">
                <a:latin typeface="Times New Roman" pitchFamily="18" charset="0"/>
                <a:cs typeface="Times New Roman" pitchFamily="18" charset="0"/>
              </a:rPr>
            </a:br>
            <a:r>
              <a:rPr lang="en-GB" altLang="en-US" sz="4800">
                <a:latin typeface="Times New Roman" pitchFamily="18" charset="0"/>
                <a:cs typeface="Times New Roman" pitchFamily="18" charset="0"/>
              </a:rPr>
              <a:t>    extol him, all you peoples.</a:t>
            </a:r>
            <a:br>
              <a:rPr lang="en-GB" altLang="en-US" sz="4800">
                <a:latin typeface="Times New Roman" pitchFamily="18" charset="0"/>
                <a:cs typeface="Times New Roman" pitchFamily="18" charset="0"/>
              </a:rPr>
            </a:br>
            <a:r>
              <a:rPr lang="en-GB" altLang="en-US" sz="4800" b="1" baseline="30000">
                <a:latin typeface="Times New Roman" pitchFamily="18" charset="0"/>
                <a:cs typeface="Times New Roman" pitchFamily="18" charset="0"/>
              </a:rPr>
              <a:t>2 </a:t>
            </a:r>
            <a:r>
              <a:rPr lang="en-GB" altLang="en-US" sz="4800">
                <a:latin typeface="Times New Roman" pitchFamily="18" charset="0"/>
                <a:cs typeface="Times New Roman" pitchFamily="18" charset="0"/>
              </a:rPr>
              <a:t>For great is his love </a:t>
            </a:r>
            <a:r>
              <a:rPr lang="en-GB" altLang="en-US" sz="4800" b="1" i="1">
                <a:solidFill>
                  <a:srgbClr val="000099"/>
                </a:solidFill>
                <a:latin typeface="Times New Roman" pitchFamily="18" charset="0"/>
                <a:cs typeface="Times New Roman" pitchFamily="18" charset="0"/>
              </a:rPr>
              <a:t>toward us</a:t>
            </a:r>
            <a:r>
              <a:rPr lang="en-GB" altLang="en-US" sz="4800">
                <a:latin typeface="Times New Roman" pitchFamily="18" charset="0"/>
                <a:cs typeface="Times New Roman" pitchFamily="18" charset="0"/>
              </a:rPr>
              <a:t>,…    </a:t>
            </a:r>
          </a:p>
        </p:txBody>
      </p:sp>
      <p:sp>
        <p:nvSpPr>
          <p:cNvPr id="4" name="Rectangle 3"/>
          <p:cNvSpPr>
            <a:spLocks noChangeArrowheads="1"/>
          </p:cNvSpPr>
          <p:nvPr/>
        </p:nvSpPr>
        <p:spPr bwMode="auto">
          <a:xfrm>
            <a:off x="928688" y="4327525"/>
            <a:ext cx="11014075" cy="163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nSpc>
                <a:spcPts val="2400"/>
              </a:lnSpc>
            </a:pPr>
            <a:r>
              <a:rPr lang="en-GB" altLang="en-US" sz="4000" b="1">
                <a:solidFill>
                  <a:schemeClr val="bg1"/>
                </a:solidFill>
                <a:latin typeface="Times New Roman" pitchFamily="18" charset="0"/>
                <a:cs typeface="Times New Roman" pitchFamily="18" charset="0"/>
              </a:rPr>
              <a:t>a) </a:t>
            </a:r>
            <a:r>
              <a:rPr lang="en-GB" altLang="en-US" sz="4000">
                <a:solidFill>
                  <a:schemeClr val="bg1"/>
                </a:solidFill>
                <a:latin typeface="Times New Roman" pitchFamily="18" charset="0"/>
                <a:cs typeface="Times New Roman" pitchFamily="18" charset="0"/>
              </a:rPr>
              <a:t>God is loving and faithful to </a:t>
            </a:r>
            <a:r>
              <a:rPr lang="en-GB" altLang="en-US" sz="4000" i="1">
                <a:solidFill>
                  <a:schemeClr val="bg1"/>
                </a:solidFill>
                <a:latin typeface="Times New Roman" pitchFamily="18" charset="0"/>
                <a:cs typeface="Times New Roman" pitchFamily="18" charset="0"/>
              </a:rPr>
              <a:t>Israel</a:t>
            </a:r>
            <a:r>
              <a:rPr lang="en-GB" altLang="en-US" sz="4000">
                <a:solidFill>
                  <a:schemeClr val="bg1"/>
                </a:solidFill>
                <a:latin typeface="Times New Roman" pitchFamily="18" charset="0"/>
                <a:cs typeface="Times New Roman" pitchFamily="18" charset="0"/>
              </a:rPr>
              <a:t>! </a:t>
            </a:r>
          </a:p>
          <a:p>
            <a:pPr>
              <a:lnSpc>
                <a:spcPts val="2400"/>
              </a:lnSpc>
            </a:pPr>
            <a:endParaRPr lang="en-GB" altLang="en-US" sz="4000">
              <a:solidFill>
                <a:schemeClr val="bg1"/>
              </a:solidFill>
              <a:latin typeface="Times New Roman" pitchFamily="18" charset="0"/>
              <a:cs typeface="Times New Roman" pitchFamily="18" charset="0"/>
            </a:endParaRPr>
          </a:p>
          <a:p>
            <a:pPr>
              <a:lnSpc>
                <a:spcPts val="2400"/>
              </a:lnSpc>
            </a:pPr>
            <a:r>
              <a:rPr lang="en-GB" altLang="en-US" sz="4000">
                <a:solidFill>
                  <a:schemeClr val="bg1"/>
                </a:solidFill>
                <a:latin typeface="Times New Roman" pitchFamily="18" charset="0"/>
                <a:cs typeface="Times New Roman" pitchFamily="18" charset="0"/>
              </a:rPr>
              <a:t>Therefore praise Him all nations and all peoples </a:t>
            </a:r>
          </a:p>
          <a:p>
            <a:pPr>
              <a:lnSpc>
                <a:spcPts val="2400"/>
              </a:lnSpc>
            </a:pPr>
            <a:endParaRPr lang="en-GB" altLang="en-US" sz="4000">
              <a:solidFill>
                <a:schemeClr val="bg1"/>
              </a:solidFill>
              <a:latin typeface="Times New Roman" pitchFamily="18" charset="0"/>
              <a:cs typeface="Times New Roman" pitchFamily="18" charset="0"/>
            </a:endParaRPr>
          </a:p>
          <a:p>
            <a:pPr>
              <a:lnSpc>
                <a:spcPts val="2400"/>
              </a:lnSpc>
            </a:pPr>
            <a:r>
              <a:rPr lang="en-GB" altLang="en-US" sz="4000">
                <a:solidFill>
                  <a:schemeClr val="bg1"/>
                </a:solidFill>
                <a:latin typeface="Times New Roman" pitchFamily="18" charset="0"/>
                <a:cs typeface="Times New Roman" pitchFamily="18" charset="0"/>
              </a:rPr>
              <a:t>outside Israel!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circle(in)">
                                      <p:cBhvr>
                                        <p:cTn id="14" dur="2000"/>
                                        <p:tgtEl>
                                          <p:spTgt spid="1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2" grpId="0" animBg="1"/>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1" name="Rectangle 10"/>
          <p:cNvSpPr>
            <a:spLocks noChangeArrowheads="1"/>
          </p:cNvSpPr>
          <p:nvPr/>
        </p:nvSpPr>
        <p:spPr bwMode="auto">
          <a:xfrm>
            <a:off x="1063625" y="803275"/>
            <a:ext cx="10429875" cy="3970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600" b="1" baseline="30000">
                <a:latin typeface="Times New Roman" pitchFamily="18" charset="0"/>
                <a:cs typeface="Times New Roman" pitchFamily="18" charset="0"/>
              </a:rPr>
              <a:t>2 </a:t>
            </a:r>
            <a:r>
              <a:rPr lang="en-GB" altLang="en-US" sz="3600">
                <a:latin typeface="Times New Roman" pitchFamily="18" charset="0"/>
                <a:cs typeface="Times New Roman" pitchFamily="18" charset="0"/>
              </a:rPr>
              <a:t>“I will make you into a great nation,</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and I will bless you; I will make your name great,</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and you will be a blessing.</a:t>
            </a:r>
          </a:p>
          <a:p>
            <a:pPr algn="just">
              <a:lnSpc>
                <a:spcPct val="100000"/>
              </a:lnSpc>
              <a:spcBef>
                <a:spcPct val="0"/>
              </a:spcBef>
              <a:buFontTx/>
              <a:buNone/>
            </a:pPr>
            <a:r>
              <a:rPr lang="en-GB" altLang="en-US" sz="3600" b="1" baseline="30000">
                <a:latin typeface="Times New Roman" pitchFamily="18" charset="0"/>
                <a:cs typeface="Times New Roman" pitchFamily="18" charset="0"/>
              </a:rPr>
              <a:t>3 </a:t>
            </a:r>
            <a:r>
              <a:rPr lang="en-GB" altLang="en-US" sz="3600">
                <a:latin typeface="Times New Roman" pitchFamily="18" charset="0"/>
                <a:cs typeface="Times New Roman" pitchFamily="18" charset="0"/>
              </a:rPr>
              <a:t>I will bless those who bless you, and whoever curses you I will curse; and all peoples on earth</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will be blessed through you.”</a:t>
            </a:r>
          </a:p>
          <a:p>
            <a:pPr algn="just">
              <a:lnSpc>
                <a:spcPct val="100000"/>
              </a:lnSpc>
              <a:spcBef>
                <a:spcPct val="0"/>
              </a:spcBef>
              <a:buFontTx/>
              <a:buNone/>
            </a:pPr>
            <a:r>
              <a:rPr lang="en-GB" altLang="en-US" sz="3600" b="1">
                <a:solidFill>
                  <a:srgbClr val="000099"/>
                </a:solidFill>
                <a:latin typeface="Times New Roman" pitchFamily="18" charset="0"/>
                <a:cs typeface="Times New Roman" pitchFamily="18" charset="0"/>
              </a:rPr>
              <a:t>Genesis 12:2-3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33400" y="238125"/>
            <a:ext cx="11198225" cy="34782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4400">
                <a:latin typeface="Times New Roman" pitchFamily="18" charset="0"/>
                <a:cs typeface="Times New Roman" pitchFamily="18" charset="0"/>
              </a:rPr>
              <a:t>And I will put enmity between you and the woman, and between your offspring and hers;</a:t>
            </a:r>
            <a:br>
              <a:rPr lang="en-GB" altLang="en-US" sz="4400">
                <a:latin typeface="Times New Roman" pitchFamily="18" charset="0"/>
                <a:cs typeface="Times New Roman" pitchFamily="18" charset="0"/>
              </a:rPr>
            </a:br>
            <a:r>
              <a:rPr lang="en-GB" altLang="en-US" sz="4400">
                <a:latin typeface="Times New Roman" pitchFamily="18" charset="0"/>
                <a:cs typeface="Times New Roman" pitchFamily="18" charset="0"/>
              </a:rPr>
              <a:t>he will crush your head, and you will strike his heel.”</a:t>
            </a:r>
          </a:p>
          <a:p>
            <a:pPr algn="just"/>
            <a:r>
              <a:rPr lang="en-GB" altLang="en-US" sz="4400" b="1">
                <a:solidFill>
                  <a:srgbClr val="000099"/>
                </a:solidFill>
                <a:latin typeface="Times New Roman" pitchFamily="18" charset="0"/>
                <a:cs typeface="Times New Roman" pitchFamily="18" charset="0"/>
              </a:rPr>
              <a:t>Genesis 3:15 (NIV)</a:t>
            </a:r>
          </a:p>
        </p:txBody>
      </p:sp>
      <p:sp>
        <p:nvSpPr>
          <p:cNvPr id="5" name="Rectangle 4"/>
          <p:cNvSpPr>
            <a:spLocks noChangeArrowheads="1"/>
          </p:cNvSpPr>
          <p:nvPr/>
        </p:nvSpPr>
        <p:spPr bwMode="auto">
          <a:xfrm>
            <a:off x="0" y="4918075"/>
            <a:ext cx="124523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000" b="1">
                <a:solidFill>
                  <a:schemeClr val="bg1"/>
                </a:solidFill>
                <a:latin typeface="Times New Roman" pitchFamily="18" charset="0"/>
                <a:ea typeface="Calibri" pitchFamily="34" charset="0"/>
                <a:cs typeface="Times New Roman" pitchFamily="18" charset="0"/>
              </a:rPr>
              <a:t>This is known as the protoevangelium—the first gospel.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674688" y="381000"/>
            <a:ext cx="11156950" cy="31702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4000">
                <a:solidFill>
                  <a:srgbClr val="000000"/>
                </a:solidFill>
                <a:latin typeface="Times New Roman" pitchFamily="18" charset="0"/>
                <a:cs typeface="Times New Roman" pitchFamily="18" charset="0"/>
              </a:rPr>
              <a:t>The promises were spoken to Abraham and to his seed. Scripture does not say “and to seeds,” meaning many people, but “and to your seed,” meaning one person, who is Christ. </a:t>
            </a:r>
          </a:p>
          <a:p>
            <a:pPr algn="just"/>
            <a:r>
              <a:rPr lang="en-GB" altLang="en-US" sz="4000" b="1">
                <a:solidFill>
                  <a:srgbClr val="FF0000"/>
                </a:solidFill>
                <a:latin typeface="Times New Roman" pitchFamily="18" charset="0"/>
                <a:cs typeface="Times New Roman" pitchFamily="18" charset="0"/>
              </a:rPr>
              <a:t>Galatians 3:16 (NIV)</a:t>
            </a:r>
          </a:p>
        </p:txBody>
      </p:sp>
      <p:sp>
        <p:nvSpPr>
          <p:cNvPr id="9" name="Rectangle 8"/>
          <p:cNvSpPr>
            <a:spLocks noChangeArrowheads="1"/>
          </p:cNvSpPr>
          <p:nvPr/>
        </p:nvSpPr>
        <p:spPr bwMode="auto">
          <a:xfrm>
            <a:off x="674688" y="4122738"/>
            <a:ext cx="11156950"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000">
                <a:solidFill>
                  <a:srgbClr val="000000"/>
                </a:solidFill>
                <a:latin typeface="Times New Roman" pitchFamily="18" charset="0"/>
                <a:cs typeface="Times New Roman" pitchFamily="18" charset="0"/>
              </a:rPr>
              <a:t>For God so loved the world that he gave his one and only Son, that whoever believes in him shall not perish but have eternal life. </a:t>
            </a:r>
          </a:p>
          <a:p>
            <a:r>
              <a:rPr lang="en-GB" altLang="en-US" sz="4000" b="1">
                <a:solidFill>
                  <a:srgbClr val="000099"/>
                </a:solidFill>
                <a:latin typeface="Times New Roman" pitchFamily="18" charset="0"/>
                <a:cs typeface="Times New Roman" pitchFamily="18" charset="0"/>
              </a:rPr>
              <a:t>John 3:16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674688" y="381000"/>
            <a:ext cx="11156950" cy="3786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6000">
                <a:latin typeface="Times New Roman" pitchFamily="18" charset="0"/>
                <a:cs typeface="Times New Roman" pitchFamily="18" charset="0"/>
              </a:rPr>
              <a:t>“Come to me, all you who are weary and burdened, and I will give you rest.”</a:t>
            </a:r>
          </a:p>
          <a:p>
            <a:pPr algn="just"/>
            <a:r>
              <a:rPr lang="en-GB" altLang="en-US" sz="6000" b="1">
                <a:solidFill>
                  <a:srgbClr val="FF0000"/>
                </a:solidFill>
                <a:latin typeface="Times New Roman" pitchFamily="18" charset="0"/>
                <a:cs typeface="Times New Roman" pitchFamily="18" charset="0"/>
              </a:rPr>
              <a:t>Matthew 11:28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69875" y="758825"/>
            <a:ext cx="6838950" cy="1939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0000"/>
                </a:solidFill>
                <a:latin typeface="Times New Roman" pitchFamily="18" charset="0"/>
                <a:cs typeface="Times New Roman" pitchFamily="18" charset="0"/>
              </a:rPr>
              <a:t>Matthew 28:19-20</a:t>
            </a:r>
          </a:p>
          <a:p>
            <a:pPr>
              <a:lnSpc>
                <a:spcPct val="100000"/>
              </a:lnSpc>
              <a:spcBef>
                <a:spcPct val="0"/>
              </a:spcBef>
              <a:buFontTx/>
              <a:buNone/>
            </a:pPr>
            <a:r>
              <a:rPr lang="en-GB" altLang="en-US" sz="4000">
                <a:latin typeface="Times New Roman" pitchFamily="18" charset="0"/>
                <a:cs typeface="Times New Roman" pitchFamily="18" charset="0"/>
              </a:rPr>
              <a:t>All authority in heaven and on earth has been given to me….</a:t>
            </a:r>
            <a:endParaRPr lang="en-GB" altLang="en-US" sz="4000" b="1">
              <a:solidFill>
                <a:srgbClr val="FF0000"/>
              </a:solidFill>
              <a:latin typeface="Times New Roman" pitchFamily="18" charset="0"/>
              <a:cs typeface="Times New Roman"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79588" y="3135313"/>
            <a:ext cx="8459787" cy="3722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796213" y="142875"/>
            <a:ext cx="3740150" cy="255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212725" y="376238"/>
            <a:ext cx="86804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a:buFont typeface="Arial" charset="0"/>
              <a:buNone/>
            </a:pPr>
            <a:r>
              <a:rPr lang="en-GB" altLang="en-US" sz="4400" b="1">
                <a:solidFill>
                  <a:srgbClr val="FFFF00"/>
                </a:solidFill>
                <a:latin typeface="Times New Roman" pitchFamily="18" charset="0"/>
                <a:cs typeface="Times New Roman" pitchFamily="18" charset="0"/>
              </a:rPr>
              <a:t>II. The Reason for Praise (Verse 2):</a:t>
            </a:r>
            <a:endParaRPr lang="en-GB" altLang="en-US" sz="4400">
              <a:solidFill>
                <a:srgbClr val="FFFF00"/>
              </a:solidFill>
              <a:latin typeface="Times New Roman" pitchFamily="18" charset="0"/>
              <a:cs typeface="Times New Roman" pitchFamily="18" charset="0"/>
            </a:endParaRPr>
          </a:p>
        </p:txBody>
      </p:sp>
      <p:sp>
        <p:nvSpPr>
          <p:cNvPr id="12" name="Rectangle 2"/>
          <p:cNvSpPr>
            <a:spLocks noChangeArrowheads="1"/>
          </p:cNvSpPr>
          <p:nvPr/>
        </p:nvSpPr>
        <p:spPr bwMode="auto">
          <a:xfrm>
            <a:off x="1514475" y="1201738"/>
            <a:ext cx="9415463" cy="35448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800" b="1" baseline="30000">
                <a:latin typeface="Times New Roman" pitchFamily="18" charset="0"/>
                <a:cs typeface="Times New Roman" pitchFamily="18" charset="0"/>
              </a:rPr>
              <a:t>1 </a:t>
            </a:r>
            <a:r>
              <a:rPr lang="en-GB" altLang="en-US" sz="4800">
                <a:latin typeface="Times New Roman" pitchFamily="18" charset="0"/>
                <a:cs typeface="Times New Roman" pitchFamily="18" charset="0"/>
              </a:rPr>
              <a:t>Praise the LORD, all you nations;</a:t>
            </a:r>
            <a:br>
              <a:rPr lang="en-GB" altLang="en-US" sz="4800">
                <a:latin typeface="Times New Roman" pitchFamily="18" charset="0"/>
                <a:cs typeface="Times New Roman" pitchFamily="18" charset="0"/>
              </a:rPr>
            </a:br>
            <a:r>
              <a:rPr lang="en-GB" altLang="en-US" sz="4800">
                <a:latin typeface="Times New Roman" pitchFamily="18" charset="0"/>
                <a:cs typeface="Times New Roman" pitchFamily="18" charset="0"/>
              </a:rPr>
              <a:t>    extol him, all you peoples.</a:t>
            </a:r>
            <a:br>
              <a:rPr lang="en-GB" altLang="en-US" sz="4800">
                <a:latin typeface="Times New Roman" pitchFamily="18" charset="0"/>
                <a:cs typeface="Times New Roman" pitchFamily="18" charset="0"/>
              </a:rPr>
            </a:br>
            <a:r>
              <a:rPr lang="en-GB" altLang="en-US" sz="4800" b="1" baseline="30000">
                <a:latin typeface="Times New Roman" pitchFamily="18" charset="0"/>
                <a:cs typeface="Times New Roman" pitchFamily="18" charset="0"/>
              </a:rPr>
              <a:t>2 </a:t>
            </a:r>
            <a:r>
              <a:rPr lang="en-GB" altLang="en-US" sz="4800">
                <a:latin typeface="Times New Roman" pitchFamily="18" charset="0"/>
                <a:cs typeface="Times New Roman" pitchFamily="18" charset="0"/>
              </a:rPr>
              <a:t>For great is his love </a:t>
            </a:r>
            <a:r>
              <a:rPr lang="en-GB" altLang="en-US" sz="4800" b="1" i="1">
                <a:solidFill>
                  <a:srgbClr val="000099"/>
                </a:solidFill>
                <a:latin typeface="Times New Roman" pitchFamily="18" charset="0"/>
                <a:cs typeface="Times New Roman" pitchFamily="18" charset="0"/>
              </a:rPr>
              <a:t>toward us</a:t>
            </a:r>
            <a:r>
              <a:rPr lang="en-GB" altLang="en-US" sz="4800">
                <a:latin typeface="Times New Roman" pitchFamily="18" charset="0"/>
                <a:cs typeface="Times New Roman" pitchFamily="18" charset="0"/>
              </a:rPr>
              <a:t>,…</a:t>
            </a:r>
          </a:p>
          <a:p>
            <a:pPr>
              <a:buFont typeface="Arial" charset="0"/>
              <a:buNone/>
            </a:pPr>
            <a:r>
              <a:rPr lang="en-GB" altLang="en-US" sz="4800">
                <a:latin typeface="Times New Roman" pitchFamily="18" charset="0"/>
                <a:cs typeface="Times New Roman" pitchFamily="18" charset="0"/>
              </a:rPr>
              <a:t>and </a:t>
            </a:r>
            <a:r>
              <a:rPr lang="en-GB" altLang="en-US" sz="4800" b="1">
                <a:solidFill>
                  <a:srgbClr val="FF0000"/>
                </a:solidFill>
                <a:latin typeface="Times New Roman" pitchFamily="18" charset="0"/>
                <a:cs typeface="Times New Roman" pitchFamily="18" charset="0"/>
              </a:rPr>
              <a:t>the truth of the LORD endureth for ever. </a:t>
            </a:r>
            <a:r>
              <a:rPr lang="en-GB" altLang="en-US" sz="4800">
                <a:latin typeface="Times New Roman" pitchFamily="18" charset="0"/>
                <a:cs typeface="Times New Roman" pitchFamily="18" charset="0"/>
              </a:rPr>
              <a:t>   </a:t>
            </a:r>
          </a:p>
        </p:txBody>
      </p:sp>
      <p:sp>
        <p:nvSpPr>
          <p:cNvPr id="4" name="Rectangle 3"/>
          <p:cNvSpPr>
            <a:spLocks noChangeArrowheads="1"/>
          </p:cNvSpPr>
          <p:nvPr/>
        </p:nvSpPr>
        <p:spPr bwMode="auto">
          <a:xfrm>
            <a:off x="714375" y="5648325"/>
            <a:ext cx="110156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nSpc>
                <a:spcPts val="2400"/>
              </a:lnSpc>
            </a:pPr>
            <a:r>
              <a:rPr lang="en-GB" altLang="en-US" sz="5400" b="1">
                <a:solidFill>
                  <a:schemeClr val="bg1"/>
                </a:solidFill>
                <a:latin typeface="Times New Roman" pitchFamily="18" charset="0"/>
                <a:cs typeface="Times New Roman" pitchFamily="18" charset="0"/>
              </a:rPr>
              <a:t>b) </a:t>
            </a:r>
            <a:r>
              <a:rPr lang="en-GB" altLang="en-US" sz="5400">
                <a:solidFill>
                  <a:schemeClr val="bg1"/>
                </a:solidFill>
                <a:latin typeface="Times New Roman" pitchFamily="18" charset="0"/>
                <a:cs typeface="Times New Roman" pitchFamily="18" charset="0"/>
              </a:rPr>
              <a:t>His Truth endures forever.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circle(in)">
                                      <p:cBhvr>
                                        <p:cTn id="14" dur="2000"/>
                                        <p:tgtEl>
                                          <p:spTgt spid="1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2" grpId="0" animBg="1"/>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204788" y="1244600"/>
            <a:ext cx="11772900" cy="4210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buFont typeface="Arial" panose="020B0604020202020204" pitchFamily="34" charset="0"/>
              <a:buNone/>
              <a:defRPr/>
            </a:pPr>
            <a:r>
              <a:rPr lang="en-GB" sz="4800" b="1" baseline="30000" dirty="0">
                <a:latin typeface="Times New Roman" panose="02020603050405020304" pitchFamily="18" charset="0"/>
                <a:cs typeface="Times New Roman" panose="02020603050405020304" pitchFamily="18" charset="0"/>
              </a:rPr>
              <a:t>1 </a:t>
            </a:r>
            <a:r>
              <a:rPr lang="en-GB" sz="4800" dirty="0">
                <a:latin typeface="Times New Roman" panose="02020603050405020304" pitchFamily="18" charset="0"/>
                <a:cs typeface="Times New Roman" panose="02020603050405020304" pitchFamily="18" charset="0"/>
              </a:rPr>
              <a:t>Praise the </a:t>
            </a:r>
            <a:r>
              <a:rPr lang="en-GB" sz="4800" cap="small" dirty="0">
                <a:latin typeface="Times New Roman" panose="02020603050405020304" pitchFamily="18" charset="0"/>
                <a:cs typeface="Times New Roman" panose="02020603050405020304" pitchFamily="18" charset="0"/>
              </a:rPr>
              <a:t>Lord</a:t>
            </a:r>
            <a:r>
              <a:rPr lang="en-GB" sz="4800" dirty="0">
                <a:latin typeface="Times New Roman" panose="02020603050405020304" pitchFamily="18" charset="0"/>
                <a:cs typeface="Times New Roman" panose="02020603050405020304" pitchFamily="18" charset="0"/>
              </a:rPr>
              <a:t>, all you nations;</a:t>
            </a:r>
            <a:br>
              <a:rPr lang="en-GB" sz="4800" dirty="0">
                <a:latin typeface="Times New Roman" panose="02020603050405020304" pitchFamily="18" charset="0"/>
                <a:cs typeface="Times New Roman" panose="02020603050405020304" pitchFamily="18" charset="0"/>
              </a:rPr>
            </a:br>
            <a:r>
              <a:rPr lang="en-GB" sz="4800" dirty="0">
                <a:latin typeface="Times New Roman" panose="02020603050405020304" pitchFamily="18" charset="0"/>
                <a:cs typeface="Times New Roman" panose="02020603050405020304" pitchFamily="18" charset="0"/>
              </a:rPr>
              <a:t>    extol him, all you peoples.</a:t>
            </a:r>
            <a:br>
              <a:rPr lang="en-GB" sz="4800" dirty="0">
                <a:latin typeface="Times New Roman" panose="02020603050405020304" pitchFamily="18" charset="0"/>
                <a:cs typeface="Times New Roman" panose="02020603050405020304" pitchFamily="18" charset="0"/>
              </a:rPr>
            </a:br>
            <a:r>
              <a:rPr lang="en-GB" sz="4800" b="1" baseline="30000" dirty="0">
                <a:latin typeface="Times New Roman" panose="02020603050405020304" pitchFamily="18" charset="0"/>
                <a:cs typeface="Times New Roman" panose="02020603050405020304" pitchFamily="18" charset="0"/>
              </a:rPr>
              <a:t>2 </a:t>
            </a:r>
            <a:r>
              <a:rPr lang="en-GB" sz="4800" dirty="0">
                <a:latin typeface="Times New Roman" panose="02020603050405020304" pitchFamily="18" charset="0"/>
                <a:cs typeface="Times New Roman" panose="02020603050405020304" pitchFamily="18" charset="0"/>
              </a:rPr>
              <a:t>For great is his love toward us,</a:t>
            </a:r>
            <a:br>
              <a:rPr lang="en-GB" sz="4800" dirty="0">
                <a:latin typeface="Times New Roman" panose="02020603050405020304" pitchFamily="18" charset="0"/>
                <a:cs typeface="Times New Roman" panose="02020603050405020304" pitchFamily="18" charset="0"/>
              </a:rPr>
            </a:br>
            <a:r>
              <a:rPr lang="en-GB" sz="4800" dirty="0">
                <a:latin typeface="Times New Roman" panose="02020603050405020304" pitchFamily="18" charset="0"/>
                <a:cs typeface="Times New Roman" panose="02020603050405020304" pitchFamily="18" charset="0"/>
              </a:rPr>
              <a:t>    and the faithfulness of the </a:t>
            </a:r>
            <a:r>
              <a:rPr lang="en-GB" sz="4800" cap="small" dirty="0">
                <a:latin typeface="Times New Roman" panose="02020603050405020304" pitchFamily="18" charset="0"/>
                <a:cs typeface="Times New Roman" panose="02020603050405020304" pitchFamily="18" charset="0"/>
              </a:rPr>
              <a:t>Lord</a:t>
            </a:r>
            <a:r>
              <a:rPr lang="en-GB" sz="4800" dirty="0">
                <a:latin typeface="Times New Roman" panose="02020603050405020304" pitchFamily="18" charset="0"/>
                <a:cs typeface="Times New Roman" panose="02020603050405020304" pitchFamily="18" charset="0"/>
              </a:rPr>
              <a:t> endures </a:t>
            </a:r>
            <a:r>
              <a:rPr lang="en-GB" sz="4800" dirty="0" smtClean="0">
                <a:latin typeface="Times New Roman" panose="02020603050405020304" pitchFamily="18" charset="0"/>
                <a:cs typeface="Times New Roman" panose="02020603050405020304" pitchFamily="18" charset="0"/>
              </a:rPr>
              <a:t>     forever</a:t>
            </a:r>
            <a:r>
              <a:rPr lang="en-GB" sz="4800" dirty="0">
                <a:latin typeface="Times New Roman" panose="02020603050405020304" pitchFamily="18" charset="0"/>
                <a:cs typeface="Times New Roman" panose="02020603050405020304" pitchFamily="18" charset="0"/>
              </a:rPr>
              <a:t>.</a:t>
            </a:r>
          </a:p>
          <a:p>
            <a:pPr>
              <a:buFont typeface="Arial" panose="020B0604020202020204" pitchFamily="34" charset="0"/>
              <a:buNone/>
              <a:defRPr/>
            </a:pPr>
            <a:r>
              <a:rPr lang="en-GB" sz="4800" dirty="0" smtClean="0">
                <a:latin typeface="Times New Roman" panose="02020603050405020304" pitchFamily="18" charset="0"/>
                <a:cs typeface="Times New Roman" panose="02020603050405020304" pitchFamily="18" charset="0"/>
              </a:rPr>
              <a:t>   Praise </a:t>
            </a:r>
            <a:r>
              <a:rPr lang="en-GB" sz="4800" dirty="0">
                <a:latin typeface="Times New Roman" panose="02020603050405020304" pitchFamily="18" charset="0"/>
                <a:cs typeface="Times New Roman" panose="02020603050405020304" pitchFamily="18" charset="0"/>
              </a:rPr>
              <a:t>the </a:t>
            </a:r>
            <a:r>
              <a:rPr lang="en-GB" sz="4800" cap="small" dirty="0">
                <a:latin typeface="Times New Roman" panose="02020603050405020304" pitchFamily="18" charset="0"/>
                <a:cs typeface="Times New Roman" panose="02020603050405020304" pitchFamily="18" charset="0"/>
              </a:rPr>
              <a:t>Lord</a:t>
            </a:r>
            <a:r>
              <a:rPr lang="en-GB" sz="4800" dirty="0" smtClean="0">
                <a:latin typeface="Times New Roman" panose="02020603050405020304" pitchFamily="18" charset="0"/>
                <a:cs typeface="Times New Roman" panose="02020603050405020304" pitchFamily="18" charset="0"/>
              </a:rPr>
              <a:t>.</a:t>
            </a:r>
            <a:endParaRPr lang="en-GB" sz="4800" dirty="0">
              <a:latin typeface="Times New Roman" panose="02020603050405020304" pitchFamily="18" charset="0"/>
              <a:cs typeface="Times New Roman" panose="02020603050405020304" pitchFamily="18" charset="0"/>
            </a:endParaRPr>
          </a:p>
        </p:txBody>
      </p:sp>
      <p:sp>
        <p:nvSpPr>
          <p:cNvPr id="4" name="Rectangle 3"/>
          <p:cNvSpPr/>
          <p:nvPr/>
        </p:nvSpPr>
        <p:spPr>
          <a:xfrm>
            <a:off x="4054475" y="254000"/>
            <a:ext cx="3536950" cy="646113"/>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3600" b="1">
                <a:latin typeface="Times New Roman" pitchFamily="18" charset="0"/>
                <a:cs typeface="Times New Roman" pitchFamily="18" charset="0"/>
              </a:rPr>
              <a:t>Psalm 117 (NIV)</a:t>
            </a:r>
            <a:endParaRPr lang="en-GB" altLang="en-US" sz="3600" b="1"/>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149225" y="1806575"/>
            <a:ext cx="11772900" cy="3544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buFont typeface="Arial" panose="020B0604020202020204" pitchFamily="34" charset="0"/>
              <a:buNone/>
              <a:defRPr/>
            </a:pPr>
            <a:r>
              <a:rPr lang="en-GB" sz="4800" dirty="0">
                <a:latin typeface="Times New Roman" panose="02020603050405020304" pitchFamily="18" charset="0"/>
                <a:cs typeface="Times New Roman" panose="02020603050405020304" pitchFamily="18" charset="0"/>
              </a:rPr>
              <a:t>O praise the </a:t>
            </a:r>
            <a:r>
              <a:rPr lang="en-GB" sz="4800" cap="small" dirty="0">
                <a:latin typeface="Times New Roman" panose="02020603050405020304" pitchFamily="18" charset="0"/>
                <a:cs typeface="Times New Roman" panose="02020603050405020304" pitchFamily="18" charset="0"/>
              </a:rPr>
              <a:t>Lord</a:t>
            </a:r>
            <a:r>
              <a:rPr lang="en-GB" sz="4800" dirty="0">
                <a:latin typeface="Times New Roman" panose="02020603050405020304" pitchFamily="18" charset="0"/>
                <a:cs typeface="Times New Roman" panose="02020603050405020304" pitchFamily="18" charset="0"/>
              </a:rPr>
              <a:t>, all ye nations: praise him, all ye people.</a:t>
            </a:r>
          </a:p>
          <a:p>
            <a:pPr>
              <a:buFont typeface="Arial" panose="020B0604020202020204" pitchFamily="34" charset="0"/>
              <a:buNone/>
              <a:defRPr/>
            </a:pPr>
            <a:r>
              <a:rPr lang="en-GB" sz="4800" b="1" baseline="30000" dirty="0">
                <a:latin typeface="Times New Roman" panose="02020603050405020304" pitchFamily="18" charset="0"/>
                <a:cs typeface="Times New Roman" panose="02020603050405020304" pitchFamily="18" charset="0"/>
              </a:rPr>
              <a:t>2 </a:t>
            </a:r>
            <a:r>
              <a:rPr lang="en-GB" sz="4800" dirty="0">
                <a:latin typeface="Times New Roman" panose="02020603050405020304" pitchFamily="18" charset="0"/>
                <a:cs typeface="Times New Roman" panose="02020603050405020304" pitchFamily="18" charset="0"/>
              </a:rPr>
              <a:t>For his merciful kindness is great toward us: and the truth of the </a:t>
            </a:r>
            <a:r>
              <a:rPr lang="en-GB" sz="4800" cap="small" dirty="0">
                <a:latin typeface="Times New Roman" panose="02020603050405020304" pitchFamily="18" charset="0"/>
                <a:cs typeface="Times New Roman" panose="02020603050405020304" pitchFamily="18" charset="0"/>
              </a:rPr>
              <a:t>Lord</a:t>
            </a:r>
            <a:r>
              <a:rPr lang="en-GB" sz="4800" dirty="0">
                <a:latin typeface="Times New Roman" panose="02020603050405020304" pitchFamily="18" charset="0"/>
                <a:cs typeface="Times New Roman" panose="02020603050405020304" pitchFamily="18" charset="0"/>
              </a:rPr>
              <a:t> </a:t>
            </a:r>
            <a:r>
              <a:rPr lang="en-GB" sz="4800" dirty="0" err="1">
                <a:latin typeface="Times New Roman" panose="02020603050405020304" pitchFamily="18" charset="0"/>
                <a:cs typeface="Times New Roman" panose="02020603050405020304" pitchFamily="18" charset="0"/>
              </a:rPr>
              <a:t>endureth</a:t>
            </a:r>
            <a:r>
              <a:rPr lang="en-GB" sz="4800" dirty="0">
                <a:latin typeface="Times New Roman" panose="02020603050405020304" pitchFamily="18" charset="0"/>
                <a:cs typeface="Times New Roman" panose="02020603050405020304" pitchFamily="18" charset="0"/>
              </a:rPr>
              <a:t> for ever. Praise ye the </a:t>
            </a:r>
            <a:r>
              <a:rPr lang="en-GB" sz="4800" cap="small" dirty="0">
                <a:latin typeface="Times New Roman" panose="02020603050405020304" pitchFamily="18" charset="0"/>
                <a:cs typeface="Times New Roman" panose="02020603050405020304" pitchFamily="18" charset="0"/>
              </a:rPr>
              <a:t>Lord</a:t>
            </a:r>
            <a:r>
              <a:rPr lang="en-GB" sz="4800" dirty="0">
                <a:latin typeface="Times New Roman" panose="02020603050405020304" pitchFamily="18" charset="0"/>
                <a:cs typeface="Times New Roman" panose="02020603050405020304" pitchFamily="18" charset="0"/>
              </a:rPr>
              <a:t>.</a:t>
            </a:r>
          </a:p>
        </p:txBody>
      </p:sp>
      <p:sp>
        <p:nvSpPr>
          <p:cNvPr id="5" name="Rectangle 2"/>
          <p:cNvSpPr>
            <a:spLocks noChangeArrowheads="1"/>
          </p:cNvSpPr>
          <p:nvPr/>
        </p:nvSpPr>
        <p:spPr bwMode="auto">
          <a:xfrm>
            <a:off x="1504950" y="341313"/>
            <a:ext cx="86042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6000" b="1">
                <a:solidFill>
                  <a:schemeClr val="bg1"/>
                </a:solidFill>
                <a:latin typeface="Times New Roman" pitchFamily="18" charset="0"/>
                <a:cs typeface="Times New Roman" pitchFamily="18" charset="0"/>
              </a:rPr>
              <a:t>A Call to Praise the Lord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074"/>
                                        </p:tgtEl>
                                        <p:attrNameLst>
                                          <p:attrName>style.visibility</p:attrName>
                                        </p:attrNameLst>
                                      </p:cBhvr>
                                      <p:to>
                                        <p:strVal val="visible"/>
                                      </p:to>
                                    </p:set>
                                    <p:animEffect transition="in" filter="barn(inVertical)">
                                      <p:cBhvr>
                                        <p:cTn id="12"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nimBg="1"/>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204788" y="1244600"/>
            <a:ext cx="11772900" cy="3544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buFont typeface="Arial" panose="020B0604020202020204" pitchFamily="34" charset="0"/>
              <a:buNone/>
              <a:defRPr/>
            </a:pPr>
            <a:r>
              <a:rPr lang="en-GB" sz="4800" dirty="0">
                <a:latin typeface="Times New Roman" panose="02020603050405020304" pitchFamily="18" charset="0"/>
                <a:cs typeface="Times New Roman" panose="02020603050405020304" pitchFamily="18" charset="0"/>
              </a:rPr>
              <a:t>O praise the </a:t>
            </a:r>
            <a:r>
              <a:rPr lang="en-GB" sz="4800" cap="small" dirty="0">
                <a:latin typeface="Times New Roman" panose="02020603050405020304" pitchFamily="18" charset="0"/>
                <a:cs typeface="Times New Roman" panose="02020603050405020304" pitchFamily="18" charset="0"/>
              </a:rPr>
              <a:t>Lord</a:t>
            </a:r>
            <a:r>
              <a:rPr lang="en-GB" sz="4800" dirty="0">
                <a:latin typeface="Times New Roman" panose="02020603050405020304" pitchFamily="18" charset="0"/>
                <a:cs typeface="Times New Roman" panose="02020603050405020304" pitchFamily="18" charset="0"/>
              </a:rPr>
              <a:t>, all ye nations: praise him, all ye people.</a:t>
            </a:r>
          </a:p>
          <a:p>
            <a:pPr>
              <a:buFont typeface="Arial" panose="020B0604020202020204" pitchFamily="34" charset="0"/>
              <a:buNone/>
              <a:defRPr/>
            </a:pPr>
            <a:r>
              <a:rPr lang="en-GB" sz="4800" b="1" baseline="30000" dirty="0">
                <a:latin typeface="Times New Roman" panose="02020603050405020304" pitchFamily="18" charset="0"/>
                <a:cs typeface="Times New Roman" panose="02020603050405020304" pitchFamily="18" charset="0"/>
              </a:rPr>
              <a:t>2 </a:t>
            </a:r>
            <a:r>
              <a:rPr lang="en-GB" sz="4800" dirty="0">
                <a:latin typeface="Times New Roman" panose="02020603050405020304" pitchFamily="18" charset="0"/>
                <a:cs typeface="Times New Roman" panose="02020603050405020304" pitchFamily="18" charset="0"/>
              </a:rPr>
              <a:t>For his merciful kindness is great toward us: and the truth of the </a:t>
            </a:r>
            <a:r>
              <a:rPr lang="en-GB" sz="4800" cap="small" dirty="0">
                <a:latin typeface="Times New Roman" panose="02020603050405020304" pitchFamily="18" charset="0"/>
                <a:cs typeface="Times New Roman" panose="02020603050405020304" pitchFamily="18" charset="0"/>
              </a:rPr>
              <a:t>Lord</a:t>
            </a:r>
            <a:r>
              <a:rPr lang="en-GB" sz="4800" dirty="0">
                <a:latin typeface="Times New Roman" panose="02020603050405020304" pitchFamily="18" charset="0"/>
                <a:cs typeface="Times New Roman" panose="02020603050405020304" pitchFamily="18" charset="0"/>
              </a:rPr>
              <a:t> </a:t>
            </a:r>
            <a:r>
              <a:rPr lang="en-GB" sz="4800" dirty="0" err="1">
                <a:latin typeface="Times New Roman" panose="02020603050405020304" pitchFamily="18" charset="0"/>
                <a:cs typeface="Times New Roman" panose="02020603050405020304" pitchFamily="18" charset="0"/>
              </a:rPr>
              <a:t>endureth</a:t>
            </a:r>
            <a:r>
              <a:rPr lang="en-GB" sz="4800" dirty="0">
                <a:latin typeface="Times New Roman" panose="02020603050405020304" pitchFamily="18" charset="0"/>
                <a:cs typeface="Times New Roman" panose="02020603050405020304" pitchFamily="18" charset="0"/>
              </a:rPr>
              <a:t> for ever. Praise ye the </a:t>
            </a:r>
            <a:r>
              <a:rPr lang="en-GB" sz="4800" cap="small" dirty="0">
                <a:latin typeface="Times New Roman" panose="02020603050405020304" pitchFamily="18" charset="0"/>
                <a:cs typeface="Times New Roman" panose="02020603050405020304" pitchFamily="18" charset="0"/>
              </a:rPr>
              <a:t>Lord</a:t>
            </a:r>
            <a:r>
              <a:rPr lang="en-GB" sz="4800" dirty="0">
                <a:latin typeface="Times New Roman" panose="02020603050405020304" pitchFamily="18" charset="0"/>
                <a:cs typeface="Times New Roman" panose="02020603050405020304" pitchFamily="18" charset="0"/>
              </a:rPr>
              <a:t>.</a:t>
            </a:r>
          </a:p>
        </p:txBody>
      </p:sp>
      <p:sp>
        <p:nvSpPr>
          <p:cNvPr id="4" name="Rectangle 3"/>
          <p:cNvSpPr/>
          <p:nvPr/>
        </p:nvSpPr>
        <p:spPr>
          <a:xfrm>
            <a:off x="4054475" y="254000"/>
            <a:ext cx="3536950" cy="646113"/>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3600" b="1">
                <a:latin typeface="Times New Roman" pitchFamily="18" charset="0"/>
                <a:cs typeface="Times New Roman" pitchFamily="18" charset="0"/>
              </a:rPr>
              <a:t>Psalm 117 (NIV)</a:t>
            </a:r>
            <a:endParaRPr lang="en-GB" altLang="en-US" sz="3600" b="1"/>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5122" name="Rectangle 2"/>
          <p:cNvSpPr>
            <a:spLocks noChangeArrowheads="1"/>
          </p:cNvSpPr>
          <p:nvPr/>
        </p:nvSpPr>
        <p:spPr bwMode="auto">
          <a:xfrm>
            <a:off x="373063" y="1143000"/>
            <a:ext cx="4327525" cy="922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 typeface="Arial" charset="0"/>
              <a:buNone/>
            </a:pPr>
            <a:r>
              <a:rPr lang="en-GB" altLang="en-US" sz="5400" b="1">
                <a:latin typeface="Times New Roman" pitchFamily="18" charset="0"/>
                <a:cs typeface="Times New Roman" pitchFamily="18" charset="0"/>
              </a:rPr>
              <a:t>Let’s Pray…</a:t>
            </a:r>
            <a:endParaRPr lang="en-GB" altLang="en-US" sz="5400" b="1" i="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p:nvPr/>
        </p:nvSpPr>
        <p:spPr>
          <a:xfrm>
            <a:off x="4560888" y="144463"/>
            <a:ext cx="2894012" cy="830262"/>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4800" b="1">
                <a:latin typeface="Times New Roman" pitchFamily="18" charset="0"/>
                <a:cs typeface="Times New Roman" pitchFamily="18" charset="0"/>
              </a:rPr>
              <a:t>Psalm 117</a:t>
            </a:r>
            <a:endParaRPr lang="en-GB" altLang="en-US" sz="4800" b="1"/>
          </a:p>
        </p:txBody>
      </p:sp>
      <p:sp>
        <p:nvSpPr>
          <p:cNvPr id="9" name="Rectangle 2"/>
          <p:cNvSpPr>
            <a:spLocks noChangeArrowheads="1"/>
          </p:cNvSpPr>
          <p:nvPr/>
        </p:nvSpPr>
        <p:spPr bwMode="auto">
          <a:xfrm>
            <a:off x="2363788" y="1144588"/>
            <a:ext cx="7096125" cy="132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buFont typeface="Arial" charset="0"/>
              <a:buNone/>
            </a:pPr>
            <a:r>
              <a:rPr lang="en-GB" altLang="en-US" sz="4000">
                <a:solidFill>
                  <a:schemeClr val="bg1"/>
                </a:solidFill>
                <a:latin typeface="Times New Roman" pitchFamily="18" charset="0"/>
                <a:cs typeface="Times New Roman" pitchFamily="18" charset="0"/>
              </a:rPr>
              <a:t>This small Psalm </a:t>
            </a:r>
          </a:p>
          <a:p>
            <a:pPr algn="ctr">
              <a:buFont typeface="Arial" charset="0"/>
              <a:buNone/>
            </a:pPr>
            <a:r>
              <a:rPr lang="en-GB" altLang="en-US" sz="4000">
                <a:solidFill>
                  <a:schemeClr val="bg1"/>
                </a:solidFill>
                <a:latin typeface="Times New Roman" pitchFamily="18" charset="0"/>
                <a:cs typeface="Times New Roman" pitchFamily="18" charset="0"/>
              </a:rPr>
              <a:t>is a call to evangelism and praise.</a:t>
            </a:r>
          </a:p>
        </p:txBody>
      </p:sp>
      <p:sp>
        <p:nvSpPr>
          <p:cNvPr id="2" name="Rectangle 1"/>
          <p:cNvSpPr>
            <a:spLocks noChangeArrowheads="1"/>
          </p:cNvSpPr>
          <p:nvPr/>
        </p:nvSpPr>
        <p:spPr bwMode="auto">
          <a:xfrm>
            <a:off x="476250" y="2730500"/>
            <a:ext cx="113617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000" b="1">
                <a:solidFill>
                  <a:srgbClr val="FFFF00"/>
                </a:solidFill>
                <a:latin typeface="Times New Roman" pitchFamily="18" charset="0"/>
                <a:cs typeface="Times New Roman" pitchFamily="18" charset="0"/>
              </a:rPr>
              <a:t>I. A Call to Praise, an Invitation to Praise (verse 1):</a:t>
            </a:r>
            <a:endParaRPr lang="en-GB" altLang="en-US" sz="4000">
              <a:solidFill>
                <a:srgbClr val="FFFF00"/>
              </a:solidFill>
              <a:latin typeface="Times New Roman" pitchFamily="18" charset="0"/>
              <a:cs typeface="Times New Roman" pitchFamily="18" charset="0"/>
            </a:endParaRPr>
          </a:p>
        </p:txBody>
      </p:sp>
      <p:sp>
        <p:nvSpPr>
          <p:cNvPr id="4" name="Rectangle 3"/>
          <p:cNvSpPr/>
          <p:nvPr/>
        </p:nvSpPr>
        <p:spPr>
          <a:xfrm>
            <a:off x="476250" y="3956050"/>
            <a:ext cx="11026775" cy="1323975"/>
          </a:xfrm>
          <a:prstGeom prst="rect">
            <a:avLst/>
          </a:prstGeom>
          <a:solidFill>
            <a:schemeClr val="bg1"/>
          </a:solidFill>
        </p:spPr>
        <p:txBody>
          <a:bodyPr>
            <a:spAutoFit/>
          </a:bodyPr>
          <a:lstStyle/>
          <a:p>
            <a:pPr algn="just">
              <a:defRPr/>
            </a:pPr>
            <a:r>
              <a:rPr lang="en-GB" sz="4000" dirty="0">
                <a:latin typeface="Times New Roman" panose="02020603050405020304" pitchFamily="18" charset="0"/>
                <a:cs typeface="Times New Roman" panose="02020603050405020304" pitchFamily="18" charset="0"/>
              </a:rPr>
              <a:t>Praise the </a:t>
            </a:r>
            <a:r>
              <a:rPr lang="en-GB" sz="4000" cap="small" dirty="0">
                <a:latin typeface="Times New Roman" panose="02020603050405020304" pitchFamily="18" charset="0"/>
                <a:cs typeface="Times New Roman" panose="02020603050405020304" pitchFamily="18" charset="0"/>
              </a:rPr>
              <a:t>Lord</a:t>
            </a:r>
            <a:r>
              <a:rPr lang="en-GB" sz="4000" dirty="0">
                <a:latin typeface="Times New Roman" panose="02020603050405020304" pitchFamily="18" charset="0"/>
                <a:cs typeface="Times New Roman" panose="02020603050405020304" pitchFamily="18" charset="0"/>
              </a:rPr>
              <a:t>, all you </a:t>
            </a:r>
            <a:r>
              <a:rPr lang="en-GB" sz="4000" b="1" i="1" dirty="0">
                <a:solidFill>
                  <a:srgbClr val="000099"/>
                </a:solidFill>
                <a:latin typeface="Times New Roman" panose="02020603050405020304" pitchFamily="18" charset="0"/>
                <a:cs typeface="Times New Roman" panose="02020603050405020304" pitchFamily="18" charset="0"/>
              </a:rPr>
              <a:t>nations</a:t>
            </a:r>
            <a:r>
              <a:rPr lang="en-GB" sz="4000" dirty="0">
                <a:latin typeface="Times New Roman" panose="02020603050405020304" pitchFamily="18" charset="0"/>
                <a:cs typeface="Times New Roman" panose="02020603050405020304" pitchFamily="18" charset="0"/>
              </a:rPr>
              <a:t>; extol </a:t>
            </a:r>
            <a:r>
              <a:rPr lang="en-GB" sz="4000" dirty="0">
                <a:latin typeface="Times New Roman" panose="02020603050405020304" pitchFamily="18" charset="0"/>
                <a:cs typeface="Times New Roman" panose="02020603050405020304" pitchFamily="18" charset="0"/>
              </a:rPr>
              <a:t>him, all </a:t>
            </a:r>
            <a:r>
              <a:rPr lang="en-GB" sz="4000" dirty="0">
                <a:latin typeface="Times New Roman" panose="02020603050405020304" pitchFamily="18" charset="0"/>
                <a:cs typeface="Times New Roman" panose="02020603050405020304" pitchFamily="18" charset="0"/>
              </a:rPr>
              <a:t>you </a:t>
            </a:r>
            <a:r>
              <a:rPr lang="en-GB" sz="4000" b="1" i="1" dirty="0">
                <a:solidFill>
                  <a:srgbClr val="000099"/>
                </a:solidFill>
                <a:latin typeface="Times New Roman" panose="02020603050405020304" pitchFamily="18" charset="0"/>
                <a:cs typeface="Times New Roman" panose="02020603050405020304" pitchFamily="18" charset="0"/>
              </a:rPr>
              <a:t>peoples</a:t>
            </a:r>
            <a:r>
              <a:rPr lang="en-GB" sz="4000" dirty="0">
                <a:latin typeface="Times New Roman" panose="02020603050405020304" pitchFamily="18" charset="0"/>
                <a:cs typeface="Times New Roman" panose="02020603050405020304" pitchFamily="18" charset="0"/>
              </a:rPr>
              <a:t>.</a:t>
            </a:r>
            <a:endParaRPr lang="en-GB" sz="4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arn(inVertical)">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utoUpdateAnimBg="0"/>
      <p:bldP spid="9" grpId="0"/>
      <p:bldP spid="2" grpId="0"/>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69875" y="758825"/>
            <a:ext cx="6838950" cy="1939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0000"/>
                </a:solidFill>
                <a:latin typeface="Times New Roman" pitchFamily="18" charset="0"/>
                <a:cs typeface="Times New Roman" pitchFamily="18" charset="0"/>
              </a:rPr>
              <a:t>Matthew 28:19-20</a:t>
            </a:r>
          </a:p>
          <a:p>
            <a:pPr>
              <a:lnSpc>
                <a:spcPct val="100000"/>
              </a:lnSpc>
              <a:spcBef>
                <a:spcPct val="0"/>
              </a:spcBef>
              <a:buFontTx/>
              <a:buNone/>
            </a:pPr>
            <a:r>
              <a:rPr lang="en-GB" altLang="en-US" sz="4000">
                <a:latin typeface="Times New Roman" pitchFamily="18" charset="0"/>
                <a:cs typeface="Times New Roman" pitchFamily="18" charset="0"/>
              </a:rPr>
              <a:t>All authority in heaven and on earth has been given to me….</a:t>
            </a:r>
            <a:endParaRPr lang="en-GB" altLang="en-US" sz="4000" b="1">
              <a:solidFill>
                <a:srgbClr val="FF0000"/>
              </a:solidFill>
              <a:latin typeface="Times New Roman" pitchFamily="18" charset="0"/>
              <a:cs typeface="Times New Roman"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79588" y="3135313"/>
            <a:ext cx="8459787" cy="3722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796213" y="142875"/>
            <a:ext cx="3740150" cy="255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952500" y="1489075"/>
            <a:ext cx="10329863" cy="34782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4400" b="1" baseline="30000">
                <a:solidFill>
                  <a:srgbClr val="000000"/>
                </a:solidFill>
                <a:latin typeface="Times New Roman" pitchFamily="18" charset="0"/>
                <a:cs typeface="Times New Roman" pitchFamily="18" charset="0"/>
              </a:rPr>
              <a:t>12 </a:t>
            </a:r>
            <a:r>
              <a:rPr lang="en-GB" altLang="en-US" sz="4400">
                <a:solidFill>
                  <a:srgbClr val="000000"/>
                </a:solidFill>
                <a:latin typeface="Times New Roman" pitchFamily="18" charset="0"/>
                <a:cs typeface="Times New Roman" pitchFamily="18" charset="0"/>
              </a:rPr>
              <a:t>For there is no difference between Jew and Gentile—the same Lord is Lord of all and richly blesses all who call on him, </a:t>
            </a:r>
            <a:r>
              <a:rPr lang="en-GB" altLang="en-US" sz="4400" b="1" baseline="30000">
                <a:solidFill>
                  <a:srgbClr val="000000"/>
                </a:solidFill>
                <a:latin typeface="Times New Roman" pitchFamily="18" charset="0"/>
                <a:cs typeface="Times New Roman" pitchFamily="18" charset="0"/>
              </a:rPr>
              <a:t>13 </a:t>
            </a:r>
            <a:r>
              <a:rPr lang="en-GB" altLang="en-US" sz="4400">
                <a:solidFill>
                  <a:srgbClr val="000000"/>
                </a:solidFill>
                <a:latin typeface="Times New Roman" pitchFamily="18" charset="0"/>
                <a:cs typeface="Times New Roman" pitchFamily="18" charset="0"/>
              </a:rPr>
              <a:t>for, “Everyone who calls on the name of the Lord will be saved.”</a:t>
            </a:r>
            <a:endParaRPr lang="en-GB" altLang="en-US" sz="4400">
              <a:latin typeface="Times New Roman" pitchFamily="18" charset="0"/>
              <a:cs typeface="Times New Roman" pitchFamily="18" charset="0"/>
            </a:endParaRPr>
          </a:p>
        </p:txBody>
      </p:sp>
      <p:sp>
        <p:nvSpPr>
          <p:cNvPr id="5" name="Rectangle 4"/>
          <p:cNvSpPr/>
          <p:nvPr/>
        </p:nvSpPr>
        <p:spPr>
          <a:xfrm>
            <a:off x="3556000" y="222250"/>
            <a:ext cx="4846638" cy="830263"/>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4800" b="1">
                <a:latin typeface="Times New Roman" pitchFamily="18" charset="0"/>
                <a:cs typeface="Times New Roman" pitchFamily="18" charset="0"/>
              </a:rPr>
              <a:t>Romans 10:12-21</a:t>
            </a:r>
            <a:endParaRPr lang="en-GB" altLang="en-US" sz="48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952500" y="1489075"/>
            <a:ext cx="10329863" cy="44021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4000" b="1" baseline="30000">
                <a:latin typeface="Times New Roman" pitchFamily="18" charset="0"/>
                <a:cs typeface="Times New Roman" pitchFamily="18" charset="0"/>
              </a:rPr>
              <a:t>14 </a:t>
            </a:r>
            <a:r>
              <a:rPr lang="en-GB" altLang="en-US" sz="4000">
                <a:latin typeface="Times New Roman" pitchFamily="18" charset="0"/>
                <a:cs typeface="Times New Roman" pitchFamily="18" charset="0"/>
              </a:rPr>
              <a:t>How, then, can they call on the one they have not believed in? And how can they believe in the one of whom they have not heard? And how can they hear without someone preaching to them? </a:t>
            </a:r>
            <a:r>
              <a:rPr lang="en-GB" altLang="en-US" sz="4000" b="1" baseline="30000">
                <a:latin typeface="Times New Roman" pitchFamily="18" charset="0"/>
                <a:cs typeface="Times New Roman" pitchFamily="18" charset="0"/>
              </a:rPr>
              <a:t>15 </a:t>
            </a:r>
            <a:r>
              <a:rPr lang="en-GB" altLang="en-US" sz="4000">
                <a:latin typeface="Times New Roman" pitchFamily="18" charset="0"/>
                <a:cs typeface="Times New Roman" pitchFamily="18" charset="0"/>
              </a:rPr>
              <a:t>And how can anyone preach unless they are sent? As it is written: “How beautiful are the feet of those who bring good news!”</a:t>
            </a:r>
          </a:p>
        </p:txBody>
      </p:sp>
      <p:sp>
        <p:nvSpPr>
          <p:cNvPr id="5" name="Rectangle 4"/>
          <p:cNvSpPr/>
          <p:nvPr/>
        </p:nvSpPr>
        <p:spPr>
          <a:xfrm>
            <a:off x="3556000" y="222250"/>
            <a:ext cx="4846638" cy="830263"/>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4800" b="1">
                <a:latin typeface="Times New Roman" pitchFamily="18" charset="0"/>
                <a:cs typeface="Times New Roman" pitchFamily="18" charset="0"/>
              </a:rPr>
              <a:t>Romans 10:12-21</a:t>
            </a:r>
            <a:endParaRPr lang="en-GB" altLang="en-US" sz="48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660400" y="139700"/>
            <a:ext cx="967263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rgbClr val="FFFF00"/>
                </a:solidFill>
                <a:latin typeface="Times New Roman" pitchFamily="18" charset="0"/>
                <a:cs typeface="Times New Roman" pitchFamily="18" charset="0"/>
              </a:rPr>
              <a:t>Extol Him</a:t>
            </a:r>
            <a:r>
              <a:rPr lang="en-GB" altLang="en-US" sz="4800">
                <a:solidFill>
                  <a:srgbClr val="FFFF00"/>
                </a:solidFill>
                <a:latin typeface="Times New Roman" pitchFamily="18" charset="0"/>
                <a:cs typeface="Times New Roman" pitchFamily="18" charset="0"/>
              </a:rPr>
              <a:t>, all you peoples.</a:t>
            </a:r>
          </a:p>
        </p:txBody>
      </p:sp>
      <p:sp>
        <p:nvSpPr>
          <p:cNvPr id="6" name="Rectangle 5"/>
          <p:cNvSpPr>
            <a:spLocks noChangeArrowheads="1"/>
          </p:cNvSpPr>
          <p:nvPr/>
        </p:nvSpPr>
        <p:spPr bwMode="auto">
          <a:xfrm>
            <a:off x="458788" y="1296988"/>
            <a:ext cx="10858500" cy="20113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000">
                <a:latin typeface="Times New Roman" pitchFamily="18" charset="0"/>
                <a:cs typeface="Times New Roman" pitchFamily="18" charset="0"/>
              </a:rPr>
              <a:t>This is God's purpose: </a:t>
            </a:r>
          </a:p>
          <a:p>
            <a:pPr>
              <a:buFont typeface="Arial" charset="0"/>
              <a:buNone/>
            </a:pPr>
            <a:r>
              <a:rPr lang="en-GB" altLang="en-US" sz="4000">
                <a:latin typeface="Times New Roman" pitchFamily="18" charset="0"/>
                <a:cs typeface="Times New Roman" pitchFamily="18" charset="0"/>
              </a:rPr>
              <a:t>that He be praised by all the peoples; </a:t>
            </a:r>
          </a:p>
          <a:p>
            <a:pPr>
              <a:buFont typeface="Arial" charset="0"/>
              <a:buNone/>
            </a:pPr>
            <a:r>
              <a:rPr lang="en-GB" altLang="en-US" sz="4000">
                <a:latin typeface="Times New Roman" pitchFamily="18" charset="0"/>
                <a:cs typeface="Times New Roman" pitchFamily="18" charset="0"/>
              </a:rPr>
              <a:t>that he be seen and treasured and shown to be great.</a:t>
            </a:r>
          </a:p>
        </p:txBody>
      </p:sp>
      <p:sp>
        <p:nvSpPr>
          <p:cNvPr id="11" name="Rectangle 10"/>
          <p:cNvSpPr>
            <a:spLocks noChangeArrowheads="1"/>
          </p:cNvSpPr>
          <p:nvPr/>
        </p:nvSpPr>
        <p:spPr bwMode="auto">
          <a:xfrm>
            <a:off x="458788" y="4006850"/>
            <a:ext cx="10858500" cy="27876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buFont typeface="Arial" panose="020B0604020202020204" pitchFamily="34" charset="0"/>
              <a:buNone/>
              <a:defRPr/>
            </a:pPr>
            <a:r>
              <a:rPr lang="en-GB" sz="4400" dirty="0" smtClean="0">
                <a:latin typeface="Times New Roman" panose="02020603050405020304" pitchFamily="18" charset="0"/>
                <a:cs typeface="Times New Roman" panose="02020603050405020304" pitchFamily="18" charset="0"/>
              </a:rPr>
              <a:t>Praise the </a:t>
            </a:r>
            <a:r>
              <a:rPr lang="en-GB" sz="4400" cap="small" dirty="0" smtClean="0">
                <a:latin typeface="Times New Roman" panose="02020603050405020304" pitchFamily="18" charset="0"/>
                <a:cs typeface="Times New Roman" panose="02020603050405020304" pitchFamily="18" charset="0"/>
              </a:rPr>
              <a:t>Lord</a:t>
            </a:r>
            <a:r>
              <a:rPr lang="en-GB" sz="4400" dirty="0" smtClean="0">
                <a:latin typeface="Times New Roman" panose="02020603050405020304" pitchFamily="18" charset="0"/>
                <a:cs typeface="Times New Roman" panose="02020603050405020304" pitchFamily="18" charset="0"/>
              </a:rPr>
              <a:t>.</a:t>
            </a:r>
          </a:p>
          <a:p>
            <a:pPr>
              <a:buFont typeface="Arial" panose="020B0604020202020204" pitchFamily="34" charset="0"/>
              <a:buNone/>
              <a:defRPr/>
            </a:pPr>
            <a:r>
              <a:rPr lang="en-GB" sz="4400" dirty="0" smtClean="0">
                <a:latin typeface="Times New Roman" panose="02020603050405020304" pitchFamily="18" charset="0"/>
                <a:cs typeface="Times New Roman" panose="02020603050405020304" pitchFamily="18" charset="0"/>
              </a:rPr>
              <a:t>How good it is to sing praises to our God,</a:t>
            </a:r>
            <a:br>
              <a:rPr lang="en-GB" sz="4400" dirty="0" smtClean="0">
                <a:latin typeface="Times New Roman" panose="02020603050405020304" pitchFamily="18" charset="0"/>
                <a:cs typeface="Times New Roman" panose="02020603050405020304" pitchFamily="18" charset="0"/>
              </a:rPr>
            </a:br>
            <a:r>
              <a:rPr lang="en-GB" sz="4400" dirty="0" smtClean="0">
                <a:latin typeface="Times New Roman" panose="02020603050405020304" pitchFamily="18" charset="0"/>
                <a:cs typeface="Times New Roman" panose="02020603050405020304" pitchFamily="18" charset="0"/>
              </a:rPr>
              <a:t>how pleasant and fitting to praise him!</a:t>
            </a:r>
          </a:p>
          <a:p>
            <a:pPr>
              <a:buFont typeface="Arial" panose="020B0604020202020204" pitchFamily="34" charset="0"/>
              <a:buNone/>
              <a:defRPr/>
            </a:pPr>
            <a:r>
              <a:rPr lang="en-GB" sz="4400" b="1" dirty="0" smtClean="0">
                <a:solidFill>
                  <a:srgbClr val="FF0000"/>
                </a:solidFill>
                <a:latin typeface="Times New Roman" panose="02020603050405020304" pitchFamily="18" charset="0"/>
                <a:cs typeface="Times New Roman" panose="02020603050405020304" pitchFamily="18" charset="0"/>
              </a:rPr>
              <a:t>Psalm 147:1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ircle(in)">
                                      <p:cBhvr>
                                        <p:cTn id="1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11"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2230</TotalTime>
  <Words>690</Words>
  <Application>Microsoft Office PowerPoint</Application>
  <PresentationFormat>Custom</PresentationFormat>
  <Paragraphs>68</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Calibri</vt: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176</cp:revision>
  <dcterms:created xsi:type="dcterms:W3CDTF">2014-04-17T11:47:44Z</dcterms:created>
  <dcterms:modified xsi:type="dcterms:W3CDTF">2018-10-09T14:38:25Z</dcterms:modified>
</cp:coreProperties>
</file>