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00" r:id="rId4"/>
    <p:sldId id="258" r:id="rId5"/>
    <p:sldId id="304" r:id="rId6"/>
    <p:sldId id="302" r:id="rId7"/>
    <p:sldId id="292" r:id="rId8"/>
    <p:sldId id="297" r:id="rId9"/>
    <p:sldId id="305" r:id="rId10"/>
    <p:sldId id="296" r:id="rId11"/>
    <p:sldId id="303" r:id="rId12"/>
    <p:sldId id="308" r:id="rId13"/>
    <p:sldId id="309" r:id="rId14"/>
    <p:sldId id="310" r:id="rId15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00CC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8" d="100"/>
          <a:sy n="78" d="100"/>
        </p:scale>
        <p:origin x="-114" y="-7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9B4501-74BF-49CC-928C-8ADFF01418BA}" type="datetimeFigureOut">
              <a:rPr lang="en-GB" altLang="en-US"/>
              <a:pPr/>
              <a:t>03/10/2018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5F19BA-F180-43E2-88D9-3651574D9EB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58288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21A0A1-789A-4494-B2A0-FC40B87300B0}" type="datetimeFigureOut">
              <a:rPr lang="en-GB" altLang="en-US"/>
              <a:pPr/>
              <a:t>03/10/2018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A454CD-798D-47E0-80E8-C3473BC069F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21283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54957E-EE4D-418B-A068-E706657CCD78}" type="datetimeFigureOut">
              <a:rPr lang="en-GB" altLang="en-US"/>
              <a:pPr/>
              <a:t>03/10/2018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DBE993-395B-4867-ACE0-30F82F56E3C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11153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5A1655-C097-4CA8-8C11-F5C37589C95E}" type="datetimeFigureOut">
              <a:rPr lang="en-GB" altLang="en-US"/>
              <a:pPr/>
              <a:t>03/10/2018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344D20-1CDB-49C3-970F-C82BAA65E74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26023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C4EE78-0CE7-45BB-965A-34DD1D9A843F}" type="datetimeFigureOut">
              <a:rPr lang="en-GB" altLang="en-US"/>
              <a:pPr/>
              <a:t>03/10/2018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7B5B42-FA90-4F75-9B09-4E5D63AE02E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0791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701CDD-2497-4613-A245-B8066B4164F1}" type="datetimeFigureOut">
              <a:rPr lang="en-GB" altLang="en-US"/>
              <a:pPr/>
              <a:t>03/10/2018</a:t>
            </a:fld>
            <a:endParaRPr lang="en-GB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F01D84-94C6-49E6-BC93-BD01A54AC18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90067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ACF4B2-8B07-4CB7-BDF3-F1883E811842}" type="datetimeFigureOut">
              <a:rPr lang="en-GB" altLang="en-US"/>
              <a:pPr/>
              <a:t>03/10/2018</a:t>
            </a:fld>
            <a:endParaRPr lang="en-GB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E095E-1CE7-4F1D-A222-C73B1A2A86F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02873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2B5D9AA-5191-4DD2-B948-A40755E2758D}" type="datetimeFigureOut">
              <a:rPr lang="en-GB" altLang="en-US"/>
              <a:pPr/>
              <a:t>03/10/2018</a:t>
            </a:fld>
            <a:endParaRPr lang="en-GB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59804A-EB1C-4F37-A197-809E31B65CF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35637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02A868-0CBE-42C5-BEEE-DB7326CD92D0}" type="datetimeFigureOut">
              <a:rPr lang="en-GB" altLang="en-US"/>
              <a:pPr/>
              <a:t>03/10/2018</a:t>
            </a:fld>
            <a:endParaRPr lang="en-GB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76B342-FA53-4BB4-B011-9D7E093A946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55167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66AB9B-C822-4132-B76C-2481DBF09CA4}" type="datetimeFigureOut">
              <a:rPr lang="en-GB" altLang="en-US"/>
              <a:pPr/>
              <a:t>03/10/2018</a:t>
            </a:fld>
            <a:endParaRPr lang="en-GB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B4009D-35F4-4E44-BDBB-4EAB21935E4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86640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FBDD62-FD77-418E-845A-7D4FABD117C8}" type="datetimeFigureOut">
              <a:rPr lang="en-GB" altLang="en-US"/>
              <a:pPr/>
              <a:t>03/10/2018</a:t>
            </a:fld>
            <a:endParaRPr lang="en-GB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AAF32B-F3A5-4218-959D-0D51780DB50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75241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CD3FF9DE-0B28-4589-8C3F-5A9064F81FFE}" type="datetimeFigureOut">
              <a:rPr lang="en-GB" altLang="en-US"/>
              <a:pPr/>
              <a:t>03/10/2018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</a:defRPr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AD66F946-6C98-4EF7-B3D9-942C04380A90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2338388" y="314325"/>
            <a:ext cx="6959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8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Lessons from Psalms #12:</a:t>
            </a:r>
          </a:p>
        </p:txBody>
      </p:sp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2338388" y="1649413"/>
            <a:ext cx="73025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call to thanksgiving</a:t>
            </a:r>
          </a:p>
        </p:txBody>
      </p:sp>
      <p:sp>
        <p:nvSpPr>
          <p:cNvPr id="8" name="Rectangle 7"/>
          <p:cNvSpPr/>
          <p:nvPr/>
        </p:nvSpPr>
        <p:spPr>
          <a:xfrm>
            <a:off x="4737100" y="4000500"/>
            <a:ext cx="2230438" cy="646113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GB" altLang="en-US" sz="3600" b="1">
                <a:latin typeface="Times New Roman" pitchFamily="18" charset="0"/>
                <a:cs typeface="Times New Roman" pitchFamily="18" charset="0"/>
              </a:rPr>
              <a:t>Psalm 116</a:t>
            </a:r>
            <a:endParaRPr lang="en-GB" altLang="en-US" sz="36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336550"/>
            <a:ext cx="12298363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7000"/>
              </a:lnSpc>
              <a:spcBef>
                <a:spcPct val="0"/>
              </a:spcBef>
              <a:spcAft>
                <a:spcPts val="200"/>
              </a:spcAft>
              <a:buFontTx/>
              <a:buNone/>
            </a:pPr>
            <a:r>
              <a:rPr lang="en-GB" altLang="en-US" sz="4000" b="1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III. I will assume the role of the servant (Psalm 116:16).</a:t>
            </a:r>
            <a:endParaRPr lang="en-GB" altLang="en-US" sz="4000">
              <a:solidFill>
                <a:srgbClr val="FFFF0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851150" y="2303463"/>
            <a:ext cx="609600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400">
                <a:solidFill>
                  <a:schemeClr val="bg1"/>
                </a:solidFill>
                <a:latin typeface="Times New Roman" pitchFamily="18" charset="0"/>
                <a:cs typeface="Calibri" pitchFamily="34" charset="0"/>
              </a:rPr>
              <a:t>When we assume the role of the servant, we are most like our Lord. </a:t>
            </a:r>
            <a:endParaRPr lang="en-GB" altLang="en-US" sz="44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688975" y="1079500"/>
            <a:ext cx="112537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Let’s consider the Generous Blessings we have received from the Lord.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2295525" y="65088"/>
            <a:ext cx="7304088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call to thanksgiving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701800" y="2601913"/>
            <a:ext cx="7540625" cy="31702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Psalm 68:19 (NIV)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Blessed </a:t>
            </a:r>
            <a:r>
              <a:rPr lang="en-GB" altLang="en-US" sz="40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en-GB" altLang="en-US" sz="4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the Lord,</a:t>
            </a:r>
            <a:br>
              <a:rPr lang="en-GB" altLang="en-US" sz="4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40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Who daily loads us with benefits,</a:t>
            </a:r>
            <a:br>
              <a:rPr lang="en-GB" altLang="en-US" sz="40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40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 God of our salvation! 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Selah </a:t>
            </a:r>
            <a:endParaRPr lang="en-GB" altLang="en-US" sz="400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33363" y="5969000"/>
            <a:ext cx="108124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Consider the daily material blessings we enjoy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4" grpId="0" animBg="1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025650" y="2970213"/>
            <a:ext cx="7540625" cy="31702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Psalm 68:19 (NIV)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Blessed </a:t>
            </a:r>
            <a:r>
              <a:rPr lang="en-GB" altLang="en-US" sz="40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en-GB" altLang="en-US" sz="4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the Lord,</a:t>
            </a:r>
            <a:br>
              <a:rPr lang="en-GB" altLang="en-US" sz="4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40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Who daily loads us with benefits,</a:t>
            </a:r>
            <a:br>
              <a:rPr lang="en-GB" altLang="en-US" sz="40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40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 God of our salvation! 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Selah </a:t>
            </a:r>
            <a:endParaRPr lang="en-GB" altLang="en-US" sz="400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149350" y="163513"/>
            <a:ext cx="82581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Think of the blessings of your home.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149350" y="1000125"/>
            <a:ext cx="70564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Think of the clothing you wear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149350" y="1785938"/>
            <a:ext cx="65547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Think of the food you enjoy.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/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063750" y="2955925"/>
            <a:ext cx="7540625" cy="31702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Psalm 68:19 (NIV)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Blessed </a:t>
            </a:r>
            <a:r>
              <a:rPr lang="en-GB" altLang="en-US" sz="40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en-GB" altLang="en-US" sz="4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the Lord,</a:t>
            </a:r>
            <a:br>
              <a:rPr lang="en-GB" altLang="en-US" sz="4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40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Who daily loads us with benefits,</a:t>
            </a:r>
            <a:br>
              <a:rPr lang="en-GB" altLang="en-US" sz="40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40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 God of our salvation! 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Selah </a:t>
            </a:r>
            <a:endParaRPr lang="en-GB" altLang="en-US" sz="400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149350" y="976313"/>
            <a:ext cx="79406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Access to the Written Word of God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149350" y="1812925"/>
            <a:ext cx="93694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Right of Corporate Assembly and Worship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898650" y="34925"/>
            <a:ext cx="82486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Consider the daily spiritual blessings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/>
      <p:bldP spid="6" grpId="0"/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ChangeArrowheads="1"/>
          </p:cNvSpPr>
          <p:nvPr/>
        </p:nvSpPr>
        <p:spPr bwMode="auto">
          <a:xfrm>
            <a:off x="2338388" y="314325"/>
            <a:ext cx="6959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8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Lessons from Psalms #12:</a:t>
            </a:r>
          </a:p>
        </p:txBody>
      </p:sp>
      <p:sp>
        <p:nvSpPr>
          <p:cNvPr id="15363" name="Rectangle 2"/>
          <p:cNvSpPr>
            <a:spLocks noChangeArrowheads="1"/>
          </p:cNvSpPr>
          <p:nvPr/>
        </p:nvSpPr>
        <p:spPr bwMode="auto">
          <a:xfrm>
            <a:off x="2338388" y="1649413"/>
            <a:ext cx="73025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call to thanksgiving</a:t>
            </a:r>
          </a:p>
        </p:txBody>
      </p:sp>
      <p:sp>
        <p:nvSpPr>
          <p:cNvPr id="8" name="Rectangle 7"/>
          <p:cNvSpPr/>
          <p:nvPr/>
        </p:nvSpPr>
        <p:spPr>
          <a:xfrm>
            <a:off x="4737100" y="4000500"/>
            <a:ext cx="2230438" cy="646113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GB" altLang="en-US" sz="3600" b="1">
                <a:latin typeface="Times New Roman" pitchFamily="18" charset="0"/>
                <a:cs typeface="Times New Roman" pitchFamily="18" charset="0"/>
              </a:rPr>
              <a:t>Psalm 116</a:t>
            </a:r>
            <a:endParaRPr lang="en-GB" altLang="en-US" sz="36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7975" y="533654"/>
            <a:ext cx="11707813" cy="613090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buFont typeface="Arial" charset="0"/>
              <a:buNone/>
            </a:pPr>
            <a:r>
              <a:rPr lang="en-GB" altLang="en-US" sz="3600" dirty="0">
                <a:latin typeface="Times New Roman" pitchFamily="18" charset="0"/>
                <a:cs typeface="Times New Roman" pitchFamily="18" charset="0"/>
              </a:rPr>
              <a:t>I love the LORD, for he heard my voice; He heard my cry for mercy.</a:t>
            </a:r>
            <a:r>
              <a:rPr lang="en-GB" altLang="en-US" sz="3600" b="1" baseline="30000" dirty="0">
                <a:latin typeface="Times New Roman" pitchFamily="18" charset="0"/>
                <a:cs typeface="Times New Roman" pitchFamily="18" charset="0"/>
              </a:rPr>
              <a:t>2 </a:t>
            </a:r>
            <a:r>
              <a:rPr lang="en-GB" altLang="en-US" sz="3600" dirty="0">
                <a:latin typeface="Times New Roman" pitchFamily="18" charset="0"/>
                <a:cs typeface="Times New Roman" pitchFamily="18" charset="0"/>
              </a:rPr>
              <a:t>Because he turned his ear to me, I will call on him as long as I live…</a:t>
            </a:r>
            <a:r>
              <a:rPr lang="en-GB" altLang="en-US" sz="3600" b="1" baseline="30000" dirty="0">
                <a:latin typeface="Times New Roman" pitchFamily="18" charset="0"/>
                <a:cs typeface="Times New Roman" pitchFamily="18" charset="0"/>
              </a:rPr>
              <a:t>13 </a:t>
            </a:r>
            <a:r>
              <a:rPr lang="en-GB" altLang="en-US" sz="3600" dirty="0">
                <a:latin typeface="Times New Roman" pitchFamily="18" charset="0"/>
                <a:cs typeface="Times New Roman" pitchFamily="18" charset="0"/>
              </a:rPr>
              <a:t>I will lift up the cup of salvation</a:t>
            </a:r>
            <a:br>
              <a:rPr lang="en-GB" altLang="en-US" sz="3600" dirty="0"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3600" dirty="0">
                <a:latin typeface="Times New Roman" pitchFamily="18" charset="0"/>
                <a:cs typeface="Times New Roman" pitchFamily="18" charset="0"/>
              </a:rPr>
              <a:t>and call on the name of the LORD.</a:t>
            </a:r>
            <a:r>
              <a:rPr lang="en-GB" altLang="en-US" sz="3600" b="1" baseline="30000" dirty="0">
                <a:latin typeface="Times New Roman" pitchFamily="18" charset="0"/>
                <a:cs typeface="Times New Roman" pitchFamily="18" charset="0"/>
              </a:rPr>
              <a:t>14 </a:t>
            </a:r>
            <a:r>
              <a:rPr lang="en-GB" altLang="en-US" sz="3600" dirty="0">
                <a:latin typeface="Times New Roman" pitchFamily="18" charset="0"/>
                <a:cs typeface="Times New Roman" pitchFamily="18" charset="0"/>
              </a:rPr>
              <a:t>I will fulfil my vows to the LORD in the presence of all his people…</a:t>
            </a:r>
            <a:r>
              <a:rPr lang="en-GB" altLang="en-US" sz="3600" b="1" baseline="30000" dirty="0">
                <a:latin typeface="Times New Roman" pitchFamily="18" charset="0"/>
                <a:cs typeface="Times New Roman" pitchFamily="18" charset="0"/>
              </a:rPr>
              <a:t>16 </a:t>
            </a:r>
            <a:r>
              <a:rPr lang="en-GB" altLang="en-US" sz="3600" dirty="0">
                <a:latin typeface="Times New Roman" pitchFamily="18" charset="0"/>
                <a:cs typeface="Times New Roman" pitchFamily="18" charset="0"/>
              </a:rPr>
              <a:t>Truly I am your servant, LORD;…</a:t>
            </a:r>
            <a:r>
              <a:rPr lang="en-GB" altLang="en-US" sz="3600" b="1" baseline="30000" dirty="0">
                <a:latin typeface="Times New Roman" pitchFamily="18" charset="0"/>
                <a:cs typeface="Times New Roman" pitchFamily="18" charset="0"/>
              </a:rPr>
              <a:t>17 </a:t>
            </a:r>
            <a:r>
              <a:rPr lang="en-GB" altLang="en-US" sz="3600" dirty="0">
                <a:latin typeface="Times New Roman" pitchFamily="18" charset="0"/>
                <a:cs typeface="Times New Roman" pitchFamily="18" charset="0"/>
              </a:rPr>
              <a:t>I will sacrifice a thank offering to you</a:t>
            </a:r>
            <a:br>
              <a:rPr lang="en-GB" altLang="en-US" sz="3600" dirty="0"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3600" dirty="0">
                <a:latin typeface="Times New Roman" pitchFamily="18" charset="0"/>
                <a:cs typeface="Times New Roman" pitchFamily="18" charset="0"/>
              </a:rPr>
              <a:t>and call on the name of the LORD.</a:t>
            </a:r>
            <a:r>
              <a:rPr lang="en-GB" altLang="en-US" sz="3600" b="1" baseline="30000" dirty="0">
                <a:latin typeface="Times New Roman" pitchFamily="18" charset="0"/>
                <a:cs typeface="Times New Roman" pitchFamily="18" charset="0"/>
              </a:rPr>
              <a:t>18 </a:t>
            </a:r>
            <a:r>
              <a:rPr lang="en-GB" altLang="en-US" sz="3600" dirty="0">
                <a:latin typeface="Times New Roman" pitchFamily="18" charset="0"/>
                <a:cs typeface="Times New Roman" pitchFamily="18" charset="0"/>
              </a:rPr>
              <a:t>I will fulfil my vows to the LORD in the presence of all his people,</a:t>
            </a:r>
            <a:br>
              <a:rPr lang="en-GB" altLang="en-US" sz="3600" dirty="0"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3600" b="1" baseline="30000" dirty="0">
                <a:latin typeface="Times New Roman" pitchFamily="18" charset="0"/>
                <a:cs typeface="Times New Roman" pitchFamily="18" charset="0"/>
              </a:rPr>
              <a:t>19 </a:t>
            </a:r>
            <a:r>
              <a:rPr lang="en-GB" altLang="en-US" sz="3600" dirty="0">
                <a:latin typeface="Times New Roman" pitchFamily="18" charset="0"/>
                <a:cs typeface="Times New Roman" pitchFamily="18" charset="0"/>
              </a:rPr>
              <a:t>in the courts of the house of the LORD— in your midst, Jerusalem. Praise the </a:t>
            </a:r>
            <a:r>
              <a:rPr lang="en-GB" altLang="en-US" sz="3600" dirty="0" smtClean="0">
                <a:latin typeface="Times New Roman" pitchFamily="18" charset="0"/>
                <a:cs typeface="Times New Roman" pitchFamily="18" charset="0"/>
              </a:rPr>
              <a:t>LORD</a:t>
            </a:r>
            <a:r>
              <a:rPr lang="en-GB" altLang="en-US" sz="36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GB" altLang="en-US" sz="36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Font typeface="Arial" charset="0"/>
              <a:buNone/>
            </a:pPr>
            <a:r>
              <a:rPr lang="en-GB" alt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Psalm 116:1-2, 13-14, 16-19.(NIV)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373063" y="1143000"/>
            <a:ext cx="4327525" cy="9223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Arial" charset="0"/>
              <a:buNone/>
            </a:pPr>
            <a:r>
              <a:rPr lang="en-GB" altLang="en-US" sz="5400" b="1">
                <a:latin typeface="Times New Roman" pitchFamily="18" charset="0"/>
                <a:cs typeface="Times New Roman" pitchFamily="18" charset="0"/>
              </a:rPr>
              <a:t>Let’s Pray…</a:t>
            </a:r>
            <a:endParaRPr lang="en-GB" altLang="en-US" sz="54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60888" y="144463"/>
            <a:ext cx="2894012" cy="83026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GB" altLang="en-US" sz="4800" b="1">
                <a:latin typeface="Times New Roman" pitchFamily="18" charset="0"/>
                <a:cs typeface="Times New Roman" pitchFamily="18" charset="0"/>
              </a:rPr>
              <a:t>Psalm 116</a:t>
            </a:r>
            <a:endParaRPr lang="en-GB" altLang="en-US" sz="4800" b="1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286125" y="1098550"/>
            <a:ext cx="540702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call to thanksgiving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95275" y="2097088"/>
            <a:ext cx="108521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Font typeface="Arial" charset="0"/>
              <a:buNone/>
            </a:pPr>
            <a:r>
              <a:rPr lang="en-GB" altLang="en-US" sz="40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I. I will take the cup of salvation (Psalm 116:13).</a:t>
            </a:r>
            <a:endParaRPr lang="en-GB" altLang="en-US" sz="400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971800"/>
            <a:ext cx="1839913" cy="349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 autoUpdateAnimBg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ChangeArrowheads="1"/>
          </p:cNvSpPr>
          <p:nvPr/>
        </p:nvSpPr>
        <p:spPr bwMode="auto">
          <a:xfrm>
            <a:off x="450850" y="554038"/>
            <a:ext cx="11526838" cy="50165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200" b="1" baseline="30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26 </a:t>
            </a:r>
            <a:r>
              <a:rPr lang="en-GB" altLang="en-US" sz="3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While they were eating, Jesus took bread, and when he had given thanks, he broke it and gave it to his disciples, saying, “Take and eat; this is my body.”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200" b="1" baseline="30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27 </a:t>
            </a:r>
            <a:r>
              <a:rPr lang="en-GB" altLang="en-US" sz="3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Then he took a cup, and when he had given thanks, he gave it to them, saying, “Drink from it, all of you. </a:t>
            </a:r>
            <a:r>
              <a:rPr lang="en-GB" altLang="en-US" sz="3200" b="1" baseline="30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28 </a:t>
            </a:r>
            <a:r>
              <a:rPr lang="en-GB" altLang="en-US" sz="3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This is my blood of the covenant, which is poured out for many for the forgiveness of sins. </a:t>
            </a:r>
            <a:r>
              <a:rPr lang="en-GB" altLang="en-US" sz="3200" b="1" baseline="30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29 </a:t>
            </a:r>
            <a:r>
              <a:rPr lang="en-GB" altLang="en-US" sz="3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 tell you, I will not drink from this fruit of the vine from now on until that day when I drink it new with you in my Father’s kingdom.”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200" b="1" baseline="30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30 </a:t>
            </a:r>
            <a:r>
              <a:rPr lang="en-GB" altLang="en-US" sz="3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When they had sung a hymn, they went out to the Mount of Olives.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Matthew 26:26-30 (NIV)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406650" y="373063"/>
            <a:ext cx="690245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 will take the cup of salvation </a:t>
            </a:r>
            <a:endParaRPr lang="en-GB" altLang="en-US" sz="400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50850" y="2008188"/>
            <a:ext cx="11149013" cy="1939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 baseline="3000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GB" altLang="en-US" sz="4000">
                <a:latin typeface="Times New Roman" pitchFamily="18" charset="0"/>
                <a:cs typeface="Times New Roman" pitchFamily="18" charset="0"/>
              </a:rPr>
              <a:t>For the wages of sin is death, but the gift of God is eternal life in Christ Jesus our Lord”.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Romans 6:23 (NIV)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Image result for For the Son of Man came to seek and to save the lost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850" y="401638"/>
            <a:ext cx="10426700" cy="586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447675" y="388938"/>
            <a:ext cx="9228138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7000"/>
              </a:lnSpc>
              <a:spcBef>
                <a:spcPct val="0"/>
              </a:spcBef>
              <a:spcAft>
                <a:spcPts val="200"/>
              </a:spcAft>
              <a:buFontTx/>
              <a:buNone/>
            </a:pPr>
            <a:r>
              <a:rPr lang="en-GB" altLang="en-US" sz="4400" b="1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II. I will pay my vows (Psalm 116:14).</a:t>
            </a:r>
            <a:endParaRPr lang="en-GB" altLang="en-US" sz="4400">
              <a:solidFill>
                <a:srgbClr val="FFFF0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211263" y="2049463"/>
            <a:ext cx="9426575" cy="1939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“Sacrifice thank offerings to God,</a:t>
            </a:r>
            <a:r>
              <a:rPr lang="en-GB" altLang="en-US" sz="4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altLang="en-US" sz="4000" dirty="0"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40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fulfill</a:t>
            </a:r>
            <a:r>
              <a:rPr lang="en-GB" altLang="en-US" sz="4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your vows to the Most High</a:t>
            </a:r>
            <a:r>
              <a:rPr lang="en-GB" altLang="en-US" sz="4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,”</a:t>
            </a:r>
            <a:endParaRPr lang="en-GB" altLang="en-US" sz="4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Psalm 50:14 (NIV)</a:t>
            </a:r>
            <a:endParaRPr lang="en-GB" alt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54000" y="330200"/>
            <a:ext cx="11268075" cy="50165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200" b="1" baseline="30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8 </a:t>
            </a:r>
            <a:r>
              <a:rPr lang="en-GB" altLang="en-US" sz="3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 bring no charges against you concerning your sacrifices</a:t>
            </a:r>
            <a:r>
              <a:rPr lang="en-GB" altLang="en-US" sz="320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altLang="en-US" sz="3200"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3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   or concerning your burnt offerings, which are ever before me.</a:t>
            </a:r>
            <a:r>
              <a:rPr lang="en-GB" altLang="en-US" sz="320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altLang="en-US" sz="3200"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3200" b="1" baseline="30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9 </a:t>
            </a:r>
            <a:r>
              <a:rPr lang="en-GB" altLang="en-US" sz="3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 have no need of a bull from your stall or of goats from your pens,</a:t>
            </a:r>
            <a:r>
              <a:rPr lang="en-GB" altLang="en-US" sz="320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altLang="en-US" sz="3200"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3200" b="1" baseline="30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10 </a:t>
            </a:r>
            <a:r>
              <a:rPr lang="en-GB" altLang="en-US" sz="3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for every animal of the forest is mine,</a:t>
            </a:r>
            <a:r>
              <a:rPr lang="en-GB" altLang="en-US" sz="320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altLang="en-US" sz="3200"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3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   and the cattle on a thousand hills.</a:t>
            </a:r>
            <a:r>
              <a:rPr lang="en-GB" altLang="en-US" sz="320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altLang="en-US" sz="3200"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3200" b="1" baseline="30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11 </a:t>
            </a:r>
            <a:r>
              <a:rPr lang="en-GB" altLang="en-US" sz="3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 know every bird in the mountains,</a:t>
            </a:r>
            <a:r>
              <a:rPr lang="en-GB" altLang="en-US" sz="320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altLang="en-US" sz="3200"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3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   and the insects in the fields are mine.</a:t>
            </a:r>
            <a:r>
              <a:rPr lang="en-GB" altLang="en-US" sz="320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altLang="en-US" sz="3200"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3200" b="1" baseline="30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12 </a:t>
            </a:r>
            <a:r>
              <a:rPr lang="en-GB" altLang="en-US" sz="3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If I were hungry I would not tell you,</a:t>
            </a:r>
            <a:r>
              <a:rPr lang="en-GB" altLang="en-US" sz="320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altLang="en-US" sz="3200"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3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   for the world is mine, and all that is in it.</a:t>
            </a:r>
            <a:r>
              <a:rPr lang="en-GB" altLang="en-US" sz="320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altLang="en-US" sz="3200">
                <a:latin typeface="Times New Roman" pitchFamily="18" charset="0"/>
                <a:cs typeface="Times New Roman" pitchFamily="18" charset="0"/>
              </a:rPr>
            </a:br>
            <a:r>
              <a:rPr lang="en-GB" altLang="en-US" sz="3200" b="1" baseline="30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13 </a:t>
            </a:r>
            <a:r>
              <a:rPr lang="en-GB" altLang="en-US" sz="3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Do I eat the flesh of bulls or drink the blood of goats?</a:t>
            </a:r>
            <a:endParaRPr lang="en-GB" alt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54000" y="5534025"/>
            <a:ext cx="119380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GOD’S DESIRE IS SPIRITUAL WORSHIP FROM THE HEART!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1847</TotalTime>
  <Words>229</Words>
  <Application>Microsoft Office PowerPoint</Application>
  <PresentationFormat>Custom</PresentationFormat>
  <Paragraphs>44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Calibri</vt:lpstr>
      <vt:lpstr>Arial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Freddy Bryan Farias-Arias</dc:creator>
  <cp:lastModifiedBy>office@penrallt.org</cp:lastModifiedBy>
  <cp:revision>158</cp:revision>
  <dcterms:created xsi:type="dcterms:W3CDTF">2014-04-17T11:47:44Z</dcterms:created>
  <dcterms:modified xsi:type="dcterms:W3CDTF">2018-10-03T14:06:49Z</dcterms:modified>
</cp:coreProperties>
</file>