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258" r:id="rId5"/>
    <p:sldId id="304" r:id="rId6"/>
    <p:sldId id="302" r:id="rId7"/>
    <p:sldId id="292" r:id="rId8"/>
    <p:sldId id="297" r:id="rId9"/>
    <p:sldId id="305" r:id="rId10"/>
    <p:sldId id="296" r:id="rId11"/>
    <p:sldId id="303" r:id="rId12"/>
    <p:sldId id="308" r:id="rId13"/>
    <p:sldId id="309" r:id="rId14"/>
    <p:sldId id="310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B4501-74BF-49CC-928C-8ADFF01418BA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F19BA-F180-43E2-88D9-3651574D9E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828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21A0A1-789A-4494-B2A0-FC40B87300B0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454CD-798D-47E0-80E8-C3473BC069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128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4957E-EE4D-418B-A068-E706657CCD78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BE993-395B-4867-ACE0-30F82F56E3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115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5A1655-C097-4CA8-8C11-F5C37589C95E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44D20-1CDB-49C3-970F-C82BAA65E7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602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C4EE78-0CE7-45BB-965A-34DD1D9A843F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B5B42-FA90-4F75-9B09-4E5D63AE02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79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701CDD-2497-4613-A245-B8066B4164F1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01D84-94C6-49E6-BC93-BD01A54AC1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006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CF4B2-8B07-4CB7-BDF3-F1883E811842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E095E-1CE7-4F1D-A222-C73B1A2A86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287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B5D9AA-5191-4DD2-B948-A40755E2758D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9804A-EB1C-4F37-A197-809E31B65C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563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02A868-0CBE-42C5-BEEE-DB7326CD92D0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6B342-FA53-4BB4-B011-9D7E093A94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516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66AB9B-C822-4132-B76C-2481DBF09CA4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4009D-35F4-4E44-BDBB-4EAB21935E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664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FBDD62-FD77-418E-845A-7D4FABD117C8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AF32B-F3A5-4218-959D-0D51780DB5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524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D3FF9DE-0B28-4589-8C3F-5A9064F81FFE}" type="datetimeFigureOut">
              <a:rPr lang="en-GB" altLang="en-US"/>
              <a:pPr/>
              <a:t>03/10/2018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D66F946-6C98-4EF7-B3D9-942C04380A9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338388" y="314325"/>
            <a:ext cx="695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#12: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338388" y="1649413"/>
            <a:ext cx="73025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thanksgiving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737100" y="4000500"/>
            <a:ext cx="2230438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116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336550"/>
            <a:ext cx="12298363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III. I will assume the role of the servant (Psalm 116:16).</a:t>
            </a:r>
            <a:endParaRPr lang="en-GB" altLang="en-US" sz="40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51150" y="2303463"/>
            <a:ext cx="6096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When we assume the role of the servant, we are most like our Lord. </a:t>
            </a:r>
            <a:endParaRPr lang="en-GB" altLang="en-US" sz="4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88975" y="1079500"/>
            <a:ext cx="11253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Let’s consider the Generous Blessings we have received from the Lord.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295525" y="65088"/>
            <a:ext cx="7304088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thanksgiving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01800" y="2601913"/>
            <a:ext cx="7540625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Psalm 68:19 (NIV)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Blessed </a:t>
            </a: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Lord,</a:t>
            </a:r>
            <a:b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 daily loads us with benefits,</a:t>
            </a:r>
            <a:b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God of our salvation!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Selah </a:t>
            </a:r>
            <a:endParaRPr lang="en-GB" altLang="en-US" sz="40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3363" y="5969000"/>
            <a:ext cx="108124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Consider the daily material blessings we enjoy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25650" y="2970213"/>
            <a:ext cx="7540625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Psalm 68:19 (NIV)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Blessed </a:t>
            </a: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Lord,</a:t>
            </a:r>
            <a:b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 daily loads us with benefits,</a:t>
            </a:r>
            <a:b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God of our salvation!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Selah </a:t>
            </a:r>
            <a:endParaRPr lang="en-GB" altLang="en-US" sz="40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49350" y="163513"/>
            <a:ext cx="8258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Think of the blessings of your home.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9350" y="1000125"/>
            <a:ext cx="70564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Think of the clothing you wear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49350" y="1785938"/>
            <a:ext cx="65547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Think of the food you enjoy.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63750" y="2955925"/>
            <a:ext cx="7540625" cy="3170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Psalm 68:19 (NIV)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Blessed </a:t>
            </a: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Lord,</a:t>
            </a:r>
            <a:b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 daily loads us with benefits,</a:t>
            </a:r>
            <a:b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God of our salvation!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Selah </a:t>
            </a:r>
            <a:endParaRPr lang="en-GB" altLang="en-US" sz="40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49350" y="976313"/>
            <a:ext cx="7940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Access to the Written Word of God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9350" y="1812925"/>
            <a:ext cx="9369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Right of Corporate Assembly and Worship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98650" y="34925"/>
            <a:ext cx="8248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Consider the daily spiritual blessings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2338388" y="314325"/>
            <a:ext cx="695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#12: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2338388" y="1649413"/>
            <a:ext cx="73025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thanksgiving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737100" y="4000500"/>
            <a:ext cx="2230438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116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7975" y="533654"/>
            <a:ext cx="11707813" cy="613090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 love the LORD, for he heard my voice; He heard my cry for mercy.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Because he turned his ear to me, I will call on him as long as I live…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 will lift up the cup of salvation</a:t>
            </a:r>
            <a:br>
              <a:rPr lang="en-GB" alt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and call on the name of the LORD.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14 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 will fulfil my vows to the LORD in the presence of all his people…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16 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Truly I am your servant, LORD;…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17 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 will sacrifice a thank offering to you</a:t>
            </a:r>
            <a:br>
              <a:rPr lang="en-GB" alt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and call on the name of the LORD.</a:t>
            </a: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18 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 will fulfil my vows to the LORD in the presence of all his people,</a:t>
            </a:r>
            <a:br>
              <a:rPr lang="en-GB" alt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 baseline="30000" dirty="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in the courts of the house of the LORD— in your midst, Jerusalem. Praise the </a:t>
            </a:r>
            <a:r>
              <a:rPr lang="en-GB" altLang="en-US" sz="3600" dirty="0" smtClean="0">
                <a:latin typeface="Times New Roman" pitchFamily="18" charset="0"/>
                <a:cs typeface="Times New Roman" pitchFamily="18" charset="0"/>
              </a:rPr>
              <a:t>LORD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GB" alt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Psalm 116:1-2, 13-14, 16-19.(NIV)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73063" y="1143000"/>
            <a:ext cx="43275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5400" b="1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5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144463"/>
            <a:ext cx="2894012" cy="83026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Psalm 116</a:t>
            </a:r>
            <a:endParaRPr lang="en-GB" altLang="en-US" sz="4800" b="1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286125" y="1098550"/>
            <a:ext cx="54070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call to thanksgiving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5275" y="2097088"/>
            <a:ext cx="10852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 I will take the cup of salvation (Psalm 116:13).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971800"/>
            <a:ext cx="1839913" cy="349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450850" y="554038"/>
            <a:ext cx="11526838" cy="5016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26 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While they were eating, Jesus took bread, and when he had given thanks, he broke it and gave it to his disciples, saying, “Take and eat; this is my body.”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27 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Then he took a cup, and when he had given thanks, he gave it to them, saying, “Drink from it, all of you. </a:t>
            </a: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28 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 is my blood of the covenant, which is poured out for many for the forgiveness of sins. </a:t>
            </a: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29 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tell you, I will not drink from this fruit of the vine from now on until that day when I drink it new with you in my Father’s kingdom.”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When they had sung a hymn, they went out to the Mount of Olives.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Matthew 26:26-30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06650" y="373063"/>
            <a:ext cx="69024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will take the cup of salvation </a:t>
            </a:r>
            <a:endParaRPr lang="en-GB" altLang="en-US" sz="40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0850" y="2008188"/>
            <a:ext cx="11149013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the wages of sin is death, but the gift of God is eternal life in Christ Jesus our Lord”.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Romans 6:23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Image result for For the Son of Man came to seek and to save the lost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401638"/>
            <a:ext cx="104267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7675" y="388938"/>
            <a:ext cx="9228138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200"/>
              </a:spcAft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 I will pay my vows (Psalm 116:14).</a:t>
            </a:r>
            <a:endParaRPr lang="en-GB" altLang="en-US" sz="440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1263" y="2049463"/>
            <a:ext cx="9426575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“Sacrifice thank offerings to God,</a:t>
            </a:r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fulfill</a:t>
            </a:r>
            <a:r>
              <a:rPr lang="en-GB" altLang="en-US" sz="4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your vows to the Most High</a:t>
            </a:r>
            <a:r>
              <a:rPr lang="en-GB" altLang="en-US" sz="4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,”</a:t>
            </a:r>
            <a:endParaRPr lang="en-GB" altLang="en-US" sz="4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Psalm 50:14 (NIV)</a:t>
            </a:r>
            <a:endParaRPr lang="en-GB" alt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4000" y="330200"/>
            <a:ext cx="11268075" cy="5016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bring no charges against you concerning your sacrifices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or concerning your burnt offerings, which are ever before me.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have no need of a bull from your stall or of goats from your pens,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every animal of the forest is mine,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and the cattle on a thousand hills.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know every bird in the mountains,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and the insects in the fields are mine.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 I were hungry I would not tell you,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for the world is mine, and all that is in it.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I eat the flesh of bulls or drink the blood of goats?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4000" y="5534025"/>
            <a:ext cx="11938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DESIRE IS SPIRITUAL WORSHIP FROM THE HEART!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1847</TotalTime>
  <Words>229</Words>
  <Application>Microsoft Office PowerPoint</Application>
  <PresentationFormat>Custom</PresentationFormat>
  <Paragraphs>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158</cp:revision>
  <dcterms:created xsi:type="dcterms:W3CDTF">2014-04-17T11:47:44Z</dcterms:created>
  <dcterms:modified xsi:type="dcterms:W3CDTF">2018-10-03T14:06:49Z</dcterms:modified>
</cp:coreProperties>
</file>