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8" r:id="rId2"/>
    <p:sldId id="277" r:id="rId3"/>
    <p:sldId id="280" r:id="rId4"/>
    <p:sldId id="257" r:id="rId5"/>
    <p:sldId id="273" r:id="rId6"/>
    <p:sldId id="281" r:id="rId7"/>
    <p:sldId id="279" r:id="rId8"/>
    <p:sldId id="259" r:id="rId9"/>
    <p:sldId id="260" r:id="rId10"/>
    <p:sldId id="271" r:id="rId11"/>
    <p:sldId id="274" r:id="rId12"/>
    <p:sldId id="276" r:id="rId13"/>
    <p:sldId id="282" r:id="rId14"/>
    <p:sldId id="283" r:id="rId15"/>
    <p:sldId id="285" r:id="rId16"/>
    <p:sldId id="258" r:id="rId17"/>
    <p:sldId id="284" r:id="rId18"/>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78" d="100"/>
          <a:sy n="78" d="100"/>
        </p:scale>
        <p:origin x="-114" y="-714"/>
      </p:cViewPr>
      <p:guideLst>
        <p:guide orient="horz" pos="2160"/>
        <p:guide pos="384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fld id="{4E69EA0E-1A69-47C6-9C56-4C60C87FF749}" type="datetimeFigureOut">
              <a:rPr lang="en-GB" altLang="en-US"/>
              <a:pPr/>
              <a:t>03/10/2018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E2370C11-849B-4198-A66F-63347FBE21C4}" type="slidenum">
              <a:rPr lang="en-GB" altLang="en-US"/>
              <a:pPr/>
              <a:t>‹#›</a:t>
            </a:fld>
            <a:endParaRPr lang="en-GB" altLang="en-US"/>
          </a:p>
        </p:txBody>
      </p:sp>
    </p:spTree>
    <p:extLst>
      <p:ext uri="{BB962C8B-B14F-4D97-AF65-F5344CB8AC3E}">
        <p14:creationId xmlns:p14="http://schemas.microsoft.com/office/powerpoint/2010/main" val="189669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60D1EC1C-4BCC-4CA3-8B22-7C042C36E893}" type="datetimeFigureOut">
              <a:rPr lang="en-GB" altLang="en-US"/>
              <a:pPr/>
              <a:t>03/10/2018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5446ABA8-79D5-4E9B-9A81-584749F8DDC5}" type="slidenum">
              <a:rPr lang="en-GB" altLang="en-US"/>
              <a:pPr/>
              <a:t>‹#›</a:t>
            </a:fld>
            <a:endParaRPr lang="en-GB" altLang="en-US"/>
          </a:p>
        </p:txBody>
      </p:sp>
    </p:spTree>
    <p:extLst>
      <p:ext uri="{BB962C8B-B14F-4D97-AF65-F5344CB8AC3E}">
        <p14:creationId xmlns:p14="http://schemas.microsoft.com/office/powerpoint/2010/main" val="2539841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C1CFA71D-8B90-438C-9BC5-AEB2FEE0DD61}" type="datetimeFigureOut">
              <a:rPr lang="en-GB" altLang="en-US"/>
              <a:pPr/>
              <a:t>03/10/2018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F424517E-4681-491C-846E-6767A8AC5093}" type="slidenum">
              <a:rPr lang="en-GB" altLang="en-US"/>
              <a:pPr/>
              <a:t>‹#›</a:t>
            </a:fld>
            <a:endParaRPr lang="en-GB" altLang="en-US"/>
          </a:p>
        </p:txBody>
      </p:sp>
    </p:spTree>
    <p:extLst>
      <p:ext uri="{BB962C8B-B14F-4D97-AF65-F5344CB8AC3E}">
        <p14:creationId xmlns:p14="http://schemas.microsoft.com/office/powerpoint/2010/main" val="31970633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3E134323-5EA6-4A6A-A52D-2D4D70854E87}" type="datetimeFigureOut">
              <a:rPr lang="en-GB" altLang="en-US"/>
              <a:pPr/>
              <a:t>03/10/2018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4DCE11DF-9099-4B22-A30A-D437FE79996F}" type="slidenum">
              <a:rPr lang="en-GB" altLang="en-US"/>
              <a:pPr/>
              <a:t>‹#›</a:t>
            </a:fld>
            <a:endParaRPr lang="en-GB" altLang="en-US"/>
          </a:p>
        </p:txBody>
      </p:sp>
    </p:spTree>
    <p:extLst>
      <p:ext uri="{BB962C8B-B14F-4D97-AF65-F5344CB8AC3E}">
        <p14:creationId xmlns:p14="http://schemas.microsoft.com/office/powerpoint/2010/main" val="31777912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CEF1227A-D936-451C-9A5F-A43A34956470}" type="datetimeFigureOut">
              <a:rPr lang="en-GB" altLang="en-US"/>
              <a:pPr/>
              <a:t>03/10/2018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E474AAEC-FA62-40AD-8432-1CBABE1D6633}" type="slidenum">
              <a:rPr lang="en-GB" altLang="en-US"/>
              <a:pPr/>
              <a:t>‹#›</a:t>
            </a:fld>
            <a:endParaRPr lang="en-GB" altLang="en-US"/>
          </a:p>
        </p:txBody>
      </p:sp>
    </p:spTree>
    <p:extLst>
      <p:ext uri="{BB962C8B-B14F-4D97-AF65-F5344CB8AC3E}">
        <p14:creationId xmlns:p14="http://schemas.microsoft.com/office/powerpoint/2010/main" val="38227383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fld id="{4CC3A512-4681-406E-9249-3FDBC0C6B3AC}" type="datetimeFigureOut">
              <a:rPr lang="en-GB" altLang="en-US"/>
              <a:pPr/>
              <a:t>03/10/2018</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46769EBE-DD51-4C61-80D5-5084E6D16A39}" type="slidenum">
              <a:rPr lang="en-GB" altLang="en-US"/>
              <a:pPr/>
              <a:t>‹#›</a:t>
            </a:fld>
            <a:endParaRPr lang="en-GB" altLang="en-US"/>
          </a:p>
        </p:txBody>
      </p:sp>
    </p:spTree>
    <p:extLst>
      <p:ext uri="{BB962C8B-B14F-4D97-AF65-F5344CB8AC3E}">
        <p14:creationId xmlns:p14="http://schemas.microsoft.com/office/powerpoint/2010/main" val="3220457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fld id="{6CF03513-E032-4DF1-A6C1-D8A92FA3F2BD}" type="datetimeFigureOut">
              <a:rPr lang="en-GB" altLang="en-US"/>
              <a:pPr/>
              <a:t>03/10/2018</a:t>
            </a:fld>
            <a:endParaRPr lang="en-GB" altLang="en-US"/>
          </a:p>
        </p:txBody>
      </p:sp>
      <p:sp>
        <p:nvSpPr>
          <p:cNvPr id="8" name="Footer Placeholder 4"/>
          <p:cNvSpPr>
            <a:spLocks noGrp="1"/>
          </p:cNvSpPr>
          <p:nvPr>
            <p:ph type="ftr" sz="quarter" idx="11"/>
          </p:nvPr>
        </p:nvSpPr>
        <p:spPr/>
        <p:txBody>
          <a:bodyPr/>
          <a:lstStyle>
            <a:lvl1pPr>
              <a:defRPr/>
            </a:lvl1pPr>
          </a:lstStyle>
          <a:p>
            <a:endParaRPr lang="en-GB" altLang="en-US"/>
          </a:p>
        </p:txBody>
      </p:sp>
      <p:sp>
        <p:nvSpPr>
          <p:cNvPr id="9" name="Slide Number Placeholder 5"/>
          <p:cNvSpPr>
            <a:spLocks noGrp="1"/>
          </p:cNvSpPr>
          <p:nvPr>
            <p:ph type="sldNum" sz="quarter" idx="12"/>
          </p:nvPr>
        </p:nvSpPr>
        <p:spPr/>
        <p:txBody>
          <a:bodyPr/>
          <a:lstStyle>
            <a:lvl1pPr>
              <a:defRPr/>
            </a:lvl1pPr>
          </a:lstStyle>
          <a:p>
            <a:fld id="{A107E7CE-6077-4978-A49F-1384D8A7E576}" type="slidenum">
              <a:rPr lang="en-GB" altLang="en-US"/>
              <a:pPr/>
              <a:t>‹#›</a:t>
            </a:fld>
            <a:endParaRPr lang="en-GB" altLang="en-US"/>
          </a:p>
        </p:txBody>
      </p:sp>
    </p:spTree>
    <p:extLst>
      <p:ext uri="{BB962C8B-B14F-4D97-AF65-F5344CB8AC3E}">
        <p14:creationId xmlns:p14="http://schemas.microsoft.com/office/powerpoint/2010/main" val="9815123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fld id="{556E9366-060A-4FFF-9F39-12E8D4871960}" type="datetimeFigureOut">
              <a:rPr lang="en-GB" altLang="en-US"/>
              <a:pPr/>
              <a:t>03/10/2018</a:t>
            </a:fld>
            <a:endParaRPr lang="en-GB" altLang="en-US"/>
          </a:p>
        </p:txBody>
      </p:sp>
      <p:sp>
        <p:nvSpPr>
          <p:cNvPr id="4" name="Footer Placeholder 4"/>
          <p:cNvSpPr>
            <a:spLocks noGrp="1"/>
          </p:cNvSpPr>
          <p:nvPr>
            <p:ph type="ftr" sz="quarter" idx="11"/>
          </p:nvPr>
        </p:nvSpPr>
        <p:spPr/>
        <p:txBody>
          <a:bodyPr/>
          <a:lstStyle>
            <a:lvl1pPr>
              <a:defRPr/>
            </a:lvl1pPr>
          </a:lstStyle>
          <a:p>
            <a:endParaRPr lang="en-GB" altLang="en-US"/>
          </a:p>
        </p:txBody>
      </p:sp>
      <p:sp>
        <p:nvSpPr>
          <p:cNvPr id="5" name="Slide Number Placeholder 5"/>
          <p:cNvSpPr>
            <a:spLocks noGrp="1"/>
          </p:cNvSpPr>
          <p:nvPr>
            <p:ph type="sldNum" sz="quarter" idx="12"/>
          </p:nvPr>
        </p:nvSpPr>
        <p:spPr/>
        <p:txBody>
          <a:bodyPr/>
          <a:lstStyle>
            <a:lvl1pPr>
              <a:defRPr/>
            </a:lvl1pPr>
          </a:lstStyle>
          <a:p>
            <a:fld id="{5610FD45-98FA-4D3A-98DB-CB6A41EAE46F}" type="slidenum">
              <a:rPr lang="en-GB" altLang="en-US"/>
              <a:pPr/>
              <a:t>‹#›</a:t>
            </a:fld>
            <a:endParaRPr lang="en-GB" altLang="en-US"/>
          </a:p>
        </p:txBody>
      </p:sp>
    </p:spTree>
    <p:extLst>
      <p:ext uri="{BB962C8B-B14F-4D97-AF65-F5344CB8AC3E}">
        <p14:creationId xmlns:p14="http://schemas.microsoft.com/office/powerpoint/2010/main" val="2922549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F0D12E73-46BA-4467-8591-4D348697AF9F}" type="datetimeFigureOut">
              <a:rPr lang="en-GB" altLang="en-US"/>
              <a:pPr/>
              <a:t>03/10/2018</a:t>
            </a:fld>
            <a:endParaRPr lang="en-GB" altLang="en-US"/>
          </a:p>
        </p:txBody>
      </p:sp>
      <p:sp>
        <p:nvSpPr>
          <p:cNvPr id="3" name="Footer Placeholder 4"/>
          <p:cNvSpPr>
            <a:spLocks noGrp="1"/>
          </p:cNvSpPr>
          <p:nvPr>
            <p:ph type="ftr" sz="quarter" idx="11"/>
          </p:nvPr>
        </p:nvSpPr>
        <p:spPr/>
        <p:txBody>
          <a:bodyPr/>
          <a:lstStyle>
            <a:lvl1pPr>
              <a:defRPr/>
            </a:lvl1pPr>
          </a:lstStyle>
          <a:p>
            <a:endParaRPr lang="en-GB" altLang="en-US"/>
          </a:p>
        </p:txBody>
      </p:sp>
      <p:sp>
        <p:nvSpPr>
          <p:cNvPr id="4" name="Slide Number Placeholder 5"/>
          <p:cNvSpPr>
            <a:spLocks noGrp="1"/>
          </p:cNvSpPr>
          <p:nvPr>
            <p:ph type="sldNum" sz="quarter" idx="12"/>
          </p:nvPr>
        </p:nvSpPr>
        <p:spPr/>
        <p:txBody>
          <a:bodyPr/>
          <a:lstStyle>
            <a:lvl1pPr>
              <a:defRPr/>
            </a:lvl1pPr>
          </a:lstStyle>
          <a:p>
            <a:fld id="{688C2A75-14D0-4F48-85B5-AAA12DEB3397}" type="slidenum">
              <a:rPr lang="en-GB" altLang="en-US"/>
              <a:pPr/>
              <a:t>‹#›</a:t>
            </a:fld>
            <a:endParaRPr lang="en-GB" altLang="en-US"/>
          </a:p>
        </p:txBody>
      </p:sp>
    </p:spTree>
    <p:extLst>
      <p:ext uri="{BB962C8B-B14F-4D97-AF65-F5344CB8AC3E}">
        <p14:creationId xmlns:p14="http://schemas.microsoft.com/office/powerpoint/2010/main" val="36231985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1EA444E6-4F85-4757-97FF-22D55DE4C27C}" type="datetimeFigureOut">
              <a:rPr lang="en-GB" altLang="en-US"/>
              <a:pPr/>
              <a:t>03/10/2018</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F68D88AB-2778-467D-8C32-6012E76F3564}" type="slidenum">
              <a:rPr lang="en-GB" altLang="en-US"/>
              <a:pPr/>
              <a:t>‹#›</a:t>
            </a:fld>
            <a:endParaRPr lang="en-GB" altLang="en-US"/>
          </a:p>
        </p:txBody>
      </p:sp>
    </p:spTree>
    <p:extLst>
      <p:ext uri="{BB962C8B-B14F-4D97-AF65-F5344CB8AC3E}">
        <p14:creationId xmlns:p14="http://schemas.microsoft.com/office/powerpoint/2010/main" val="4009657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3006A74F-ACC9-4A8D-AFC1-36198FC663ED}" type="datetimeFigureOut">
              <a:rPr lang="en-GB" altLang="en-US"/>
              <a:pPr/>
              <a:t>03/10/2018</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F31E4D48-9956-4636-9AD0-37E83A6B0F46}" type="slidenum">
              <a:rPr lang="en-GB" altLang="en-US"/>
              <a:pPr/>
              <a:t>‹#›</a:t>
            </a:fld>
            <a:endParaRPr lang="en-GB" altLang="en-US"/>
          </a:p>
        </p:txBody>
      </p:sp>
    </p:spTree>
    <p:extLst>
      <p:ext uri="{BB962C8B-B14F-4D97-AF65-F5344CB8AC3E}">
        <p14:creationId xmlns:p14="http://schemas.microsoft.com/office/powerpoint/2010/main" val="1769973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838200" y="6356350"/>
            <a:ext cx="2743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fld id="{9D3A2C5D-A4E2-4D0A-A54E-23F301A2B044}" type="datetimeFigureOut">
              <a:rPr lang="en-GB" altLang="en-US"/>
              <a:pPr/>
              <a:t>03/10/2018</a:t>
            </a:fld>
            <a:endParaRPr lang="en-GB"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a:solidFill>
                  <a:srgbClr val="898989"/>
                </a:solidFill>
              </a:defRPr>
            </a:lvl1pPr>
          </a:lstStyle>
          <a:p>
            <a:endParaRPr lang="en-GB"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27DB21A5-F2F5-4BED-8C54-C4BBCA0A5A8B}"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1182688" y="131763"/>
            <a:ext cx="9799637"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4400" b="1">
                <a:solidFill>
                  <a:srgbClr val="FFFF00"/>
                </a:solidFill>
                <a:latin typeface="Times New Roman" pitchFamily="18" charset="0"/>
                <a:cs typeface="Times New Roman" pitchFamily="18" charset="0"/>
              </a:rPr>
              <a:t>God pursues a love relationship (Part 2)</a:t>
            </a:r>
            <a:endParaRPr lang="en-GB" altLang="en-US" sz="4400">
              <a:solidFill>
                <a:srgbClr val="FFFF00"/>
              </a:solidFill>
              <a:latin typeface="Times New Roman" pitchFamily="18" charset="0"/>
              <a:cs typeface="Times New Roman" pitchFamily="18" charset="0"/>
            </a:endParaRPr>
          </a:p>
        </p:txBody>
      </p:sp>
      <p:pic>
        <p:nvPicPr>
          <p:cNvPr id="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46350" y="1017588"/>
            <a:ext cx="7072313" cy="5657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D0D0D"/>
        </a:solidFill>
        <a:effectLst/>
      </p:bgPr>
    </p:bg>
    <p:spTree>
      <p:nvGrpSpPr>
        <p:cNvPr id="1" name=""/>
        <p:cNvGrpSpPr/>
        <p:nvPr/>
      </p:nvGrpSpPr>
      <p:grpSpPr>
        <a:xfrm>
          <a:off x="0" y="0"/>
          <a:ext cx="0" cy="0"/>
          <a:chOff x="0" y="0"/>
          <a:chExt cx="0" cy="0"/>
        </a:xfrm>
      </p:grpSpPr>
      <p:sp>
        <p:nvSpPr>
          <p:cNvPr id="7" name="Rectangle 6"/>
          <p:cNvSpPr>
            <a:spLocks noChangeArrowheads="1"/>
          </p:cNvSpPr>
          <p:nvPr/>
        </p:nvSpPr>
        <p:spPr bwMode="auto">
          <a:xfrm>
            <a:off x="633413" y="579438"/>
            <a:ext cx="10972800" cy="56705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tabLst>
                <a:tab pos="533400" algn="l"/>
              </a:tabLst>
              <a:defRPr sz="2800">
                <a:solidFill>
                  <a:schemeClr val="tx1"/>
                </a:solidFill>
                <a:latin typeface="Calibri" pitchFamily="34" charset="0"/>
              </a:defRPr>
            </a:lvl1pPr>
            <a:lvl2pPr marL="742950" indent="-285750">
              <a:lnSpc>
                <a:spcPct val="90000"/>
              </a:lnSpc>
              <a:spcBef>
                <a:spcPts val="500"/>
              </a:spcBef>
              <a:buFont typeface="Arial" charset="0"/>
              <a:buChar char="•"/>
              <a:tabLst>
                <a:tab pos="533400" algn="l"/>
              </a:tabLst>
              <a:defRPr sz="2400">
                <a:solidFill>
                  <a:schemeClr val="tx1"/>
                </a:solidFill>
                <a:latin typeface="Calibri" pitchFamily="34" charset="0"/>
              </a:defRPr>
            </a:lvl2pPr>
            <a:lvl3pPr marL="1143000" indent="-228600">
              <a:lnSpc>
                <a:spcPct val="90000"/>
              </a:lnSpc>
              <a:spcBef>
                <a:spcPts val="500"/>
              </a:spcBef>
              <a:buFont typeface="Arial" charset="0"/>
              <a:buChar char="•"/>
              <a:tabLst>
                <a:tab pos="533400" algn="l"/>
              </a:tabLst>
              <a:defRPr sz="2000">
                <a:solidFill>
                  <a:schemeClr val="tx1"/>
                </a:solidFill>
                <a:latin typeface="Calibri" pitchFamily="34" charset="0"/>
              </a:defRPr>
            </a:lvl3pPr>
            <a:lvl4pPr marL="1600200" indent="-228600">
              <a:lnSpc>
                <a:spcPct val="90000"/>
              </a:lnSpc>
              <a:spcBef>
                <a:spcPts val="500"/>
              </a:spcBef>
              <a:buFont typeface="Arial" charset="0"/>
              <a:buChar char="•"/>
              <a:tabLst>
                <a:tab pos="533400" algn="l"/>
              </a:tabLst>
              <a:defRPr>
                <a:solidFill>
                  <a:schemeClr val="tx1"/>
                </a:solidFill>
                <a:latin typeface="Calibri" pitchFamily="34" charset="0"/>
              </a:defRPr>
            </a:lvl4pPr>
            <a:lvl5pPr marL="2057400" indent="-228600">
              <a:lnSpc>
                <a:spcPct val="90000"/>
              </a:lnSpc>
              <a:spcBef>
                <a:spcPts val="500"/>
              </a:spcBef>
              <a:buFont typeface="Arial" charset="0"/>
              <a:buChar char="•"/>
              <a:tabLst>
                <a:tab pos="533400" algn="l"/>
              </a:tabLst>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tabLst>
                <a:tab pos="533400" algn="l"/>
              </a:tabLst>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tabLst>
                <a:tab pos="533400" algn="l"/>
              </a:tabLst>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tabLst>
                <a:tab pos="533400" algn="l"/>
              </a:tabLst>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tabLst>
                <a:tab pos="533400" algn="l"/>
              </a:tabLst>
              <a:defRPr>
                <a:solidFill>
                  <a:schemeClr val="tx1"/>
                </a:solidFill>
                <a:latin typeface="Calibri" pitchFamily="34" charset="0"/>
              </a:defRPr>
            </a:lvl9pPr>
          </a:lstStyle>
          <a:p>
            <a:pPr algn="just" eaLnBrk="1" hangingPunct="1">
              <a:lnSpc>
                <a:spcPct val="100000"/>
              </a:lnSpc>
              <a:spcBef>
                <a:spcPct val="0"/>
              </a:spcBef>
              <a:spcAft>
                <a:spcPts val="300"/>
              </a:spcAft>
              <a:buFontTx/>
              <a:buNone/>
            </a:pPr>
            <a:r>
              <a:rPr lang="en-GB" altLang="en-US" sz="4000" b="1" baseline="30000">
                <a:latin typeface="Times New Roman" pitchFamily="18" charset="0"/>
                <a:cs typeface="Times New Roman" pitchFamily="18" charset="0"/>
              </a:rPr>
              <a:t>8 </a:t>
            </a:r>
            <a:r>
              <a:rPr lang="en-GB" altLang="en-US" sz="4000">
                <a:latin typeface="Times New Roman" pitchFamily="18" charset="0"/>
                <a:cs typeface="Times New Roman" pitchFamily="18" charset="0"/>
              </a:rPr>
              <a:t>“Or suppose a woman has ten silver coins and loses one. Doesn’t she light a lamp, sweep the house and search carefully until she finds it?</a:t>
            </a:r>
            <a:r>
              <a:rPr lang="en-GB" altLang="en-US" sz="4000" b="1" baseline="30000">
                <a:latin typeface="Times New Roman" pitchFamily="18" charset="0"/>
                <a:cs typeface="Times New Roman" pitchFamily="18" charset="0"/>
              </a:rPr>
              <a:t>9 </a:t>
            </a:r>
            <a:r>
              <a:rPr lang="en-GB" altLang="en-US" sz="4000">
                <a:latin typeface="Times New Roman" pitchFamily="18" charset="0"/>
                <a:cs typeface="Times New Roman" pitchFamily="18" charset="0"/>
              </a:rPr>
              <a:t>And when she finds it, she calls her friends and neighbours together and says, ‘Rejoice with me; I have found my </a:t>
            </a:r>
            <a:r>
              <a:rPr lang="en-GB" altLang="en-US" sz="4000">
                <a:solidFill>
                  <a:srgbClr val="FF0000"/>
                </a:solidFill>
                <a:latin typeface="Times New Roman" pitchFamily="18" charset="0"/>
                <a:cs typeface="Times New Roman" pitchFamily="18" charset="0"/>
              </a:rPr>
              <a:t>lost coin.’</a:t>
            </a:r>
            <a:r>
              <a:rPr lang="en-GB" altLang="en-US" sz="4000">
                <a:latin typeface="Times New Roman" pitchFamily="18" charset="0"/>
                <a:cs typeface="Times New Roman" pitchFamily="18" charset="0"/>
              </a:rPr>
              <a:t> </a:t>
            </a:r>
            <a:r>
              <a:rPr lang="en-GB" altLang="en-US" sz="4000" b="1" baseline="30000">
                <a:latin typeface="Times New Roman" pitchFamily="18" charset="0"/>
                <a:cs typeface="Times New Roman" pitchFamily="18" charset="0"/>
              </a:rPr>
              <a:t>10 </a:t>
            </a:r>
            <a:r>
              <a:rPr lang="en-GB" altLang="en-US" sz="4000">
                <a:latin typeface="Times New Roman" pitchFamily="18" charset="0"/>
                <a:cs typeface="Times New Roman" pitchFamily="18" charset="0"/>
              </a:rPr>
              <a:t>In the same way, I tell you, there is rejoicing in the presence of the angels of God over one sinner who repents.”</a:t>
            </a:r>
          </a:p>
          <a:p>
            <a:pPr algn="just" eaLnBrk="1" hangingPunct="1">
              <a:lnSpc>
                <a:spcPct val="100000"/>
              </a:lnSpc>
              <a:spcBef>
                <a:spcPct val="0"/>
              </a:spcBef>
              <a:spcAft>
                <a:spcPts val="300"/>
              </a:spcAft>
              <a:buFontTx/>
              <a:buNone/>
            </a:pPr>
            <a:r>
              <a:rPr lang="en-GB" altLang="en-US" sz="4000" b="1" i="1">
                <a:latin typeface="Times New Roman" pitchFamily="18" charset="0"/>
                <a:cs typeface="Times New Roman" pitchFamily="18" charset="0"/>
              </a:rPr>
              <a:t>Luke 15:8-10 (NIV)</a:t>
            </a:r>
            <a:endParaRPr lang="en-GB" altLang="en-US" sz="4000" i="1">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D0D0D"/>
        </a:solidFill>
        <a:effectLst/>
      </p:bgPr>
    </p:bg>
    <p:spTree>
      <p:nvGrpSpPr>
        <p:cNvPr id="1" name=""/>
        <p:cNvGrpSpPr/>
        <p:nvPr/>
      </p:nvGrpSpPr>
      <p:grpSpPr>
        <a:xfrm>
          <a:off x="0" y="0"/>
          <a:ext cx="0" cy="0"/>
          <a:chOff x="0" y="0"/>
          <a:chExt cx="0" cy="0"/>
        </a:xfrm>
      </p:grpSpPr>
      <p:pic>
        <p:nvPicPr>
          <p:cNvPr id="8198" name="Picture 6" descr="Image result for For the Son of Man came to seek and to save the los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1850" y="401638"/>
            <a:ext cx="10426700" cy="586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8198"/>
                                        </p:tgtEl>
                                        <p:attrNameLst>
                                          <p:attrName>style.visibility</p:attrName>
                                        </p:attrNameLst>
                                      </p:cBhvr>
                                      <p:to>
                                        <p:strVal val="visible"/>
                                      </p:to>
                                    </p:set>
                                    <p:animEffect transition="in" filter="fade">
                                      <p:cBhvr>
                                        <p:cTn id="7" dur="1000"/>
                                        <p:tgtEl>
                                          <p:spTgt spid="8198"/>
                                        </p:tgtEl>
                                      </p:cBhvr>
                                    </p:animEffect>
                                    <p:anim calcmode="lin" valueType="num">
                                      <p:cBhvr>
                                        <p:cTn id="8" dur="1000" fill="hold"/>
                                        <p:tgtEl>
                                          <p:spTgt spid="8198"/>
                                        </p:tgtEl>
                                        <p:attrNameLst>
                                          <p:attrName>ppt_x</p:attrName>
                                        </p:attrNameLst>
                                      </p:cBhvr>
                                      <p:tavLst>
                                        <p:tav tm="0">
                                          <p:val>
                                            <p:strVal val="#ppt_x"/>
                                          </p:val>
                                        </p:tav>
                                        <p:tav tm="100000">
                                          <p:val>
                                            <p:strVal val="#ppt_x"/>
                                          </p:val>
                                        </p:tav>
                                      </p:tavLst>
                                    </p:anim>
                                    <p:anim calcmode="lin" valueType="num">
                                      <p:cBhvr>
                                        <p:cTn id="9" dur="1000" fill="hold"/>
                                        <p:tgtEl>
                                          <p:spTgt spid="819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D0D0D"/>
        </a:solidFill>
        <a:effectLst/>
      </p:bgPr>
    </p:bg>
    <p:spTree>
      <p:nvGrpSpPr>
        <p:cNvPr id="1" name=""/>
        <p:cNvGrpSpPr/>
        <p:nvPr/>
      </p:nvGrpSpPr>
      <p:grpSpPr>
        <a:xfrm>
          <a:off x="0" y="0"/>
          <a:ext cx="0" cy="0"/>
          <a:chOff x="0" y="0"/>
          <a:chExt cx="0" cy="0"/>
        </a:xfrm>
      </p:grpSpPr>
      <p:pic>
        <p:nvPicPr>
          <p:cNvPr id="22533" name="Picture 5" descr="Image result for Jericho ma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1138" y="1249363"/>
            <a:ext cx="4984750" cy="3322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5" name="Picture 7" descr="Image result for zacchaeu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75413" y="803275"/>
            <a:ext cx="4899025" cy="3675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a:spLocks noChangeArrowheads="1"/>
          </p:cNvSpPr>
          <p:nvPr/>
        </p:nvSpPr>
        <p:spPr bwMode="auto">
          <a:xfrm>
            <a:off x="1008063" y="5427663"/>
            <a:ext cx="10366375" cy="132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000" b="1">
                <a:solidFill>
                  <a:schemeClr val="bg1"/>
                </a:solidFill>
                <a:latin typeface="Times New Roman" pitchFamily="18" charset="0"/>
                <a:cs typeface="Times New Roman" pitchFamily="18" charset="0"/>
              </a:rPr>
              <a:t>“Zacchaeus, come down immediately. </a:t>
            </a:r>
          </a:p>
          <a:p>
            <a:pPr algn="ctr">
              <a:lnSpc>
                <a:spcPct val="100000"/>
              </a:lnSpc>
              <a:spcBef>
                <a:spcPct val="0"/>
              </a:spcBef>
              <a:buFontTx/>
              <a:buNone/>
            </a:pPr>
            <a:r>
              <a:rPr lang="en-GB" altLang="en-US" sz="4000" b="1">
                <a:solidFill>
                  <a:schemeClr val="bg1"/>
                </a:solidFill>
                <a:latin typeface="Times New Roman" pitchFamily="18" charset="0"/>
                <a:cs typeface="Times New Roman" pitchFamily="18" charset="0"/>
              </a:rPr>
              <a:t>I must stay at your house today.”</a:t>
            </a:r>
            <a:endParaRPr lang="en-GB" altLang="en-US" sz="400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22533"/>
                                        </p:tgtEl>
                                        <p:attrNameLst>
                                          <p:attrName>style.visibility</p:attrName>
                                        </p:attrNameLst>
                                      </p:cBhvr>
                                      <p:to>
                                        <p:strVal val="visible"/>
                                      </p:to>
                                    </p:set>
                                    <p:animEffect transition="in" filter="barn(inVertical)">
                                      <p:cBhvr>
                                        <p:cTn id="7" dur="500"/>
                                        <p:tgtEl>
                                          <p:spTgt spid="2253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22535"/>
                                        </p:tgtEl>
                                        <p:attrNameLst>
                                          <p:attrName>style.visibility</p:attrName>
                                        </p:attrNameLst>
                                      </p:cBhvr>
                                      <p:to>
                                        <p:strVal val="visible"/>
                                      </p:to>
                                    </p:set>
                                    <p:animEffect transition="in" filter="barn(inVertical)">
                                      <p:cBhvr>
                                        <p:cTn id="12" dur="500"/>
                                        <p:tgtEl>
                                          <p:spTgt spid="2253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1000"/>
                                        <p:tgtEl>
                                          <p:spTgt spid="2"/>
                                        </p:tgtEl>
                                      </p:cBhvr>
                                    </p:animEffect>
                                    <p:anim calcmode="lin" valueType="num">
                                      <p:cBhvr>
                                        <p:cTn id="18" dur="1000" fill="hold"/>
                                        <p:tgtEl>
                                          <p:spTgt spid="2"/>
                                        </p:tgtEl>
                                        <p:attrNameLst>
                                          <p:attrName>ppt_x</p:attrName>
                                        </p:attrNameLst>
                                      </p:cBhvr>
                                      <p:tavLst>
                                        <p:tav tm="0">
                                          <p:val>
                                            <p:strVal val="#ppt_x"/>
                                          </p:val>
                                        </p:tav>
                                        <p:tav tm="100000">
                                          <p:val>
                                            <p:strVal val="#ppt_x"/>
                                          </p:val>
                                        </p:tav>
                                      </p:tavLst>
                                    </p:anim>
                                    <p:anim calcmode="lin" valueType="num">
                                      <p:cBhvr>
                                        <p:cTn id="1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D0D0D"/>
        </a:solidFill>
        <a:effectLst/>
      </p:bgPr>
    </p:bg>
    <p:spTree>
      <p:nvGrpSpPr>
        <p:cNvPr id="1" name=""/>
        <p:cNvGrpSpPr/>
        <p:nvPr/>
      </p:nvGrpSpPr>
      <p:grpSpPr>
        <a:xfrm>
          <a:off x="0" y="0"/>
          <a:ext cx="0" cy="0"/>
          <a:chOff x="0" y="0"/>
          <a:chExt cx="0" cy="0"/>
        </a:xfrm>
      </p:grpSpPr>
      <p:pic>
        <p:nvPicPr>
          <p:cNvPr id="8198" name="Picture 6" descr="Image result for For the Son of Man came to seek and to save the los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1850" y="401638"/>
            <a:ext cx="10426700" cy="586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8198"/>
                                        </p:tgtEl>
                                        <p:attrNameLst>
                                          <p:attrName>style.visibility</p:attrName>
                                        </p:attrNameLst>
                                      </p:cBhvr>
                                      <p:to>
                                        <p:strVal val="visible"/>
                                      </p:to>
                                    </p:set>
                                    <p:animEffect transition="in" filter="fade">
                                      <p:cBhvr>
                                        <p:cTn id="7" dur="1000"/>
                                        <p:tgtEl>
                                          <p:spTgt spid="8198"/>
                                        </p:tgtEl>
                                      </p:cBhvr>
                                    </p:animEffect>
                                    <p:anim calcmode="lin" valueType="num">
                                      <p:cBhvr>
                                        <p:cTn id="8" dur="1000" fill="hold"/>
                                        <p:tgtEl>
                                          <p:spTgt spid="8198"/>
                                        </p:tgtEl>
                                        <p:attrNameLst>
                                          <p:attrName>ppt_x</p:attrName>
                                        </p:attrNameLst>
                                      </p:cBhvr>
                                      <p:tavLst>
                                        <p:tav tm="0">
                                          <p:val>
                                            <p:strVal val="#ppt_x"/>
                                          </p:val>
                                        </p:tav>
                                        <p:tav tm="100000">
                                          <p:val>
                                            <p:strVal val="#ppt_x"/>
                                          </p:val>
                                        </p:tav>
                                      </p:tavLst>
                                    </p:anim>
                                    <p:anim calcmode="lin" valueType="num">
                                      <p:cBhvr>
                                        <p:cTn id="9" dur="1000" fill="hold"/>
                                        <p:tgtEl>
                                          <p:spTgt spid="819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D0D0D"/>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398463" y="836613"/>
            <a:ext cx="11149012" cy="31686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dirty="0">
                <a:latin typeface="Times New Roman" pitchFamily="18" charset="0"/>
                <a:cs typeface="Times New Roman" pitchFamily="18" charset="0"/>
              </a:rPr>
              <a:t>William </a:t>
            </a:r>
            <a:r>
              <a:rPr lang="en-GB" altLang="en-US" sz="4000" dirty="0" smtClean="0">
                <a:latin typeface="Times New Roman" pitchFamily="18" charset="0"/>
                <a:cs typeface="Times New Roman" pitchFamily="18" charset="0"/>
              </a:rPr>
              <a:t>Barclay said:</a:t>
            </a:r>
            <a:endParaRPr lang="en-GB" altLang="en-US" sz="4000" dirty="0">
              <a:latin typeface="Times New Roman" pitchFamily="18" charset="0"/>
              <a:cs typeface="Times New Roman" pitchFamily="18" charset="0"/>
            </a:endParaRPr>
          </a:p>
          <a:p>
            <a:pPr algn="just">
              <a:lnSpc>
                <a:spcPct val="100000"/>
              </a:lnSpc>
              <a:spcBef>
                <a:spcPct val="0"/>
              </a:spcBef>
              <a:buFontTx/>
              <a:buNone/>
            </a:pPr>
            <a:r>
              <a:rPr lang="en-GB" altLang="en-US" sz="4000" dirty="0">
                <a:latin typeface="Times New Roman" pitchFamily="18" charset="0"/>
                <a:cs typeface="Times New Roman" pitchFamily="18" charset="0"/>
              </a:rPr>
              <a:t>“We must always be careful how we take the meaning of this word </a:t>
            </a:r>
            <a:r>
              <a:rPr lang="en-GB" altLang="en-US" sz="4000" b="1" i="1" dirty="0">
                <a:solidFill>
                  <a:srgbClr val="000099"/>
                </a:solidFill>
                <a:latin typeface="Times New Roman" pitchFamily="18" charset="0"/>
                <a:cs typeface="Times New Roman" pitchFamily="18" charset="0"/>
              </a:rPr>
              <a:t>lost</a:t>
            </a:r>
            <a:r>
              <a:rPr lang="en-GB" altLang="en-US" sz="4000" i="1" dirty="0">
                <a:latin typeface="Times New Roman" pitchFamily="18" charset="0"/>
                <a:cs typeface="Times New Roman" pitchFamily="18" charset="0"/>
              </a:rPr>
              <a:t>. </a:t>
            </a:r>
            <a:r>
              <a:rPr lang="en-GB" altLang="en-US" sz="4000" dirty="0">
                <a:latin typeface="Times New Roman" pitchFamily="18" charset="0"/>
                <a:cs typeface="Times New Roman" pitchFamily="18" charset="0"/>
              </a:rPr>
              <a:t>In the New Testament it does not mean dammed or doomed. </a:t>
            </a:r>
          </a:p>
          <a:p>
            <a:pPr algn="just">
              <a:lnSpc>
                <a:spcPct val="100000"/>
              </a:lnSpc>
              <a:spcBef>
                <a:spcPct val="0"/>
              </a:spcBef>
              <a:buFontTx/>
              <a:buNone/>
            </a:pPr>
            <a:r>
              <a:rPr lang="en-GB" altLang="en-US" sz="4000" dirty="0">
                <a:latin typeface="Times New Roman" pitchFamily="18" charset="0"/>
                <a:cs typeface="Times New Roman" pitchFamily="18" charset="0"/>
              </a:rPr>
              <a:t>It simply means </a:t>
            </a:r>
            <a:r>
              <a:rPr lang="en-GB" altLang="en-US" sz="4000" b="1" i="1" dirty="0">
                <a:solidFill>
                  <a:srgbClr val="FF0000"/>
                </a:solidFill>
                <a:latin typeface="Times New Roman" pitchFamily="18" charset="0"/>
                <a:cs typeface="Times New Roman" pitchFamily="18" charset="0"/>
              </a:rPr>
              <a:t>in the wrong place.</a:t>
            </a:r>
            <a:r>
              <a:rPr lang="en-GB" altLang="en-US" sz="4000" i="1" dirty="0">
                <a:latin typeface="Times New Roman" pitchFamily="18" charset="0"/>
                <a:cs typeface="Times New Roman" pitchFamily="18" charset="0"/>
              </a:rPr>
              <a:t>”</a:t>
            </a:r>
            <a:endParaRPr lang="en-GB" altLang="en-US" sz="40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D0D0D"/>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385763" y="423863"/>
            <a:ext cx="11149012" cy="19399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baseline="30000">
                <a:latin typeface="Times New Roman" pitchFamily="18" charset="0"/>
                <a:cs typeface="Times New Roman" pitchFamily="18" charset="0"/>
              </a:rPr>
              <a:t>“</a:t>
            </a:r>
            <a:r>
              <a:rPr lang="en-GB" altLang="en-US" sz="4000">
                <a:latin typeface="Times New Roman" pitchFamily="18" charset="0"/>
                <a:cs typeface="Times New Roman" pitchFamily="18" charset="0"/>
              </a:rPr>
              <a:t>For the wages of sin is death, but the gift of God is eternal life in Christ Jesus our Lord”.</a:t>
            </a:r>
          </a:p>
          <a:p>
            <a:pPr>
              <a:lnSpc>
                <a:spcPct val="100000"/>
              </a:lnSpc>
              <a:spcBef>
                <a:spcPct val="0"/>
              </a:spcBef>
              <a:buFontTx/>
              <a:buNone/>
            </a:pPr>
            <a:r>
              <a:rPr lang="en-GB" altLang="en-US" sz="4000" b="1">
                <a:solidFill>
                  <a:srgbClr val="FF0000"/>
                </a:solidFill>
                <a:latin typeface="Times New Roman" pitchFamily="18" charset="0"/>
                <a:cs typeface="Times New Roman" pitchFamily="18" charset="0"/>
              </a:rPr>
              <a:t>Romans 6:23 (NIV)</a:t>
            </a:r>
          </a:p>
        </p:txBody>
      </p:sp>
      <p:sp>
        <p:nvSpPr>
          <p:cNvPr id="3" name="Rectangle 2"/>
          <p:cNvSpPr>
            <a:spLocks noChangeArrowheads="1"/>
          </p:cNvSpPr>
          <p:nvPr/>
        </p:nvSpPr>
        <p:spPr bwMode="auto">
          <a:xfrm>
            <a:off x="385763" y="2917825"/>
            <a:ext cx="11149012" cy="34163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3600" b="1" baseline="30000">
                <a:latin typeface="Times New Roman" pitchFamily="18" charset="0"/>
                <a:cs typeface="Times New Roman" pitchFamily="18" charset="0"/>
              </a:rPr>
              <a:t>4 </a:t>
            </a:r>
            <a:r>
              <a:rPr lang="en-GB" altLang="en-US" sz="3600">
                <a:latin typeface="Times New Roman" pitchFamily="18" charset="0"/>
                <a:cs typeface="Times New Roman" pitchFamily="18" charset="0"/>
              </a:rPr>
              <a:t>Surely he took up our pain and bore our suffering, yet we considered him punished by God, stricken by him, and afflicted. </a:t>
            </a:r>
            <a:r>
              <a:rPr lang="en-GB" altLang="en-US" sz="3600" b="1" baseline="30000">
                <a:latin typeface="Times New Roman" pitchFamily="18" charset="0"/>
                <a:cs typeface="Times New Roman" pitchFamily="18" charset="0"/>
              </a:rPr>
              <a:t>5 </a:t>
            </a:r>
            <a:r>
              <a:rPr lang="en-GB" altLang="en-US" sz="3600">
                <a:latin typeface="Times New Roman" pitchFamily="18" charset="0"/>
                <a:cs typeface="Times New Roman" pitchFamily="18" charset="0"/>
              </a:rPr>
              <a:t>But he was pierced for our transgressions, he was crushed for our iniquities; the punishment that brought us peace was on him, and by his wounds we are healed.</a:t>
            </a:r>
          </a:p>
          <a:p>
            <a:pPr>
              <a:lnSpc>
                <a:spcPct val="100000"/>
              </a:lnSpc>
              <a:spcBef>
                <a:spcPct val="0"/>
              </a:spcBef>
              <a:buFontTx/>
              <a:buNone/>
            </a:pPr>
            <a:r>
              <a:rPr lang="en-GB" altLang="en-US" sz="3600" b="1">
                <a:solidFill>
                  <a:srgbClr val="000099"/>
                </a:solidFill>
                <a:latin typeface="Times New Roman" pitchFamily="18" charset="0"/>
                <a:cs typeface="Times New Roman" pitchFamily="18" charset="0"/>
              </a:rPr>
              <a:t>Isaiah 53:4-5 (NIV)</a:t>
            </a:r>
            <a:endParaRPr lang="en-GB" altLang="en-US" sz="3600" b="1">
              <a:solidFill>
                <a:srgbClr val="0000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5122" name="Subtitle 2"/>
          <p:cNvSpPr>
            <a:spLocks noGrp="1"/>
          </p:cNvSpPr>
          <p:nvPr>
            <p:ph type="subTitle" idx="1"/>
          </p:nvPr>
        </p:nvSpPr>
        <p:spPr>
          <a:xfrm>
            <a:off x="601663" y="1476375"/>
            <a:ext cx="10877550" cy="5211763"/>
          </a:xfrm>
          <a:solidFill>
            <a:schemeClr val="bg1"/>
          </a:solidFill>
        </p:spPr>
        <p:txBody>
          <a:bodyPr/>
          <a:lstStyle/>
          <a:p>
            <a:pPr algn="just"/>
            <a:r>
              <a:rPr lang="en-GB" altLang="en-US" sz="4800" smtClean="0">
                <a:latin typeface="Times New Roman" pitchFamily="18" charset="0"/>
                <a:cs typeface="Times New Roman" pitchFamily="18" charset="0"/>
              </a:rPr>
              <a:t>The happiness which God designs for His higher creatures is the happiness of being freely, voluntarily united to Him and to each other in an ecstasy of love and delight…God is an aggressive pursuer of man but never at the expense of the freedom that we have to say no.</a:t>
            </a:r>
          </a:p>
          <a:p>
            <a:pPr algn="just"/>
            <a:r>
              <a:rPr lang="en-GB" altLang="en-US" sz="2000" b="1" smtClean="0">
                <a:solidFill>
                  <a:srgbClr val="000099"/>
                </a:solidFill>
                <a:latin typeface="Times New Roman" pitchFamily="18" charset="0"/>
                <a:cs typeface="Times New Roman" pitchFamily="18" charset="0"/>
              </a:rPr>
              <a:t>C. S. Lewis</a:t>
            </a:r>
          </a:p>
          <a:p>
            <a:pPr algn="just"/>
            <a:endParaRPr lang="en-GB" altLang="en-US" sz="3600" smtClean="0"/>
          </a:p>
        </p:txBody>
      </p:sp>
      <p:sp>
        <p:nvSpPr>
          <p:cNvPr id="2" name="Rectangle 1"/>
          <p:cNvSpPr>
            <a:spLocks noChangeArrowheads="1"/>
          </p:cNvSpPr>
          <p:nvPr/>
        </p:nvSpPr>
        <p:spPr bwMode="auto">
          <a:xfrm>
            <a:off x="53975" y="153988"/>
            <a:ext cx="11972925" cy="132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000" b="1">
                <a:solidFill>
                  <a:schemeClr val="bg1"/>
                </a:solidFill>
                <a:latin typeface="Times New Roman" pitchFamily="18" charset="0"/>
                <a:cs typeface="Times New Roman" pitchFamily="18" charset="0"/>
              </a:rPr>
              <a:t>God pursues a continual love relationship with you </a:t>
            </a:r>
          </a:p>
          <a:p>
            <a:pPr algn="ctr">
              <a:lnSpc>
                <a:spcPct val="100000"/>
              </a:lnSpc>
              <a:spcBef>
                <a:spcPct val="0"/>
              </a:spcBef>
              <a:buFontTx/>
              <a:buNone/>
            </a:pPr>
            <a:r>
              <a:rPr lang="en-GB" altLang="en-US" sz="4000" b="1">
                <a:solidFill>
                  <a:schemeClr val="bg1"/>
                </a:solidFill>
                <a:latin typeface="Times New Roman" pitchFamily="18" charset="0"/>
                <a:cs typeface="Times New Roman" pitchFamily="18" charset="0"/>
              </a:rPr>
              <a:t>that is real and personal.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5122">
                                            <p:bg/>
                                          </p:spTgt>
                                        </p:tgtEl>
                                        <p:attrNameLst>
                                          <p:attrName>style.visibility</p:attrName>
                                        </p:attrNameLst>
                                      </p:cBhvr>
                                      <p:to>
                                        <p:strVal val="visible"/>
                                      </p:to>
                                    </p:set>
                                    <p:anim calcmode="lin" valueType="num">
                                      <p:cBhvr additive="base">
                                        <p:cTn id="14" dur="500" fill="hold"/>
                                        <p:tgtEl>
                                          <p:spTgt spid="5122">
                                            <p:bg/>
                                          </p:spTgt>
                                        </p:tgtEl>
                                        <p:attrNameLst>
                                          <p:attrName>ppt_x</p:attrName>
                                        </p:attrNameLst>
                                      </p:cBhvr>
                                      <p:tavLst>
                                        <p:tav tm="0">
                                          <p:val>
                                            <p:strVal val="#ppt_x"/>
                                          </p:val>
                                        </p:tav>
                                        <p:tav tm="100000">
                                          <p:val>
                                            <p:strVal val="#ppt_x"/>
                                          </p:val>
                                        </p:tav>
                                      </p:tavLst>
                                    </p:anim>
                                    <p:anim calcmode="lin" valueType="num">
                                      <p:cBhvr additive="base">
                                        <p:cTn id="15" dur="500" fill="hold"/>
                                        <p:tgtEl>
                                          <p:spTgt spid="5122">
                                            <p:bg/>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build="p" animBg="1"/>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D0D0D"/>
        </a:solidFill>
        <a:effectLst/>
      </p:bgPr>
    </p:bg>
    <p:spTree>
      <p:nvGrpSpPr>
        <p:cNvPr id="1" name=""/>
        <p:cNvGrpSpPr/>
        <p:nvPr/>
      </p:nvGrpSpPr>
      <p:grpSpPr>
        <a:xfrm>
          <a:off x="0" y="0"/>
          <a:ext cx="0" cy="0"/>
          <a:chOff x="0" y="0"/>
          <a:chExt cx="0" cy="0"/>
        </a:xfrm>
      </p:grpSpPr>
      <p:pic>
        <p:nvPicPr>
          <p:cNvPr id="8198" name="Picture 6" descr="Image result for For the Son of Man came to seek and to save the los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1850" y="401638"/>
            <a:ext cx="10426700" cy="586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8198"/>
                                        </p:tgtEl>
                                        <p:attrNameLst>
                                          <p:attrName>style.visibility</p:attrName>
                                        </p:attrNameLst>
                                      </p:cBhvr>
                                      <p:to>
                                        <p:strVal val="visible"/>
                                      </p:to>
                                    </p:set>
                                    <p:animEffect transition="in" filter="fade">
                                      <p:cBhvr>
                                        <p:cTn id="7" dur="1000"/>
                                        <p:tgtEl>
                                          <p:spTgt spid="8198"/>
                                        </p:tgtEl>
                                      </p:cBhvr>
                                    </p:animEffect>
                                    <p:anim calcmode="lin" valueType="num">
                                      <p:cBhvr>
                                        <p:cTn id="8" dur="1000" fill="hold"/>
                                        <p:tgtEl>
                                          <p:spTgt spid="8198"/>
                                        </p:tgtEl>
                                        <p:attrNameLst>
                                          <p:attrName>ppt_x</p:attrName>
                                        </p:attrNameLst>
                                      </p:cBhvr>
                                      <p:tavLst>
                                        <p:tav tm="0">
                                          <p:val>
                                            <p:strVal val="#ppt_x"/>
                                          </p:val>
                                        </p:tav>
                                        <p:tav tm="100000">
                                          <p:val>
                                            <p:strVal val="#ppt_x"/>
                                          </p:val>
                                        </p:tav>
                                      </p:tavLst>
                                    </p:anim>
                                    <p:anim calcmode="lin" valueType="num">
                                      <p:cBhvr>
                                        <p:cTn id="9" dur="1000" fill="hold"/>
                                        <p:tgtEl>
                                          <p:spTgt spid="819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592138" y="276225"/>
            <a:ext cx="11320462" cy="58213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tabLst>
                <a:tab pos="533400" algn="l"/>
              </a:tabLst>
              <a:defRPr sz="2800">
                <a:solidFill>
                  <a:schemeClr val="tx1"/>
                </a:solidFill>
                <a:latin typeface="Calibri" pitchFamily="34" charset="0"/>
              </a:defRPr>
            </a:lvl1pPr>
            <a:lvl2pPr marL="742950" indent="-285750">
              <a:lnSpc>
                <a:spcPct val="90000"/>
              </a:lnSpc>
              <a:spcBef>
                <a:spcPts val="500"/>
              </a:spcBef>
              <a:buFont typeface="Arial" charset="0"/>
              <a:buChar char="•"/>
              <a:tabLst>
                <a:tab pos="533400" algn="l"/>
              </a:tabLst>
              <a:defRPr sz="2400">
                <a:solidFill>
                  <a:schemeClr val="tx1"/>
                </a:solidFill>
                <a:latin typeface="Calibri" pitchFamily="34" charset="0"/>
              </a:defRPr>
            </a:lvl2pPr>
            <a:lvl3pPr marL="1143000" indent="-228600">
              <a:lnSpc>
                <a:spcPct val="90000"/>
              </a:lnSpc>
              <a:spcBef>
                <a:spcPts val="500"/>
              </a:spcBef>
              <a:buFont typeface="Arial" charset="0"/>
              <a:buChar char="•"/>
              <a:tabLst>
                <a:tab pos="533400" algn="l"/>
              </a:tabLst>
              <a:defRPr sz="2000">
                <a:solidFill>
                  <a:schemeClr val="tx1"/>
                </a:solidFill>
                <a:latin typeface="Calibri" pitchFamily="34" charset="0"/>
              </a:defRPr>
            </a:lvl3pPr>
            <a:lvl4pPr marL="1600200" indent="-228600">
              <a:lnSpc>
                <a:spcPct val="90000"/>
              </a:lnSpc>
              <a:spcBef>
                <a:spcPts val="500"/>
              </a:spcBef>
              <a:buFont typeface="Arial" charset="0"/>
              <a:buChar char="•"/>
              <a:tabLst>
                <a:tab pos="533400" algn="l"/>
              </a:tabLst>
              <a:defRPr>
                <a:solidFill>
                  <a:schemeClr val="tx1"/>
                </a:solidFill>
                <a:latin typeface="Calibri" pitchFamily="34" charset="0"/>
              </a:defRPr>
            </a:lvl4pPr>
            <a:lvl5pPr marL="2057400" indent="-228600">
              <a:lnSpc>
                <a:spcPct val="90000"/>
              </a:lnSpc>
              <a:spcBef>
                <a:spcPts val="500"/>
              </a:spcBef>
              <a:buFont typeface="Arial" charset="0"/>
              <a:buChar char="•"/>
              <a:tabLst>
                <a:tab pos="533400" algn="l"/>
              </a:tabLst>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tabLst>
                <a:tab pos="533400" algn="l"/>
              </a:tabLst>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tabLst>
                <a:tab pos="533400" algn="l"/>
              </a:tabLst>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tabLst>
                <a:tab pos="533400" algn="l"/>
              </a:tabLst>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tabLst>
                <a:tab pos="533400" algn="l"/>
              </a:tabLst>
              <a:defRPr>
                <a:solidFill>
                  <a:schemeClr val="tx1"/>
                </a:solidFill>
                <a:latin typeface="Calibri" pitchFamily="34" charset="0"/>
              </a:defRPr>
            </a:lvl9pPr>
          </a:lstStyle>
          <a:p>
            <a:pPr>
              <a:buFont typeface="Arial" charset="0"/>
              <a:buNone/>
            </a:pPr>
            <a:r>
              <a:rPr lang="en-GB" altLang="en-US" sz="3600">
                <a:latin typeface="Times New Roman" pitchFamily="18" charset="0"/>
                <a:cs typeface="Times New Roman" pitchFamily="18" charset="0"/>
              </a:rPr>
              <a:t>Jesus entered Jericho and was passing through. </a:t>
            </a:r>
            <a:r>
              <a:rPr lang="en-GB" altLang="en-US" sz="3600" b="1" baseline="30000">
                <a:latin typeface="Times New Roman" pitchFamily="18" charset="0"/>
                <a:cs typeface="Times New Roman" pitchFamily="18" charset="0"/>
              </a:rPr>
              <a:t>2 </a:t>
            </a:r>
            <a:r>
              <a:rPr lang="en-GB" altLang="en-US" sz="3600">
                <a:latin typeface="Times New Roman" pitchFamily="18" charset="0"/>
                <a:cs typeface="Times New Roman" pitchFamily="18" charset="0"/>
              </a:rPr>
              <a:t>A man was there by the name of Zacchaeus; he was a chief tax collector and was wealthy.</a:t>
            </a:r>
            <a:r>
              <a:rPr lang="en-GB" altLang="en-US" sz="3600" b="1" baseline="30000">
                <a:latin typeface="Times New Roman" pitchFamily="18" charset="0"/>
                <a:cs typeface="Times New Roman" pitchFamily="18" charset="0"/>
              </a:rPr>
              <a:t>3 </a:t>
            </a:r>
            <a:r>
              <a:rPr lang="en-GB" altLang="en-US" sz="3600">
                <a:latin typeface="Times New Roman" pitchFamily="18" charset="0"/>
                <a:cs typeface="Times New Roman" pitchFamily="18" charset="0"/>
              </a:rPr>
              <a:t>He wanted to see who Jesus was, but because he was short he could not see over the crowd. </a:t>
            </a:r>
            <a:r>
              <a:rPr lang="en-GB" altLang="en-US" sz="3600" b="1" baseline="30000">
                <a:latin typeface="Times New Roman" pitchFamily="18" charset="0"/>
                <a:cs typeface="Times New Roman" pitchFamily="18" charset="0"/>
              </a:rPr>
              <a:t>4 </a:t>
            </a:r>
            <a:r>
              <a:rPr lang="en-GB" altLang="en-US" sz="3600">
                <a:latin typeface="Times New Roman" pitchFamily="18" charset="0"/>
                <a:cs typeface="Times New Roman" pitchFamily="18" charset="0"/>
              </a:rPr>
              <a:t>So he ran ahead and climbed a sycamore-figtree to see him, since Jesus was coming that way.</a:t>
            </a:r>
          </a:p>
          <a:p>
            <a:pPr>
              <a:buFont typeface="Arial" charset="0"/>
              <a:buNone/>
            </a:pPr>
            <a:r>
              <a:rPr lang="en-GB" altLang="en-US" sz="3600" b="1" baseline="30000">
                <a:latin typeface="Times New Roman" pitchFamily="18" charset="0"/>
                <a:cs typeface="Times New Roman" pitchFamily="18" charset="0"/>
              </a:rPr>
              <a:t>5 </a:t>
            </a:r>
            <a:r>
              <a:rPr lang="en-GB" altLang="en-US" sz="3600">
                <a:latin typeface="Times New Roman" pitchFamily="18" charset="0"/>
                <a:cs typeface="Times New Roman" pitchFamily="18" charset="0"/>
              </a:rPr>
              <a:t>When Jesus reached the spot, he looked up and said to him, “Zacchaeus, come down immediately. I must stay at your house today.”</a:t>
            </a:r>
            <a:r>
              <a:rPr lang="en-GB" altLang="en-US" sz="3600" b="1" baseline="30000">
                <a:latin typeface="Times New Roman" pitchFamily="18" charset="0"/>
                <a:cs typeface="Times New Roman" pitchFamily="18" charset="0"/>
              </a:rPr>
              <a:t>6 </a:t>
            </a:r>
            <a:r>
              <a:rPr lang="en-GB" altLang="en-US" sz="3600">
                <a:latin typeface="Times New Roman" pitchFamily="18" charset="0"/>
                <a:cs typeface="Times New Roman" pitchFamily="18" charset="0"/>
              </a:rPr>
              <a:t>So he came down at once and welcomed him gladly.</a:t>
            </a:r>
          </a:p>
          <a:p>
            <a:pPr algn="just" eaLnBrk="1" hangingPunct="1">
              <a:lnSpc>
                <a:spcPct val="100000"/>
              </a:lnSpc>
              <a:spcBef>
                <a:spcPct val="0"/>
              </a:spcBef>
              <a:spcAft>
                <a:spcPts val="300"/>
              </a:spcAft>
              <a:buFontTx/>
              <a:buNone/>
            </a:pPr>
            <a:r>
              <a:rPr lang="en-GB" altLang="en-US" sz="4000" b="1" i="1">
                <a:latin typeface="Times New Roman" pitchFamily="18" charset="0"/>
                <a:cs typeface="Times New Roman" pitchFamily="18" charset="0"/>
              </a:rPr>
              <a:t>Luke 19:1-10 (NIV)</a:t>
            </a:r>
            <a:r>
              <a:rPr lang="en-GB" altLang="en-US" sz="4000" i="1">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592138" y="404813"/>
            <a:ext cx="11320462" cy="55800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tabLst>
                <a:tab pos="533400" algn="l"/>
              </a:tabLst>
              <a:defRPr sz="2800">
                <a:solidFill>
                  <a:schemeClr val="tx1"/>
                </a:solidFill>
                <a:latin typeface="Calibri" pitchFamily="34" charset="0"/>
              </a:defRPr>
            </a:lvl1pPr>
            <a:lvl2pPr marL="742950" indent="-285750">
              <a:lnSpc>
                <a:spcPct val="90000"/>
              </a:lnSpc>
              <a:spcBef>
                <a:spcPts val="500"/>
              </a:spcBef>
              <a:buFont typeface="Arial" charset="0"/>
              <a:buChar char="•"/>
              <a:tabLst>
                <a:tab pos="533400" algn="l"/>
              </a:tabLst>
              <a:defRPr sz="2400">
                <a:solidFill>
                  <a:schemeClr val="tx1"/>
                </a:solidFill>
                <a:latin typeface="Calibri" pitchFamily="34" charset="0"/>
              </a:defRPr>
            </a:lvl2pPr>
            <a:lvl3pPr marL="1143000" indent="-228600">
              <a:lnSpc>
                <a:spcPct val="90000"/>
              </a:lnSpc>
              <a:spcBef>
                <a:spcPts val="500"/>
              </a:spcBef>
              <a:buFont typeface="Arial" charset="0"/>
              <a:buChar char="•"/>
              <a:tabLst>
                <a:tab pos="533400" algn="l"/>
              </a:tabLst>
              <a:defRPr sz="2000">
                <a:solidFill>
                  <a:schemeClr val="tx1"/>
                </a:solidFill>
                <a:latin typeface="Calibri" pitchFamily="34" charset="0"/>
              </a:defRPr>
            </a:lvl3pPr>
            <a:lvl4pPr marL="1600200" indent="-228600">
              <a:lnSpc>
                <a:spcPct val="90000"/>
              </a:lnSpc>
              <a:spcBef>
                <a:spcPts val="500"/>
              </a:spcBef>
              <a:buFont typeface="Arial" charset="0"/>
              <a:buChar char="•"/>
              <a:tabLst>
                <a:tab pos="533400" algn="l"/>
              </a:tabLst>
              <a:defRPr>
                <a:solidFill>
                  <a:schemeClr val="tx1"/>
                </a:solidFill>
                <a:latin typeface="Calibri" pitchFamily="34" charset="0"/>
              </a:defRPr>
            </a:lvl4pPr>
            <a:lvl5pPr marL="2057400" indent="-228600">
              <a:lnSpc>
                <a:spcPct val="90000"/>
              </a:lnSpc>
              <a:spcBef>
                <a:spcPts val="500"/>
              </a:spcBef>
              <a:buFont typeface="Arial" charset="0"/>
              <a:buChar char="•"/>
              <a:tabLst>
                <a:tab pos="533400" algn="l"/>
              </a:tabLst>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tabLst>
                <a:tab pos="533400" algn="l"/>
              </a:tabLst>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tabLst>
                <a:tab pos="533400" algn="l"/>
              </a:tabLst>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tabLst>
                <a:tab pos="533400" algn="l"/>
              </a:tabLst>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tabLst>
                <a:tab pos="533400" algn="l"/>
              </a:tabLst>
              <a:defRPr>
                <a:solidFill>
                  <a:schemeClr val="tx1"/>
                </a:solidFill>
                <a:latin typeface="Calibri" pitchFamily="34" charset="0"/>
              </a:defRPr>
            </a:lvl9pPr>
          </a:lstStyle>
          <a:p>
            <a:pPr>
              <a:buFont typeface="Arial" charset="0"/>
              <a:buNone/>
            </a:pPr>
            <a:r>
              <a:rPr lang="en-GB" altLang="en-US" sz="3600" b="1" baseline="30000">
                <a:latin typeface="Times New Roman" pitchFamily="18" charset="0"/>
                <a:cs typeface="Times New Roman" pitchFamily="18" charset="0"/>
              </a:rPr>
              <a:t>7 </a:t>
            </a:r>
            <a:r>
              <a:rPr lang="en-GB" altLang="en-US" sz="3600">
                <a:latin typeface="Times New Roman" pitchFamily="18" charset="0"/>
                <a:cs typeface="Times New Roman" pitchFamily="18" charset="0"/>
              </a:rPr>
              <a:t>All the people saw this and began to mutter, “He has gone to be the guest of a sinner.”</a:t>
            </a:r>
          </a:p>
          <a:p>
            <a:pPr>
              <a:buFont typeface="Arial" charset="0"/>
              <a:buNone/>
            </a:pPr>
            <a:r>
              <a:rPr lang="en-GB" altLang="en-US" sz="3600" b="1" baseline="30000">
                <a:latin typeface="Times New Roman" pitchFamily="18" charset="0"/>
                <a:cs typeface="Times New Roman" pitchFamily="18" charset="0"/>
              </a:rPr>
              <a:t>8 </a:t>
            </a:r>
            <a:r>
              <a:rPr lang="en-GB" altLang="en-US" sz="3600">
                <a:latin typeface="Times New Roman" pitchFamily="18" charset="0"/>
                <a:cs typeface="Times New Roman" pitchFamily="18" charset="0"/>
              </a:rPr>
              <a:t>But Zacchaeus stood up and said to the Lord, “Look, Lord! Here and now I give half of my possessions to the poor, and if I have cheated anybody out of anything, I will pay back four times the amount.”</a:t>
            </a:r>
          </a:p>
          <a:p>
            <a:pPr>
              <a:buFont typeface="Arial" charset="0"/>
              <a:buNone/>
            </a:pPr>
            <a:r>
              <a:rPr lang="en-GB" altLang="en-US" sz="3600" b="1" baseline="30000">
                <a:latin typeface="Times New Roman" pitchFamily="18" charset="0"/>
                <a:cs typeface="Times New Roman" pitchFamily="18" charset="0"/>
              </a:rPr>
              <a:t>9 </a:t>
            </a:r>
            <a:r>
              <a:rPr lang="en-GB" altLang="en-US" sz="3600">
                <a:latin typeface="Times New Roman" pitchFamily="18" charset="0"/>
                <a:cs typeface="Times New Roman" pitchFamily="18" charset="0"/>
              </a:rPr>
              <a:t>Jesus said to him, “Today salvation has come to this house, because this man, too, is a son of Abraham. </a:t>
            </a:r>
          </a:p>
          <a:p>
            <a:pPr>
              <a:buFont typeface="Arial" charset="0"/>
              <a:buNone/>
            </a:pPr>
            <a:r>
              <a:rPr lang="en-GB" altLang="en-US" sz="3600" b="1" baseline="30000">
                <a:latin typeface="Times New Roman" pitchFamily="18" charset="0"/>
                <a:cs typeface="Times New Roman" pitchFamily="18" charset="0"/>
              </a:rPr>
              <a:t>10 </a:t>
            </a:r>
            <a:r>
              <a:rPr lang="en-GB" altLang="en-US" sz="3600" b="1">
                <a:solidFill>
                  <a:srgbClr val="FF0000"/>
                </a:solidFill>
                <a:latin typeface="Times New Roman" pitchFamily="18" charset="0"/>
                <a:cs typeface="Times New Roman" pitchFamily="18" charset="0"/>
              </a:rPr>
              <a:t>For the Son of Man came to seek and to save the lost.</a:t>
            </a:r>
            <a:r>
              <a:rPr lang="en-GB" altLang="en-US" sz="3600">
                <a:latin typeface="Times New Roman" pitchFamily="18" charset="0"/>
                <a:cs typeface="Times New Roman" pitchFamily="18" charset="0"/>
              </a:rPr>
              <a:t>”</a:t>
            </a:r>
          </a:p>
          <a:p>
            <a:pPr algn="just" eaLnBrk="1" hangingPunct="1">
              <a:lnSpc>
                <a:spcPct val="100000"/>
              </a:lnSpc>
              <a:spcBef>
                <a:spcPct val="0"/>
              </a:spcBef>
              <a:spcAft>
                <a:spcPts val="300"/>
              </a:spcAft>
              <a:buFontTx/>
              <a:buNone/>
            </a:pPr>
            <a:r>
              <a:rPr lang="en-GB" altLang="en-US" sz="4000" b="1" i="1">
                <a:latin typeface="Times New Roman" pitchFamily="18" charset="0"/>
                <a:cs typeface="Times New Roman" pitchFamily="18" charset="0"/>
              </a:rPr>
              <a:t>Luke 19:1-10 (NIV)</a:t>
            </a:r>
            <a:r>
              <a:rPr lang="en-GB" altLang="en-US" sz="4000" i="1">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5122" name="Rectangle 3"/>
          <p:cNvSpPr>
            <a:spLocks noChangeArrowheads="1"/>
          </p:cNvSpPr>
          <p:nvPr/>
        </p:nvSpPr>
        <p:spPr bwMode="auto">
          <a:xfrm>
            <a:off x="1211263" y="739775"/>
            <a:ext cx="4486275" cy="7080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tabLst>
                <a:tab pos="533400" algn="l"/>
              </a:tabLst>
              <a:defRPr sz="2800">
                <a:solidFill>
                  <a:schemeClr val="tx1"/>
                </a:solidFill>
                <a:latin typeface="Calibri" pitchFamily="34" charset="0"/>
              </a:defRPr>
            </a:lvl1pPr>
            <a:lvl2pPr marL="742950" indent="-285750">
              <a:lnSpc>
                <a:spcPct val="90000"/>
              </a:lnSpc>
              <a:spcBef>
                <a:spcPts val="500"/>
              </a:spcBef>
              <a:buFont typeface="Arial" charset="0"/>
              <a:buChar char="•"/>
              <a:tabLst>
                <a:tab pos="533400" algn="l"/>
              </a:tabLst>
              <a:defRPr sz="2400">
                <a:solidFill>
                  <a:schemeClr val="tx1"/>
                </a:solidFill>
                <a:latin typeface="Calibri" pitchFamily="34" charset="0"/>
              </a:defRPr>
            </a:lvl2pPr>
            <a:lvl3pPr marL="1143000" indent="-228600">
              <a:lnSpc>
                <a:spcPct val="90000"/>
              </a:lnSpc>
              <a:spcBef>
                <a:spcPts val="500"/>
              </a:spcBef>
              <a:buFont typeface="Arial" charset="0"/>
              <a:buChar char="•"/>
              <a:tabLst>
                <a:tab pos="533400" algn="l"/>
              </a:tabLst>
              <a:defRPr sz="2000">
                <a:solidFill>
                  <a:schemeClr val="tx1"/>
                </a:solidFill>
                <a:latin typeface="Calibri" pitchFamily="34" charset="0"/>
              </a:defRPr>
            </a:lvl3pPr>
            <a:lvl4pPr marL="1600200" indent="-228600">
              <a:lnSpc>
                <a:spcPct val="90000"/>
              </a:lnSpc>
              <a:spcBef>
                <a:spcPts val="500"/>
              </a:spcBef>
              <a:buFont typeface="Arial" charset="0"/>
              <a:buChar char="•"/>
              <a:tabLst>
                <a:tab pos="533400" algn="l"/>
              </a:tabLst>
              <a:defRPr>
                <a:solidFill>
                  <a:schemeClr val="tx1"/>
                </a:solidFill>
                <a:latin typeface="Calibri" pitchFamily="34" charset="0"/>
              </a:defRPr>
            </a:lvl4pPr>
            <a:lvl5pPr marL="2057400" indent="-228600">
              <a:lnSpc>
                <a:spcPct val="90000"/>
              </a:lnSpc>
              <a:spcBef>
                <a:spcPts val="500"/>
              </a:spcBef>
              <a:buFont typeface="Arial" charset="0"/>
              <a:buChar char="•"/>
              <a:tabLst>
                <a:tab pos="533400" algn="l"/>
              </a:tabLst>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tabLst>
                <a:tab pos="533400" algn="l"/>
              </a:tabLst>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tabLst>
                <a:tab pos="533400" algn="l"/>
              </a:tabLst>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tabLst>
                <a:tab pos="533400" algn="l"/>
              </a:tabLst>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tabLst>
                <a:tab pos="533400" algn="l"/>
              </a:tabLst>
              <a:defRPr>
                <a:solidFill>
                  <a:schemeClr val="tx1"/>
                </a:solidFill>
                <a:latin typeface="Calibri" pitchFamily="34" charset="0"/>
              </a:defRPr>
            </a:lvl9pPr>
          </a:lstStyle>
          <a:p>
            <a:pPr algn="just" eaLnBrk="1" hangingPunct="1">
              <a:lnSpc>
                <a:spcPct val="100000"/>
              </a:lnSpc>
              <a:spcBef>
                <a:spcPct val="0"/>
              </a:spcBef>
              <a:spcAft>
                <a:spcPts val="300"/>
              </a:spcAft>
              <a:buFontTx/>
              <a:buNone/>
            </a:pPr>
            <a:r>
              <a:rPr lang="en-GB" altLang="en-US" sz="4000" b="1">
                <a:latin typeface="Times New Roman" pitchFamily="18" charset="0"/>
                <a:cs typeface="Times New Roman" pitchFamily="18" charset="0"/>
              </a:rPr>
              <a:t>Let’s pray…</a:t>
            </a:r>
            <a:endParaRPr lang="en-GB" altLang="en-US" sz="4000" b="1" i="1">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409575" y="268288"/>
            <a:ext cx="11653838"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3200" b="1">
                <a:solidFill>
                  <a:srgbClr val="FFFF00"/>
                </a:solidFill>
                <a:latin typeface="Times New Roman" pitchFamily="18" charset="0"/>
                <a:cs typeface="Times New Roman" pitchFamily="18" charset="0"/>
              </a:rPr>
              <a:t>The second reality in Experiencing God is that </a:t>
            </a:r>
          </a:p>
          <a:p>
            <a:pPr algn="ctr">
              <a:lnSpc>
                <a:spcPct val="100000"/>
              </a:lnSpc>
              <a:spcBef>
                <a:spcPct val="0"/>
              </a:spcBef>
              <a:buFontTx/>
              <a:buNone/>
            </a:pPr>
            <a:r>
              <a:rPr lang="en-GB" altLang="en-US" sz="3200" b="1">
                <a:solidFill>
                  <a:srgbClr val="FFFF00"/>
                </a:solidFill>
                <a:latin typeface="Times New Roman" pitchFamily="18" charset="0"/>
                <a:cs typeface="Times New Roman" pitchFamily="18" charset="0"/>
              </a:rPr>
              <a:t>God pursues a continual love relationship with you </a:t>
            </a:r>
          </a:p>
          <a:p>
            <a:pPr algn="ctr">
              <a:lnSpc>
                <a:spcPct val="100000"/>
              </a:lnSpc>
              <a:spcBef>
                <a:spcPct val="0"/>
              </a:spcBef>
              <a:buFontTx/>
              <a:buNone/>
            </a:pPr>
            <a:r>
              <a:rPr lang="en-GB" altLang="en-US" sz="3200" b="1">
                <a:solidFill>
                  <a:srgbClr val="FFFF00"/>
                </a:solidFill>
                <a:latin typeface="Times New Roman" pitchFamily="18" charset="0"/>
                <a:cs typeface="Times New Roman" pitchFamily="18" charset="0"/>
              </a:rPr>
              <a:t>that is real and personal.</a:t>
            </a:r>
          </a:p>
        </p:txBody>
      </p:sp>
      <p:pic>
        <p:nvPicPr>
          <p:cNvPr id="4103" name="Picture 7" descr="Image result for Psalm 23: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24150" y="1957388"/>
            <a:ext cx="6610350" cy="466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42" presetClass="entr" presetSubtype="0" fill="hold" nodeType="clickEffect">
                                  <p:stCondLst>
                                    <p:cond delay="0"/>
                                  </p:stCondLst>
                                  <p:childTnLst>
                                    <p:set>
                                      <p:cBhvr>
                                        <p:cTn id="10" dur="1" fill="hold">
                                          <p:stCondLst>
                                            <p:cond delay="0"/>
                                          </p:stCondLst>
                                        </p:cTn>
                                        <p:tgtEl>
                                          <p:spTgt spid="4103"/>
                                        </p:tgtEl>
                                        <p:attrNameLst>
                                          <p:attrName>style.visibility</p:attrName>
                                        </p:attrNameLst>
                                      </p:cBhvr>
                                      <p:to>
                                        <p:strVal val="visible"/>
                                      </p:to>
                                    </p:set>
                                    <p:animEffect transition="in" filter="fade">
                                      <p:cBhvr>
                                        <p:cTn id="11" dur="1000"/>
                                        <p:tgtEl>
                                          <p:spTgt spid="4103"/>
                                        </p:tgtEl>
                                      </p:cBhvr>
                                    </p:animEffect>
                                    <p:anim calcmode="lin" valueType="num">
                                      <p:cBhvr>
                                        <p:cTn id="12" dur="1000" fill="hold"/>
                                        <p:tgtEl>
                                          <p:spTgt spid="4103"/>
                                        </p:tgtEl>
                                        <p:attrNameLst>
                                          <p:attrName>ppt_x</p:attrName>
                                        </p:attrNameLst>
                                      </p:cBhvr>
                                      <p:tavLst>
                                        <p:tav tm="0">
                                          <p:val>
                                            <p:strVal val="#ppt_x"/>
                                          </p:val>
                                        </p:tav>
                                        <p:tav tm="100000">
                                          <p:val>
                                            <p:strVal val="#ppt_x"/>
                                          </p:val>
                                        </p:tav>
                                      </p:tavLst>
                                    </p:anim>
                                    <p:anim calcmode="lin" valueType="num">
                                      <p:cBhvr>
                                        <p:cTn id="13" dur="1000" fill="hold"/>
                                        <p:tgtEl>
                                          <p:spTgt spid="410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pic>
        <p:nvPicPr>
          <p:cNvPr id="4101" name="Picture 5" descr="Image result for The Good shepher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5375" y="860425"/>
            <a:ext cx="7283450" cy="5856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Rectangle 3"/>
          <p:cNvSpPr>
            <a:spLocks noChangeArrowheads="1"/>
          </p:cNvSpPr>
          <p:nvPr/>
        </p:nvSpPr>
        <p:spPr bwMode="auto">
          <a:xfrm>
            <a:off x="3379788" y="85725"/>
            <a:ext cx="5037137" cy="7064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tabLst>
                <a:tab pos="533400" algn="l"/>
              </a:tabLst>
              <a:defRPr sz="2800">
                <a:solidFill>
                  <a:schemeClr val="tx1"/>
                </a:solidFill>
                <a:latin typeface="Calibri" pitchFamily="34" charset="0"/>
              </a:defRPr>
            </a:lvl1pPr>
            <a:lvl2pPr marL="742950" indent="-285750">
              <a:lnSpc>
                <a:spcPct val="90000"/>
              </a:lnSpc>
              <a:spcBef>
                <a:spcPts val="500"/>
              </a:spcBef>
              <a:buFont typeface="Arial" charset="0"/>
              <a:buChar char="•"/>
              <a:tabLst>
                <a:tab pos="533400" algn="l"/>
              </a:tabLst>
              <a:defRPr sz="2400">
                <a:solidFill>
                  <a:schemeClr val="tx1"/>
                </a:solidFill>
                <a:latin typeface="Calibri" pitchFamily="34" charset="0"/>
              </a:defRPr>
            </a:lvl2pPr>
            <a:lvl3pPr marL="1143000" indent="-228600">
              <a:lnSpc>
                <a:spcPct val="90000"/>
              </a:lnSpc>
              <a:spcBef>
                <a:spcPts val="500"/>
              </a:spcBef>
              <a:buFont typeface="Arial" charset="0"/>
              <a:buChar char="•"/>
              <a:tabLst>
                <a:tab pos="533400" algn="l"/>
              </a:tabLst>
              <a:defRPr sz="2000">
                <a:solidFill>
                  <a:schemeClr val="tx1"/>
                </a:solidFill>
                <a:latin typeface="Calibri" pitchFamily="34" charset="0"/>
              </a:defRPr>
            </a:lvl3pPr>
            <a:lvl4pPr marL="1600200" indent="-228600">
              <a:lnSpc>
                <a:spcPct val="90000"/>
              </a:lnSpc>
              <a:spcBef>
                <a:spcPts val="500"/>
              </a:spcBef>
              <a:buFont typeface="Arial" charset="0"/>
              <a:buChar char="•"/>
              <a:tabLst>
                <a:tab pos="533400" algn="l"/>
              </a:tabLst>
              <a:defRPr>
                <a:solidFill>
                  <a:schemeClr val="tx1"/>
                </a:solidFill>
                <a:latin typeface="Calibri" pitchFamily="34" charset="0"/>
              </a:defRPr>
            </a:lvl4pPr>
            <a:lvl5pPr marL="2057400" indent="-228600">
              <a:lnSpc>
                <a:spcPct val="90000"/>
              </a:lnSpc>
              <a:spcBef>
                <a:spcPts val="500"/>
              </a:spcBef>
              <a:buFont typeface="Arial" charset="0"/>
              <a:buChar char="•"/>
              <a:tabLst>
                <a:tab pos="533400" algn="l"/>
              </a:tabLst>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tabLst>
                <a:tab pos="533400" algn="l"/>
              </a:tabLst>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tabLst>
                <a:tab pos="533400" algn="l"/>
              </a:tabLst>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tabLst>
                <a:tab pos="533400" algn="l"/>
              </a:tabLst>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tabLst>
                <a:tab pos="533400" algn="l"/>
              </a:tabLst>
              <a:defRPr>
                <a:solidFill>
                  <a:schemeClr val="tx1"/>
                </a:solidFill>
                <a:latin typeface="Calibri" pitchFamily="34" charset="0"/>
              </a:defRPr>
            </a:lvl9pPr>
          </a:lstStyle>
          <a:p>
            <a:pPr algn="ctr" eaLnBrk="1" hangingPunct="1">
              <a:lnSpc>
                <a:spcPct val="100000"/>
              </a:lnSpc>
              <a:spcBef>
                <a:spcPct val="0"/>
              </a:spcBef>
              <a:spcAft>
                <a:spcPts val="300"/>
              </a:spcAft>
              <a:buFontTx/>
              <a:buNone/>
            </a:pPr>
            <a:r>
              <a:rPr lang="en-GB" altLang="en-US" sz="4000" b="1">
                <a:latin typeface="Times New Roman" pitchFamily="18" charset="0"/>
                <a:cs typeface="Times New Roman" pitchFamily="18" charset="0"/>
              </a:rPr>
              <a:t>The Good Shepherd</a:t>
            </a:r>
            <a:endParaRPr lang="en-GB" altLang="en-US" sz="4000" b="1" i="1">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1"/>
                                        </p:tgtEl>
                                        <p:attrNameLst>
                                          <p:attrName>style.visibility</p:attrName>
                                        </p:attrNameLst>
                                      </p:cBhvr>
                                      <p:to>
                                        <p:strVal val="visible"/>
                                      </p:to>
                                    </p:set>
                                    <p:animEffect transition="in" filter="fade">
                                      <p:cBhvr>
                                        <p:cTn id="7" dur="1000"/>
                                        <p:tgtEl>
                                          <p:spTgt spid="7171"/>
                                        </p:tgtEl>
                                      </p:cBhvr>
                                    </p:animEffect>
                                    <p:anim calcmode="lin" valueType="num">
                                      <p:cBhvr>
                                        <p:cTn id="8" dur="1000" fill="hold"/>
                                        <p:tgtEl>
                                          <p:spTgt spid="7171"/>
                                        </p:tgtEl>
                                        <p:attrNameLst>
                                          <p:attrName>ppt_x</p:attrName>
                                        </p:attrNameLst>
                                      </p:cBhvr>
                                      <p:tavLst>
                                        <p:tav tm="0">
                                          <p:val>
                                            <p:strVal val="#ppt_x"/>
                                          </p:val>
                                        </p:tav>
                                        <p:tav tm="100000">
                                          <p:val>
                                            <p:strVal val="#ppt_x"/>
                                          </p:val>
                                        </p:tav>
                                      </p:tavLst>
                                    </p:anim>
                                    <p:anim calcmode="lin" valueType="num">
                                      <p:cBhvr>
                                        <p:cTn id="9" dur="1000" fill="hold"/>
                                        <p:tgtEl>
                                          <p:spTgt spid="7171"/>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4" fill="hold" nodeType="clickEffect">
                                  <p:stCondLst>
                                    <p:cond delay="0"/>
                                  </p:stCondLst>
                                  <p:childTnLst>
                                    <p:set>
                                      <p:cBhvr>
                                        <p:cTn id="13" dur="1" fill="hold">
                                          <p:stCondLst>
                                            <p:cond delay="0"/>
                                          </p:stCondLst>
                                        </p:cTn>
                                        <p:tgtEl>
                                          <p:spTgt spid="4101"/>
                                        </p:tgtEl>
                                        <p:attrNameLst>
                                          <p:attrName>style.visibility</p:attrName>
                                        </p:attrNameLst>
                                      </p:cBhvr>
                                      <p:to>
                                        <p:strVal val="visible"/>
                                      </p:to>
                                    </p:set>
                                    <p:animEffect transition="in" filter="wipe(down)">
                                      <p:cBhvr>
                                        <p:cTn id="14" dur="500"/>
                                        <p:tgtEl>
                                          <p:spTgt spid="41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592138" y="276225"/>
            <a:ext cx="11320462" cy="62865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tabLst>
                <a:tab pos="533400" algn="l"/>
              </a:tabLst>
              <a:defRPr sz="2800">
                <a:solidFill>
                  <a:schemeClr val="tx1"/>
                </a:solidFill>
                <a:latin typeface="Calibri" pitchFamily="34" charset="0"/>
              </a:defRPr>
            </a:lvl1pPr>
            <a:lvl2pPr marL="742950" indent="-285750">
              <a:lnSpc>
                <a:spcPct val="90000"/>
              </a:lnSpc>
              <a:spcBef>
                <a:spcPts val="500"/>
              </a:spcBef>
              <a:buFont typeface="Arial" charset="0"/>
              <a:buChar char="•"/>
              <a:tabLst>
                <a:tab pos="533400" algn="l"/>
              </a:tabLst>
              <a:defRPr sz="2400">
                <a:solidFill>
                  <a:schemeClr val="tx1"/>
                </a:solidFill>
                <a:latin typeface="Calibri" pitchFamily="34" charset="0"/>
              </a:defRPr>
            </a:lvl2pPr>
            <a:lvl3pPr marL="1143000" indent="-228600">
              <a:lnSpc>
                <a:spcPct val="90000"/>
              </a:lnSpc>
              <a:spcBef>
                <a:spcPts val="500"/>
              </a:spcBef>
              <a:buFont typeface="Arial" charset="0"/>
              <a:buChar char="•"/>
              <a:tabLst>
                <a:tab pos="533400" algn="l"/>
              </a:tabLst>
              <a:defRPr sz="2000">
                <a:solidFill>
                  <a:schemeClr val="tx1"/>
                </a:solidFill>
                <a:latin typeface="Calibri" pitchFamily="34" charset="0"/>
              </a:defRPr>
            </a:lvl3pPr>
            <a:lvl4pPr marL="1600200" indent="-228600">
              <a:lnSpc>
                <a:spcPct val="90000"/>
              </a:lnSpc>
              <a:spcBef>
                <a:spcPts val="500"/>
              </a:spcBef>
              <a:buFont typeface="Arial" charset="0"/>
              <a:buChar char="•"/>
              <a:tabLst>
                <a:tab pos="533400" algn="l"/>
              </a:tabLst>
              <a:defRPr>
                <a:solidFill>
                  <a:schemeClr val="tx1"/>
                </a:solidFill>
                <a:latin typeface="Calibri" pitchFamily="34" charset="0"/>
              </a:defRPr>
            </a:lvl4pPr>
            <a:lvl5pPr marL="2057400" indent="-228600">
              <a:lnSpc>
                <a:spcPct val="90000"/>
              </a:lnSpc>
              <a:spcBef>
                <a:spcPts val="500"/>
              </a:spcBef>
              <a:buFont typeface="Arial" charset="0"/>
              <a:buChar char="•"/>
              <a:tabLst>
                <a:tab pos="533400" algn="l"/>
              </a:tabLst>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tabLst>
                <a:tab pos="533400" algn="l"/>
              </a:tabLst>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tabLst>
                <a:tab pos="533400" algn="l"/>
              </a:tabLst>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tabLst>
                <a:tab pos="533400" algn="l"/>
              </a:tabLst>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tabLst>
                <a:tab pos="533400" algn="l"/>
              </a:tabLst>
              <a:defRPr>
                <a:solidFill>
                  <a:schemeClr val="tx1"/>
                </a:solidFill>
                <a:latin typeface="Calibri" pitchFamily="34" charset="0"/>
              </a:defRPr>
            </a:lvl9pPr>
          </a:lstStyle>
          <a:p>
            <a:pPr algn="just" eaLnBrk="1" hangingPunct="1">
              <a:lnSpc>
                <a:spcPct val="100000"/>
              </a:lnSpc>
              <a:spcBef>
                <a:spcPct val="0"/>
              </a:spcBef>
              <a:spcAft>
                <a:spcPts val="300"/>
              </a:spcAft>
              <a:buFontTx/>
              <a:buNone/>
            </a:pPr>
            <a:r>
              <a:rPr lang="en-GB" altLang="en-US" sz="4000" b="1" baseline="30000">
                <a:latin typeface="Times New Roman" pitchFamily="18" charset="0"/>
                <a:cs typeface="Times New Roman" pitchFamily="18" charset="0"/>
              </a:rPr>
              <a:t>3</a:t>
            </a:r>
            <a:r>
              <a:rPr lang="en-GB" altLang="en-US" sz="3600" b="1" baseline="30000">
                <a:latin typeface="Times New Roman" pitchFamily="18" charset="0"/>
                <a:cs typeface="Times New Roman" pitchFamily="18" charset="0"/>
              </a:rPr>
              <a:t> </a:t>
            </a:r>
            <a:r>
              <a:rPr lang="en-GB" altLang="en-US" sz="3600">
                <a:latin typeface="Times New Roman" pitchFamily="18" charset="0"/>
                <a:cs typeface="Times New Roman" pitchFamily="18" charset="0"/>
              </a:rPr>
              <a:t>Then Jesus told them this parable: </a:t>
            </a:r>
            <a:r>
              <a:rPr lang="en-GB" altLang="en-US" sz="3600" b="1" baseline="30000">
                <a:latin typeface="Times New Roman" pitchFamily="18" charset="0"/>
                <a:cs typeface="Times New Roman" pitchFamily="18" charset="0"/>
              </a:rPr>
              <a:t>4 </a:t>
            </a:r>
            <a:r>
              <a:rPr lang="en-GB" altLang="en-US" sz="3600">
                <a:latin typeface="Times New Roman" pitchFamily="18" charset="0"/>
                <a:cs typeface="Times New Roman" pitchFamily="18" charset="0"/>
              </a:rPr>
              <a:t>“Suppose one of you has a hundred sheep and loses one of them. Doesn’t he leave the ninety-nine in the open country and go after the lost sheep until he finds it? </a:t>
            </a:r>
            <a:r>
              <a:rPr lang="en-GB" altLang="en-US" sz="3600" b="1" baseline="30000">
                <a:latin typeface="Times New Roman" pitchFamily="18" charset="0"/>
                <a:cs typeface="Times New Roman" pitchFamily="18" charset="0"/>
              </a:rPr>
              <a:t>5 </a:t>
            </a:r>
            <a:r>
              <a:rPr lang="en-GB" altLang="en-US" sz="3600">
                <a:latin typeface="Times New Roman" pitchFamily="18" charset="0"/>
                <a:cs typeface="Times New Roman" pitchFamily="18" charset="0"/>
              </a:rPr>
              <a:t>And when he finds it, he joyfully puts it on his shoulders </a:t>
            </a:r>
            <a:r>
              <a:rPr lang="en-GB" altLang="en-US" sz="3600" b="1" baseline="30000">
                <a:latin typeface="Times New Roman" pitchFamily="18" charset="0"/>
                <a:cs typeface="Times New Roman" pitchFamily="18" charset="0"/>
              </a:rPr>
              <a:t>6 </a:t>
            </a:r>
            <a:r>
              <a:rPr lang="en-GB" altLang="en-US" sz="3600">
                <a:latin typeface="Times New Roman" pitchFamily="18" charset="0"/>
                <a:cs typeface="Times New Roman" pitchFamily="18" charset="0"/>
              </a:rPr>
              <a:t>and goes home. Then he calls his friends and neighbours together and says, ‘Rejoice with me; </a:t>
            </a:r>
            <a:r>
              <a:rPr lang="en-GB" altLang="en-US" sz="3600" b="1">
                <a:solidFill>
                  <a:srgbClr val="FF0000"/>
                </a:solidFill>
                <a:latin typeface="Times New Roman" pitchFamily="18" charset="0"/>
                <a:cs typeface="Times New Roman" pitchFamily="18" charset="0"/>
              </a:rPr>
              <a:t>I have found my lost sheep</a:t>
            </a:r>
            <a:r>
              <a:rPr lang="en-GB" altLang="en-US" sz="3600">
                <a:latin typeface="Times New Roman" pitchFamily="18" charset="0"/>
                <a:cs typeface="Times New Roman" pitchFamily="18" charset="0"/>
              </a:rPr>
              <a:t>.’ </a:t>
            </a:r>
            <a:r>
              <a:rPr lang="en-GB" altLang="en-US" sz="3600" b="1" baseline="30000">
                <a:latin typeface="Times New Roman" pitchFamily="18" charset="0"/>
                <a:cs typeface="Times New Roman" pitchFamily="18" charset="0"/>
              </a:rPr>
              <a:t>7 </a:t>
            </a:r>
            <a:r>
              <a:rPr lang="en-GB" altLang="en-US" sz="3600">
                <a:latin typeface="Times New Roman" pitchFamily="18" charset="0"/>
                <a:cs typeface="Times New Roman" pitchFamily="18" charset="0"/>
              </a:rPr>
              <a:t>I tell you that in the same way there will be more rejoicing in heaven over one sinner who repents than over ninety-nine righteous persons who do not need to repent.</a:t>
            </a:r>
          </a:p>
          <a:p>
            <a:pPr algn="just" eaLnBrk="1" hangingPunct="1">
              <a:lnSpc>
                <a:spcPct val="100000"/>
              </a:lnSpc>
              <a:spcBef>
                <a:spcPct val="0"/>
              </a:spcBef>
              <a:spcAft>
                <a:spcPts val="300"/>
              </a:spcAft>
              <a:buFontTx/>
              <a:buNone/>
            </a:pPr>
            <a:r>
              <a:rPr lang="en-GB" altLang="en-US" sz="4000" b="1" i="1">
                <a:latin typeface="Times New Roman" pitchFamily="18" charset="0"/>
                <a:cs typeface="Times New Roman" pitchFamily="18" charset="0"/>
              </a:rPr>
              <a:t>Luke 15:3-7 NIV)</a:t>
            </a:r>
            <a:r>
              <a:rPr lang="en-GB" altLang="en-US" sz="4000" i="1">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D0D0D"/>
        </a:solidFill>
        <a:effectLst/>
      </p:bgPr>
    </p:bg>
    <p:spTree>
      <p:nvGrpSpPr>
        <p:cNvPr id="1" name=""/>
        <p:cNvGrpSpPr/>
        <p:nvPr/>
      </p:nvGrpSpPr>
      <p:grpSpPr>
        <a:xfrm>
          <a:off x="0" y="0"/>
          <a:ext cx="0" cy="0"/>
          <a:chOff x="0" y="0"/>
          <a:chExt cx="0" cy="0"/>
        </a:xfrm>
      </p:grpSpPr>
      <p:sp>
        <p:nvSpPr>
          <p:cNvPr id="8" name="Rectangle 7"/>
          <p:cNvSpPr/>
          <p:nvPr/>
        </p:nvSpPr>
        <p:spPr>
          <a:xfrm>
            <a:off x="809625" y="407988"/>
            <a:ext cx="10398125" cy="6186487"/>
          </a:xfrm>
          <a:prstGeom prst="rect">
            <a:avLst/>
          </a:prstGeom>
          <a:solidFill>
            <a:schemeClr val="bg1"/>
          </a:solidFill>
        </p:spPr>
        <p:txBody>
          <a:bodyPr>
            <a:spAutoFit/>
          </a:bodyPr>
          <a:lstStyle/>
          <a:p>
            <a:pPr>
              <a:defRPr/>
            </a:pPr>
            <a:r>
              <a:rPr lang="en-GB" sz="3600" b="1" baseline="30000" dirty="0">
                <a:latin typeface="Times New Roman" panose="02020603050405020304" pitchFamily="18" charset="0"/>
                <a:cs typeface="Times New Roman" panose="02020603050405020304" pitchFamily="18" charset="0"/>
              </a:rPr>
              <a:t>4 </a:t>
            </a:r>
            <a:r>
              <a:rPr lang="en-GB" sz="3600" dirty="0">
                <a:latin typeface="Times New Roman" panose="02020603050405020304" pitchFamily="18" charset="0"/>
                <a:cs typeface="Times New Roman" panose="02020603050405020304" pitchFamily="18" charset="0"/>
              </a:rPr>
              <a:t>Surely he took up our pain and bore our suffering,</a:t>
            </a:r>
            <a:br>
              <a:rPr lang="en-GB" sz="3600" dirty="0">
                <a:latin typeface="Times New Roman" panose="02020603050405020304" pitchFamily="18" charset="0"/>
                <a:cs typeface="Times New Roman" panose="02020603050405020304" pitchFamily="18" charset="0"/>
              </a:rPr>
            </a:br>
            <a:r>
              <a:rPr lang="en-GB" sz="3600" dirty="0">
                <a:latin typeface="Times New Roman" panose="02020603050405020304" pitchFamily="18" charset="0"/>
                <a:cs typeface="Times New Roman" panose="02020603050405020304" pitchFamily="18" charset="0"/>
              </a:rPr>
              <a:t>yet we considered him punished by God, stricken by him, and afflicted.</a:t>
            </a:r>
            <a:br>
              <a:rPr lang="en-GB" sz="3600" dirty="0">
                <a:latin typeface="Times New Roman" panose="02020603050405020304" pitchFamily="18" charset="0"/>
                <a:cs typeface="Times New Roman" panose="02020603050405020304" pitchFamily="18" charset="0"/>
              </a:rPr>
            </a:br>
            <a:r>
              <a:rPr lang="en-GB" sz="3600" b="1" baseline="30000" dirty="0">
                <a:latin typeface="Times New Roman" panose="02020603050405020304" pitchFamily="18" charset="0"/>
                <a:cs typeface="Times New Roman" panose="02020603050405020304" pitchFamily="18" charset="0"/>
              </a:rPr>
              <a:t>5 </a:t>
            </a:r>
            <a:r>
              <a:rPr lang="en-GB" sz="3600" dirty="0">
                <a:latin typeface="Times New Roman" panose="02020603050405020304" pitchFamily="18" charset="0"/>
                <a:cs typeface="Times New Roman" panose="02020603050405020304" pitchFamily="18" charset="0"/>
              </a:rPr>
              <a:t>But he was pierced for our transgressions,</a:t>
            </a:r>
            <a:br>
              <a:rPr lang="en-GB" sz="3600" dirty="0">
                <a:latin typeface="Times New Roman" panose="02020603050405020304" pitchFamily="18" charset="0"/>
                <a:cs typeface="Times New Roman" panose="02020603050405020304" pitchFamily="18" charset="0"/>
              </a:rPr>
            </a:br>
            <a:r>
              <a:rPr lang="en-GB" sz="3600" dirty="0">
                <a:latin typeface="Times New Roman" panose="02020603050405020304" pitchFamily="18" charset="0"/>
                <a:cs typeface="Times New Roman" panose="02020603050405020304" pitchFamily="18" charset="0"/>
              </a:rPr>
              <a:t>    he was crushed for our iniquities;</a:t>
            </a:r>
            <a:br>
              <a:rPr lang="en-GB" sz="3600" dirty="0">
                <a:latin typeface="Times New Roman" panose="02020603050405020304" pitchFamily="18" charset="0"/>
                <a:cs typeface="Times New Roman" panose="02020603050405020304" pitchFamily="18" charset="0"/>
              </a:rPr>
            </a:br>
            <a:r>
              <a:rPr lang="en-GB" sz="3600" dirty="0">
                <a:latin typeface="Times New Roman" panose="02020603050405020304" pitchFamily="18" charset="0"/>
                <a:cs typeface="Times New Roman" panose="02020603050405020304" pitchFamily="18" charset="0"/>
              </a:rPr>
              <a:t>the punishment that brought us peace was on him,</a:t>
            </a:r>
            <a:br>
              <a:rPr lang="en-GB" sz="3600" dirty="0">
                <a:latin typeface="Times New Roman" panose="02020603050405020304" pitchFamily="18" charset="0"/>
                <a:cs typeface="Times New Roman" panose="02020603050405020304" pitchFamily="18" charset="0"/>
              </a:rPr>
            </a:br>
            <a:r>
              <a:rPr lang="en-GB" sz="3600" dirty="0">
                <a:latin typeface="Times New Roman" panose="02020603050405020304" pitchFamily="18" charset="0"/>
                <a:cs typeface="Times New Roman" panose="02020603050405020304" pitchFamily="18" charset="0"/>
              </a:rPr>
              <a:t>    and by his wounds we are healed.</a:t>
            </a:r>
            <a:br>
              <a:rPr lang="en-GB" sz="3600" dirty="0">
                <a:latin typeface="Times New Roman" panose="02020603050405020304" pitchFamily="18" charset="0"/>
                <a:cs typeface="Times New Roman" panose="02020603050405020304" pitchFamily="18" charset="0"/>
              </a:rPr>
            </a:br>
            <a:r>
              <a:rPr lang="en-GB" sz="3600" b="1" baseline="30000" dirty="0">
                <a:latin typeface="Times New Roman" panose="02020603050405020304" pitchFamily="18" charset="0"/>
                <a:cs typeface="Times New Roman" panose="02020603050405020304" pitchFamily="18" charset="0"/>
              </a:rPr>
              <a:t>6 </a:t>
            </a:r>
            <a:r>
              <a:rPr lang="en-GB" sz="3600" dirty="0">
                <a:latin typeface="Times New Roman" panose="02020603050405020304" pitchFamily="18" charset="0"/>
                <a:cs typeface="Times New Roman" panose="02020603050405020304" pitchFamily="18" charset="0"/>
              </a:rPr>
              <a:t>We all, </a:t>
            </a:r>
            <a:r>
              <a:rPr lang="en-GB" sz="3600" b="1" dirty="0">
                <a:latin typeface="Times New Roman" panose="02020603050405020304" pitchFamily="18" charset="0"/>
                <a:cs typeface="Times New Roman" panose="02020603050405020304" pitchFamily="18" charset="0"/>
              </a:rPr>
              <a:t>like sheep</a:t>
            </a:r>
            <a:r>
              <a:rPr lang="en-GB" sz="3600" dirty="0">
                <a:latin typeface="Times New Roman" panose="02020603050405020304" pitchFamily="18" charset="0"/>
                <a:cs typeface="Times New Roman" panose="02020603050405020304" pitchFamily="18" charset="0"/>
              </a:rPr>
              <a:t>, have gone astray, each of us has turned to our own way; and the </a:t>
            </a:r>
            <a:r>
              <a:rPr lang="en-GB" sz="3600" cap="small" dirty="0">
                <a:latin typeface="Times New Roman" panose="02020603050405020304" pitchFamily="18" charset="0"/>
                <a:cs typeface="Times New Roman" panose="02020603050405020304" pitchFamily="18" charset="0"/>
              </a:rPr>
              <a:t>Lord</a:t>
            </a:r>
            <a:r>
              <a:rPr lang="en-GB" sz="3600" dirty="0">
                <a:latin typeface="Times New Roman" panose="02020603050405020304" pitchFamily="18" charset="0"/>
                <a:cs typeface="Times New Roman" panose="02020603050405020304" pitchFamily="18" charset="0"/>
              </a:rPr>
              <a:t> has laid on him</a:t>
            </a:r>
            <a:br>
              <a:rPr lang="en-GB" sz="3600" dirty="0">
                <a:latin typeface="Times New Roman" panose="02020603050405020304" pitchFamily="18" charset="0"/>
                <a:cs typeface="Times New Roman" panose="02020603050405020304" pitchFamily="18" charset="0"/>
              </a:rPr>
            </a:br>
            <a:r>
              <a:rPr lang="en-GB" sz="3600" dirty="0">
                <a:latin typeface="Times New Roman" panose="02020603050405020304" pitchFamily="18" charset="0"/>
                <a:cs typeface="Times New Roman" panose="02020603050405020304" pitchFamily="18" charset="0"/>
              </a:rPr>
              <a:t>    the iniquity of us all.</a:t>
            </a:r>
          </a:p>
          <a:p>
            <a:pPr>
              <a:defRPr/>
            </a:pPr>
            <a:r>
              <a:rPr lang="en-GB" sz="3600" b="1" i="1" dirty="0">
                <a:solidFill>
                  <a:srgbClr val="FF0000"/>
                </a:solidFill>
                <a:latin typeface="Times New Roman" panose="02020603050405020304" pitchFamily="18" charset="0"/>
                <a:cs typeface="Times New Roman" panose="02020603050405020304" pitchFamily="18" charset="0"/>
              </a:rPr>
              <a:t>Isaiah 53:4-6 (NIV)</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D0D0D"/>
        </a:solidFill>
        <a:effectLst/>
      </p:bgPr>
    </p:bg>
    <p:spTree>
      <p:nvGrpSpPr>
        <p:cNvPr id="1" name=""/>
        <p:cNvGrpSpPr/>
        <p:nvPr/>
      </p:nvGrpSpPr>
      <p:grpSpPr>
        <a:xfrm>
          <a:off x="0" y="0"/>
          <a:ext cx="0" cy="0"/>
          <a:chOff x="0" y="0"/>
          <a:chExt cx="0" cy="0"/>
        </a:xfrm>
      </p:grpSpPr>
      <p:pic>
        <p:nvPicPr>
          <p:cNvPr id="10242" name="Picture 5" descr="Image result for The Parable of the Lost Coi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59075" y="314325"/>
            <a:ext cx="6154738" cy="589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7752</TotalTime>
  <Words>199</Words>
  <Application>Microsoft Office PowerPoint</Application>
  <PresentationFormat>Custom</PresentationFormat>
  <Paragraphs>33</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Calibri</vt:lpstr>
      <vt:lpstr>Arial</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54</cp:revision>
  <dcterms:created xsi:type="dcterms:W3CDTF">2016-02-20T08:42:30Z</dcterms:created>
  <dcterms:modified xsi:type="dcterms:W3CDTF">2018-10-03T14:04:02Z</dcterms:modified>
</cp:coreProperties>
</file>