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4" r:id="rId2"/>
    <p:sldId id="303" r:id="rId3"/>
    <p:sldId id="304" r:id="rId4"/>
    <p:sldId id="289" r:id="rId5"/>
    <p:sldId id="269" r:id="rId6"/>
    <p:sldId id="305" r:id="rId7"/>
    <p:sldId id="306" r:id="rId8"/>
    <p:sldId id="309" r:id="rId9"/>
    <p:sldId id="297" r:id="rId10"/>
    <p:sldId id="286" r:id="rId11"/>
    <p:sldId id="271" r:id="rId12"/>
    <p:sldId id="272" r:id="rId13"/>
    <p:sldId id="307" r:id="rId14"/>
    <p:sldId id="315" r:id="rId15"/>
    <p:sldId id="308" r:id="rId16"/>
    <p:sldId id="316" r:id="rId17"/>
    <p:sldId id="312" r:id="rId18"/>
    <p:sldId id="313" r:id="rId19"/>
    <p:sldId id="311" r:id="rId20"/>
    <p:sldId id="317" r:id="rId2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22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fld id="{A892525E-59B5-4A85-9C0E-E27FB2E23B60}"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15B7ED91-530C-4392-BD7B-EA3B08982AF8}" type="slidenum">
              <a:rPr lang="en-GB" altLang="en-US"/>
              <a:pPr/>
              <a:t>‹#›</a:t>
            </a:fld>
            <a:endParaRPr lang="en-GB" altLang="en-US"/>
          </a:p>
        </p:txBody>
      </p:sp>
    </p:spTree>
    <p:extLst>
      <p:ext uri="{BB962C8B-B14F-4D97-AF65-F5344CB8AC3E}">
        <p14:creationId xmlns:p14="http://schemas.microsoft.com/office/powerpoint/2010/main" val="2025885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1536C445-18EF-4DA2-AEF2-9CBB6B615447}"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F9363ED4-3C9B-489F-8C36-CDF3FD98A68A}" type="slidenum">
              <a:rPr lang="en-GB" altLang="en-US"/>
              <a:pPr/>
              <a:t>‹#›</a:t>
            </a:fld>
            <a:endParaRPr lang="en-GB" altLang="en-US"/>
          </a:p>
        </p:txBody>
      </p:sp>
    </p:spTree>
    <p:extLst>
      <p:ext uri="{BB962C8B-B14F-4D97-AF65-F5344CB8AC3E}">
        <p14:creationId xmlns:p14="http://schemas.microsoft.com/office/powerpoint/2010/main" val="3504111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A61A742-AF3F-440D-9E05-15E7F897F6C9}"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60902F50-96DC-4B1E-AE7D-ADF1C07A8BE2}" type="slidenum">
              <a:rPr lang="en-GB" altLang="en-US"/>
              <a:pPr/>
              <a:t>‹#›</a:t>
            </a:fld>
            <a:endParaRPr lang="en-GB" altLang="en-US"/>
          </a:p>
        </p:txBody>
      </p:sp>
    </p:spTree>
    <p:extLst>
      <p:ext uri="{BB962C8B-B14F-4D97-AF65-F5344CB8AC3E}">
        <p14:creationId xmlns:p14="http://schemas.microsoft.com/office/powerpoint/2010/main" val="2865613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57ACBCFD-9793-49AA-855F-E1FF697ED00D}"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A4CC4C2B-AD73-4D09-B6C7-12CD158DA733}" type="slidenum">
              <a:rPr lang="en-GB" altLang="en-US"/>
              <a:pPr/>
              <a:t>‹#›</a:t>
            </a:fld>
            <a:endParaRPr lang="en-GB" altLang="en-US"/>
          </a:p>
        </p:txBody>
      </p:sp>
    </p:spTree>
    <p:extLst>
      <p:ext uri="{BB962C8B-B14F-4D97-AF65-F5344CB8AC3E}">
        <p14:creationId xmlns:p14="http://schemas.microsoft.com/office/powerpoint/2010/main" val="512133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BC623DD-D4B0-4D96-9830-42A696CF66AE}" type="datetimeFigureOut">
              <a:rPr lang="en-GB" altLang="en-US"/>
              <a:pPr/>
              <a:t>03/10/2018</a:t>
            </a:fld>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40A74488-0F8C-4E39-8B1B-E542197168EA}" type="slidenum">
              <a:rPr lang="en-GB" altLang="en-US"/>
              <a:pPr/>
              <a:t>‹#›</a:t>
            </a:fld>
            <a:endParaRPr lang="en-GB" altLang="en-US"/>
          </a:p>
        </p:txBody>
      </p:sp>
    </p:spTree>
    <p:extLst>
      <p:ext uri="{BB962C8B-B14F-4D97-AF65-F5344CB8AC3E}">
        <p14:creationId xmlns:p14="http://schemas.microsoft.com/office/powerpoint/2010/main" val="27289344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fld id="{44E0040F-B576-43F1-AB8E-9A1024878AFC}"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A68CC28-EF39-4E6D-A902-5A768D64D3A3}" type="slidenum">
              <a:rPr lang="en-GB" altLang="en-US"/>
              <a:pPr/>
              <a:t>‹#›</a:t>
            </a:fld>
            <a:endParaRPr lang="en-GB" altLang="en-US"/>
          </a:p>
        </p:txBody>
      </p:sp>
    </p:spTree>
    <p:extLst>
      <p:ext uri="{BB962C8B-B14F-4D97-AF65-F5344CB8AC3E}">
        <p14:creationId xmlns:p14="http://schemas.microsoft.com/office/powerpoint/2010/main" val="394274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fld id="{9042575E-C0A1-4E48-B395-AEEBA3D626AD}" type="datetimeFigureOut">
              <a:rPr lang="en-GB" altLang="en-US"/>
              <a:pPr/>
              <a:t>03/10/2018</a:t>
            </a:fld>
            <a:endParaRPr lang="en-GB" altLang="en-US"/>
          </a:p>
        </p:txBody>
      </p:sp>
      <p:sp>
        <p:nvSpPr>
          <p:cNvPr id="8" name="Footer Placeholder 4"/>
          <p:cNvSpPr>
            <a:spLocks noGrp="1"/>
          </p:cNvSpPr>
          <p:nvPr>
            <p:ph type="ftr" sz="quarter" idx="11"/>
          </p:nvPr>
        </p:nvSpPr>
        <p:spPr/>
        <p:txBody>
          <a:bodyPr/>
          <a:lstStyle>
            <a:lvl1pPr>
              <a:defRPr/>
            </a:lvl1pPr>
          </a:lstStyle>
          <a:p>
            <a:endParaRPr lang="en-GB" altLang="en-US"/>
          </a:p>
        </p:txBody>
      </p:sp>
      <p:sp>
        <p:nvSpPr>
          <p:cNvPr id="9" name="Slide Number Placeholder 5"/>
          <p:cNvSpPr>
            <a:spLocks noGrp="1"/>
          </p:cNvSpPr>
          <p:nvPr>
            <p:ph type="sldNum" sz="quarter" idx="12"/>
          </p:nvPr>
        </p:nvSpPr>
        <p:spPr/>
        <p:txBody>
          <a:bodyPr/>
          <a:lstStyle>
            <a:lvl1pPr>
              <a:defRPr/>
            </a:lvl1pPr>
          </a:lstStyle>
          <a:p>
            <a:fld id="{1354AF1D-BE9F-4CC8-801E-72D5D362E049}" type="slidenum">
              <a:rPr lang="en-GB" altLang="en-US"/>
              <a:pPr/>
              <a:t>‹#›</a:t>
            </a:fld>
            <a:endParaRPr lang="en-GB" altLang="en-US"/>
          </a:p>
        </p:txBody>
      </p:sp>
    </p:spTree>
    <p:extLst>
      <p:ext uri="{BB962C8B-B14F-4D97-AF65-F5344CB8AC3E}">
        <p14:creationId xmlns:p14="http://schemas.microsoft.com/office/powerpoint/2010/main" val="3708598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fld id="{134F39E5-C8AB-4BAA-BB41-1945DC7D3EE6}" type="datetimeFigureOut">
              <a:rPr lang="en-GB" altLang="en-US"/>
              <a:pPr/>
              <a:t>03/10/2018</a:t>
            </a:fld>
            <a:endParaRPr lang="en-GB" altLang="en-US"/>
          </a:p>
        </p:txBody>
      </p:sp>
      <p:sp>
        <p:nvSpPr>
          <p:cNvPr id="4" name="Footer Placeholder 4"/>
          <p:cNvSpPr>
            <a:spLocks noGrp="1"/>
          </p:cNvSpPr>
          <p:nvPr>
            <p:ph type="ftr" sz="quarter" idx="11"/>
          </p:nvPr>
        </p:nvSpPr>
        <p:spPr/>
        <p:txBody>
          <a:bodyPr/>
          <a:lstStyle>
            <a:lvl1pPr>
              <a:defRPr/>
            </a:lvl1pPr>
          </a:lstStyle>
          <a:p>
            <a:endParaRPr lang="en-GB" altLang="en-US"/>
          </a:p>
        </p:txBody>
      </p:sp>
      <p:sp>
        <p:nvSpPr>
          <p:cNvPr id="5" name="Slide Number Placeholder 5"/>
          <p:cNvSpPr>
            <a:spLocks noGrp="1"/>
          </p:cNvSpPr>
          <p:nvPr>
            <p:ph type="sldNum" sz="quarter" idx="12"/>
          </p:nvPr>
        </p:nvSpPr>
        <p:spPr/>
        <p:txBody>
          <a:bodyPr/>
          <a:lstStyle>
            <a:lvl1pPr>
              <a:defRPr/>
            </a:lvl1pPr>
          </a:lstStyle>
          <a:p>
            <a:fld id="{24CE7EC6-BD33-419E-9A44-A0999AEF3E8A}" type="slidenum">
              <a:rPr lang="en-GB" altLang="en-US"/>
              <a:pPr/>
              <a:t>‹#›</a:t>
            </a:fld>
            <a:endParaRPr lang="en-GB" altLang="en-US"/>
          </a:p>
        </p:txBody>
      </p:sp>
    </p:spTree>
    <p:extLst>
      <p:ext uri="{BB962C8B-B14F-4D97-AF65-F5344CB8AC3E}">
        <p14:creationId xmlns:p14="http://schemas.microsoft.com/office/powerpoint/2010/main" val="1039217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FA4772DB-D969-4422-A6DD-AA92E65C972E}" type="datetimeFigureOut">
              <a:rPr lang="en-GB" altLang="en-US"/>
              <a:pPr/>
              <a:t>03/10/2018</a:t>
            </a:fld>
            <a:endParaRPr lang="en-GB" altLang="en-US"/>
          </a:p>
        </p:txBody>
      </p:sp>
      <p:sp>
        <p:nvSpPr>
          <p:cNvPr id="3" name="Footer Placeholder 4"/>
          <p:cNvSpPr>
            <a:spLocks noGrp="1"/>
          </p:cNvSpPr>
          <p:nvPr>
            <p:ph type="ftr" sz="quarter" idx="11"/>
          </p:nvPr>
        </p:nvSpPr>
        <p:spPr/>
        <p:txBody>
          <a:bodyPr/>
          <a:lstStyle>
            <a:lvl1pPr>
              <a:defRPr/>
            </a:lvl1pPr>
          </a:lstStyle>
          <a:p>
            <a:endParaRPr lang="en-GB" altLang="en-US"/>
          </a:p>
        </p:txBody>
      </p:sp>
      <p:sp>
        <p:nvSpPr>
          <p:cNvPr id="4" name="Slide Number Placeholder 5"/>
          <p:cNvSpPr>
            <a:spLocks noGrp="1"/>
          </p:cNvSpPr>
          <p:nvPr>
            <p:ph type="sldNum" sz="quarter" idx="12"/>
          </p:nvPr>
        </p:nvSpPr>
        <p:spPr/>
        <p:txBody>
          <a:bodyPr/>
          <a:lstStyle>
            <a:lvl1pPr>
              <a:defRPr/>
            </a:lvl1pPr>
          </a:lstStyle>
          <a:p>
            <a:fld id="{0E8F1CE8-1004-4E37-87C2-9C68A482F72E}" type="slidenum">
              <a:rPr lang="en-GB" altLang="en-US"/>
              <a:pPr/>
              <a:t>‹#›</a:t>
            </a:fld>
            <a:endParaRPr lang="en-GB" altLang="en-US"/>
          </a:p>
        </p:txBody>
      </p:sp>
    </p:spTree>
    <p:extLst>
      <p:ext uri="{BB962C8B-B14F-4D97-AF65-F5344CB8AC3E}">
        <p14:creationId xmlns:p14="http://schemas.microsoft.com/office/powerpoint/2010/main" val="212985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6B8C740-B1E7-4625-859A-D2DF2FE562C4}"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35F27946-EFA6-4BA6-9712-E503F84DFA0A}" type="slidenum">
              <a:rPr lang="en-GB" altLang="en-US"/>
              <a:pPr/>
              <a:t>‹#›</a:t>
            </a:fld>
            <a:endParaRPr lang="en-GB" altLang="en-US"/>
          </a:p>
        </p:txBody>
      </p:sp>
    </p:spTree>
    <p:extLst>
      <p:ext uri="{BB962C8B-B14F-4D97-AF65-F5344CB8AC3E}">
        <p14:creationId xmlns:p14="http://schemas.microsoft.com/office/powerpoint/2010/main" val="1289996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7FA5F396-70E1-434A-9265-897C3ABCC840}" type="datetimeFigureOut">
              <a:rPr lang="en-GB" altLang="en-US"/>
              <a:pPr/>
              <a:t>03/10/2018</a:t>
            </a:fld>
            <a:endParaRPr lang="en-GB" altLang="en-US"/>
          </a:p>
        </p:txBody>
      </p:sp>
      <p:sp>
        <p:nvSpPr>
          <p:cNvPr id="6" name="Footer Placeholder 4"/>
          <p:cNvSpPr>
            <a:spLocks noGrp="1"/>
          </p:cNvSpPr>
          <p:nvPr>
            <p:ph type="ftr" sz="quarter" idx="11"/>
          </p:nvPr>
        </p:nvSpPr>
        <p:spPr/>
        <p:txBody>
          <a:bodyPr/>
          <a:lstStyle>
            <a:lvl1pPr>
              <a:defRPr/>
            </a:lvl1pPr>
          </a:lstStyle>
          <a:p>
            <a:endParaRPr lang="en-GB" altLang="en-US"/>
          </a:p>
        </p:txBody>
      </p:sp>
      <p:sp>
        <p:nvSpPr>
          <p:cNvPr id="7" name="Slide Number Placeholder 5"/>
          <p:cNvSpPr>
            <a:spLocks noGrp="1"/>
          </p:cNvSpPr>
          <p:nvPr>
            <p:ph type="sldNum" sz="quarter" idx="12"/>
          </p:nvPr>
        </p:nvSpPr>
        <p:spPr/>
        <p:txBody>
          <a:bodyPr/>
          <a:lstStyle>
            <a:lvl1pPr>
              <a:defRPr/>
            </a:lvl1pPr>
          </a:lstStyle>
          <a:p>
            <a:fld id="{1B89B9B7-DB99-44AE-A463-4EF784F7DF46}" type="slidenum">
              <a:rPr lang="en-GB" altLang="en-US"/>
              <a:pPr/>
              <a:t>‹#›</a:t>
            </a:fld>
            <a:endParaRPr lang="en-GB" altLang="en-US"/>
          </a:p>
        </p:txBody>
      </p:sp>
    </p:spTree>
    <p:extLst>
      <p:ext uri="{BB962C8B-B14F-4D97-AF65-F5344CB8AC3E}">
        <p14:creationId xmlns:p14="http://schemas.microsoft.com/office/powerpoint/2010/main" val="4257548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fld id="{C97F70F9-3D9E-418E-9D86-772819C95723}" type="datetimeFigureOut">
              <a:rPr lang="en-GB" altLang="en-US"/>
              <a:pPr/>
              <a:t>03/10/2018</a:t>
            </a:fld>
            <a:endParaRPr lang="en-GB"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defRPr>
            </a:lvl1pPr>
          </a:lstStyle>
          <a:p>
            <a:endParaRPr lang="en-GB"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6CE10BE6-B3CC-4818-A683-27B5864EBC1B}"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12988" y="1873250"/>
            <a:ext cx="7839075" cy="4411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369888" y="288925"/>
            <a:ext cx="11725275" cy="132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4000" b="1">
                <a:solidFill>
                  <a:srgbClr val="FFFF00"/>
                </a:solidFill>
                <a:latin typeface="Times New Roman" pitchFamily="18" charset="0"/>
                <a:cs typeface="Times New Roman" pitchFamily="18" charset="0"/>
              </a:rPr>
              <a:t>God pursues a continuing love relationship with you </a:t>
            </a:r>
          </a:p>
          <a:p>
            <a:pPr algn="ctr">
              <a:buFont typeface="Arial" charset="0"/>
              <a:buNone/>
            </a:pPr>
            <a:r>
              <a:rPr lang="en-GB" altLang="en-US" sz="4000" b="1">
                <a:solidFill>
                  <a:srgbClr val="FFFF00"/>
                </a:solidFill>
                <a:latin typeface="Times New Roman" pitchFamily="18" charset="0"/>
                <a:cs typeface="Times New Roman" pitchFamily="18" charset="0"/>
              </a:rPr>
              <a:t>that is real and personal.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6" name="Rectangle 5"/>
          <p:cNvSpPr>
            <a:spLocks noChangeArrowheads="1"/>
          </p:cNvSpPr>
          <p:nvPr/>
        </p:nvSpPr>
        <p:spPr bwMode="auto">
          <a:xfrm>
            <a:off x="349250" y="312738"/>
            <a:ext cx="11514138"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Whoever </a:t>
            </a:r>
            <a:r>
              <a:rPr lang="en-GB" altLang="en-US" sz="4000" b="1">
                <a:solidFill>
                  <a:srgbClr val="FF0000"/>
                </a:solidFill>
                <a:latin typeface="Times New Roman" pitchFamily="18" charset="0"/>
                <a:cs typeface="Times New Roman" pitchFamily="18" charset="0"/>
              </a:rPr>
              <a:t>has my commands and keeps them </a:t>
            </a:r>
            <a:r>
              <a:rPr lang="en-GB" altLang="en-US" sz="4000">
                <a:latin typeface="Times New Roman" pitchFamily="18" charset="0"/>
                <a:cs typeface="Times New Roman" pitchFamily="18" charset="0"/>
              </a:rPr>
              <a:t>is the one who loves me. The one who loves me will be loved by my Father, and I too will love them and show myself to them.”</a:t>
            </a:r>
          </a:p>
          <a:p>
            <a:pPr algn="just">
              <a:lnSpc>
                <a:spcPct val="100000"/>
              </a:lnSpc>
              <a:spcBef>
                <a:spcPct val="0"/>
              </a:spcBef>
              <a:buFontTx/>
              <a:buNone/>
            </a:pPr>
            <a:r>
              <a:rPr lang="en-GB" altLang="en-US" sz="4000" b="1">
                <a:latin typeface="Times New Roman" pitchFamily="18" charset="0"/>
                <a:cs typeface="Times New Roman" pitchFamily="18" charset="0"/>
              </a:rPr>
              <a:t>John 14:21 (NIV)</a:t>
            </a:r>
          </a:p>
        </p:txBody>
      </p:sp>
      <p:sp>
        <p:nvSpPr>
          <p:cNvPr id="4" name="Rectangle 3"/>
          <p:cNvSpPr>
            <a:spLocks noChangeArrowheads="1"/>
          </p:cNvSpPr>
          <p:nvPr/>
        </p:nvSpPr>
        <p:spPr bwMode="auto">
          <a:xfrm>
            <a:off x="349250" y="3930650"/>
            <a:ext cx="11514138"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Jesus replied, “</a:t>
            </a:r>
            <a:r>
              <a:rPr lang="en-GB" altLang="en-US" sz="4000" b="1">
                <a:solidFill>
                  <a:srgbClr val="FF0000"/>
                </a:solidFill>
                <a:latin typeface="Times New Roman" pitchFamily="18" charset="0"/>
                <a:cs typeface="Times New Roman" pitchFamily="18" charset="0"/>
              </a:rPr>
              <a:t>Anyone who loves me will obey my teaching. </a:t>
            </a:r>
            <a:r>
              <a:rPr lang="en-GB" altLang="en-US" sz="4000">
                <a:latin typeface="Times New Roman" pitchFamily="18" charset="0"/>
                <a:cs typeface="Times New Roman" pitchFamily="18" charset="0"/>
              </a:rPr>
              <a:t>My Father will love them, and we will come to them and make our home with them”</a:t>
            </a:r>
          </a:p>
          <a:p>
            <a:pPr>
              <a:lnSpc>
                <a:spcPct val="100000"/>
              </a:lnSpc>
              <a:spcBef>
                <a:spcPct val="0"/>
              </a:spcBef>
              <a:buFontTx/>
              <a:buNone/>
            </a:pPr>
            <a:r>
              <a:rPr lang="en-GB" altLang="en-US" sz="4000" b="1">
                <a:latin typeface="Times New Roman" pitchFamily="18" charset="0"/>
                <a:cs typeface="Times New Roman" pitchFamily="18" charset="0"/>
              </a:rPr>
              <a:t>John 14:23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down)">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801688" y="365125"/>
            <a:ext cx="10804525" cy="21240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defRPr/>
            </a:pPr>
            <a:r>
              <a:rPr lang="en-GB" sz="4400" dirty="0" smtClean="0">
                <a:latin typeface="Times New Roman" panose="02020603050405020304" pitchFamily="18" charset="0"/>
                <a:cs typeface="Times New Roman" panose="02020603050405020304" pitchFamily="18" charset="0"/>
              </a:rPr>
              <a:t>Do not put the </a:t>
            </a:r>
            <a:r>
              <a:rPr lang="en-GB" sz="4400" cap="small" dirty="0" smtClean="0">
                <a:latin typeface="Times New Roman" panose="02020603050405020304" pitchFamily="18" charset="0"/>
                <a:cs typeface="Times New Roman" panose="02020603050405020304" pitchFamily="18" charset="0"/>
              </a:rPr>
              <a:t>Lord</a:t>
            </a:r>
            <a:r>
              <a:rPr lang="en-GB" sz="4400" dirty="0" smtClean="0">
                <a:latin typeface="Times New Roman" panose="02020603050405020304" pitchFamily="18" charset="0"/>
                <a:cs typeface="Times New Roman" panose="02020603050405020304" pitchFamily="18" charset="0"/>
              </a:rPr>
              <a:t> your God to the test as you did at </a:t>
            </a:r>
            <a:r>
              <a:rPr lang="en-GB" sz="4400" dirty="0" err="1" smtClean="0">
                <a:latin typeface="Times New Roman" panose="02020603050405020304" pitchFamily="18" charset="0"/>
                <a:cs typeface="Times New Roman" panose="02020603050405020304" pitchFamily="18" charset="0"/>
              </a:rPr>
              <a:t>Massah</a:t>
            </a:r>
            <a:r>
              <a:rPr lang="en-GB" sz="4400" dirty="0" smtClean="0">
                <a:latin typeface="Times New Roman" panose="02020603050405020304" pitchFamily="18" charset="0"/>
                <a:cs typeface="Times New Roman" panose="02020603050405020304" pitchFamily="18" charset="0"/>
              </a:rPr>
              <a:t>.</a:t>
            </a:r>
          </a:p>
          <a:p>
            <a:pPr algn="just">
              <a:defRPr/>
            </a:pPr>
            <a:r>
              <a:rPr lang="en-GB" altLang="en-US" sz="4400" b="1" dirty="0" smtClean="0">
                <a:solidFill>
                  <a:srgbClr val="000099"/>
                </a:solidFill>
                <a:latin typeface="Times New Roman" pitchFamily="18" charset="0"/>
                <a:cs typeface="Times New Roman" pitchFamily="18" charset="0"/>
              </a:rPr>
              <a:t>Deuteronomy 6:16 (NIV)</a:t>
            </a:r>
          </a:p>
        </p:txBody>
      </p:sp>
      <p:sp>
        <p:nvSpPr>
          <p:cNvPr id="2" name="Rectangle 1"/>
          <p:cNvSpPr/>
          <p:nvPr/>
        </p:nvSpPr>
        <p:spPr>
          <a:xfrm>
            <a:off x="842963" y="2817813"/>
            <a:ext cx="10802937" cy="2122487"/>
          </a:xfrm>
          <a:prstGeom prst="rect">
            <a:avLst/>
          </a:prstGeom>
          <a:solidFill>
            <a:schemeClr val="bg1"/>
          </a:solidFill>
        </p:spPr>
        <p:txBody>
          <a:bodyPr>
            <a:spAutoFit/>
          </a:bodyPr>
          <a:lstStyle/>
          <a:p>
            <a:pPr algn="just">
              <a:defRPr/>
            </a:pPr>
            <a:r>
              <a:rPr lang="en-GB" sz="4400" dirty="0">
                <a:latin typeface="Times New Roman" panose="02020603050405020304" pitchFamily="18" charset="0"/>
                <a:cs typeface="Times New Roman" panose="02020603050405020304" pitchFamily="18" charset="0"/>
              </a:rPr>
              <a:t>Ye </a:t>
            </a:r>
            <a:r>
              <a:rPr lang="en-GB" sz="4400" b="1" dirty="0">
                <a:solidFill>
                  <a:srgbClr val="FF0000"/>
                </a:solidFill>
                <a:latin typeface="Times New Roman" panose="02020603050405020304" pitchFamily="18" charset="0"/>
                <a:cs typeface="Times New Roman" panose="02020603050405020304" pitchFamily="18" charset="0"/>
              </a:rPr>
              <a:t>shall not tempt the </a:t>
            </a:r>
            <a:r>
              <a:rPr lang="en-GB" sz="4400" b="1" cap="small" dirty="0">
                <a:solidFill>
                  <a:srgbClr val="FF0000"/>
                </a:solidFill>
                <a:latin typeface="Times New Roman" panose="02020603050405020304" pitchFamily="18" charset="0"/>
                <a:cs typeface="Times New Roman" panose="02020603050405020304" pitchFamily="18" charset="0"/>
              </a:rPr>
              <a:t>Lord</a:t>
            </a:r>
            <a:r>
              <a:rPr lang="en-GB" sz="4400" dirty="0">
                <a:latin typeface="Times New Roman" panose="02020603050405020304" pitchFamily="18" charset="0"/>
                <a:cs typeface="Times New Roman" panose="02020603050405020304" pitchFamily="18" charset="0"/>
              </a:rPr>
              <a:t> your God, as ye tempted him in </a:t>
            </a:r>
            <a:r>
              <a:rPr lang="en-GB" sz="4400" dirty="0" err="1">
                <a:latin typeface="Times New Roman" panose="02020603050405020304" pitchFamily="18" charset="0"/>
                <a:cs typeface="Times New Roman" panose="02020603050405020304" pitchFamily="18" charset="0"/>
              </a:rPr>
              <a:t>Massah</a:t>
            </a:r>
            <a:r>
              <a:rPr lang="en-GB" sz="4400" dirty="0">
                <a:latin typeface="Times New Roman" panose="02020603050405020304" pitchFamily="18" charset="0"/>
                <a:cs typeface="Times New Roman" panose="02020603050405020304" pitchFamily="18" charset="0"/>
              </a:rPr>
              <a:t>.</a:t>
            </a:r>
          </a:p>
          <a:p>
            <a:pPr>
              <a:defRPr/>
            </a:pPr>
            <a:r>
              <a:rPr lang="en-GB" sz="4400" b="1" dirty="0">
                <a:solidFill>
                  <a:srgbClr val="0000CC"/>
                </a:solidFill>
                <a:latin typeface="Times New Roman" panose="02020603050405020304" pitchFamily="18" charset="0"/>
                <a:cs typeface="Times New Roman" panose="02020603050405020304" pitchFamily="18" charset="0"/>
              </a:rPr>
              <a:t>Deuteronomy 6:16 (KJV)</a:t>
            </a:r>
          </a:p>
        </p:txBody>
      </p:sp>
      <p:sp>
        <p:nvSpPr>
          <p:cNvPr id="3" name="Rectangle 2"/>
          <p:cNvSpPr>
            <a:spLocks noChangeArrowheads="1"/>
          </p:cNvSpPr>
          <p:nvPr/>
        </p:nvSpPr>
        <p:spPr bwMode="auto">
          <a:xfrm>
            <a:off x="2159000" y="5526088"/>
            <a:ext cx="85185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chemeClr val="bg1"/>
                </a:solidFill>
                <a:latin typeface="Times New Roman" pitchFamily="18" charset="0"/>
                <a:cs typeface="Times New Roman" pitchFamily="18" charset="0"/>
              </a:rPr>
              <a:t>Tempted = Challenged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19113" y="282575"/>
            <a:ext cx="11137900" cy="1882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a:latin typeface="Times New Roman" pitchFamily="18" charset="0"/>
                <a:cs typeface="Times New Roman" pitchFamily="18" charset="0"/>
              </a:rPr>
              <a:t>“Do what is right and good in the LORD’s sight, so that it may go well with you …”</a:t>
            </a:r>
          </a:p>
          <a:p>
            <a:pPr algn="just">
              <a:buFont typeface="Arial" charset="0"/>
              <a:buNone/>
            </a:pPr>
            <a:r>
              <a:rPr lang="en-GB" altLang="en-US" sz="4000" b="1" i="1">
                <a:solidFill>
                  <a:srgbClr val="000099"/>
                </a:solidFill>
                <a:latin typeface="Times New Roman" pitchFamily="18" charset="0"/>
                <a:cs typeface="Times New Roman" pitchFamily="18" charset="0"/>
              </a:rPr>
              <a:t>Deuteronomy 6:18 (NIV) </a:t>
            </a:r>
          </a:p>
        </p:txBody>
      </p:sp>
      <p:sp>
        <p:nvSpPr>
          <p:cNvPr id="2" name="Rectangle 1"/>
          <p:cNvSpPr/>
          <p:nvPr/>
        </p:nvSpPr>
        <p:spPr>
          <a:xfrm>
            <a:off x="422275" y="2281238"/>
            <a:ext cx="11234738" cy="4400550"/>
          </a:xfrm>
          <a:prstGeom prst="rect">
            <a:avLst/>
          </a:prstGeom>
          <a:solidFill>
            <a:schemeClr val="bg1"/>
          </a:solidFill>
        </p:spPr>
        <p:txBody>
          <a:bodyPr>
            <a:spAutoFit/>
          </a:bodyPr>
          <a:lstStyle/>
          <a:p>
            <a:pPr>
              <a:defRPr/>
            </a:pPr>
            <a:r>
              <a:rPr lang="en-GB" sz="4000" dirty="0">
                <a:latin typeface="Times New Roman" panose="02020603050405020304" pitchFamily="18" charset="0"/>
                <a:cs typeface="Times New Roman" panose="02020603050405020304" pitchFamily="18" charset="0"/>
              </a:rPr>
              <a:t>“and when the </a:t>
            </a:r>
            <a:r>
              <a:rPr lang="en-GB" sz="4000" cap="small" dirty="0">
                <a:latin typeface="Times New Roman" panose="02020603050405020304" pitchFamily="18" charset="0"/>
                <a:cs typeface="Times New Roman" panose="02020603050405020304" pitchFamily="18" charset="0"/>
              </a:rPr>
              <a:t>Lord</a:t>
            </a:r>
            <a:r>
              <a:rPr lang="en-GB" sz="4000" dirty="0">
                <a:latin typeface="Times New Roman" panose="02020603050405020304" pitchFamily="18" charset="0"/>
                <a:cs typeface="Times New Roman" panose="02020603050405020304" pitchFamily="18" charset="0"/>
              </a:rPr>
              <a:t> your God has delivered them over to you and you have defeated them, then you must destroy them totally. Make no treaty with them, and show them no mercy. </a:t>
            </a:r>
            <a:r>
              <a:rPr lang="en-GB" sz="4000" b="1" baseline="30000" dirty="0">
                <a:latin typeface="Times New Roman" panose="02020603050405020304" pitchFamily="18" charset="0"/>
                <a:cs typeface="Times New Roman" panose="02020603050405020304" pitchFamily="18" charset="0"/>
              </a:rPr>
              <a:t>3 </a:t>
            </a:r>
            <a:r>
              <a:rPr lang="en-GB" sz="4000" dirty="0">
                <a:latin typeface="Times New Roman" panose="02020603050405020304" pitchFamily="18" charset="0"/>
                <a:cs typeface="Times New Roman" panose="02020603050405020304" pitchFamily="18" charset="0"/>
              </a:rPr>
              <a:t>Do not intermarry with them. Do not give your daughters to their sons or take their daughters for your sons,</a:t>
            </a:r>
          </a:p>
          <a:p>
            <a:pPr>
              <a:defRPr/>
            </a:pPr>
            <a:r>
              <a:rPr lang="en-GB" sz="4000" b="1" i="1" dirty="0">
                <a:solidFill>
                  <a:srgbClr val="FF0000"/>
                </a:solidFill>
                <a:latin typeface="Times New Roman" panose="02020603050405020304" pitchFamily="18" charset="0"/>
                <a:cs typeface="Times New Roman" panose="02020603050405020304" pitchFamily="18" charset="0"/>
              </a:rPr>
              <a:t>Deuteronomy 7:2-3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612775" y="354013"/>
            <a:ext cx="112474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III. The Lord must be our concern, and goal.  </a:t>
            </a:r>
            <a:endParaRPr lang="en-GB" altLang="en-US" sz="44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774700" y="1563688"/>
            <a:ext cx="10642600" cy="44005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latin typeface="Times New Roman" pitchFamily="18" charset="0"/>
                <a:cs typeface="Times New Roman" pitchFamily="18" charset="0"/>
              </a:rPr>
              <a:t>7 </a:t>
            </a:r>
            <a:r>
              <a:rPr lang="en-GB" altLang="en-US" sz="4000">
                <a:latin typeface="Times New Roman" pitchFamily="18" charset="0"/>
                <a:cs typeface="Times New Roman" pitchFamily="18" charset="0"/>
              </a:rPr>
              <a:t>Impress them on your children. Talk about them when you sit at home and when you walk along the road, when you lie down and when you get up. </a:t>
            </a:r>
            <a:r>
              <a:rPr lang="en-GB" altLang="en-US" sz="4000" b="1" baseline="30000">
                <a:latin typeface="Times New Roman" pitchFamily="18" charset="0"/>
                <a:cs typeface="Times New Roman" pitchFamily="18" charset="0"/>
              </a:rPr>
              <a:t>8 </a:t>
            </a:r>
            <a:r>
              <a:rPr lang="en-GB" altLang="en-US" sz="4000">
                <a:latin typeface="Times New Roman" pitchFamily="18" charset="0"/>
                <a:cs typeface="Times New Roman" pitchFamily="18" charset="0"/>
              </a:rPr>
              <a:t>Tie them as symbols on your hands and bind them on your foreheads. </a:t>
            </a:r>
            <a:r>
              <a:rPr lang="en-GB" altLang="en-US" sz="4000" b="1" baseline="30000">
                <a:latin typeface="Times New Roman" pitchFamily="18" charset="0"/>
                <a:cs typeface="Times New Roman" pitchFamily="18" charset="0"/>
              </a:rPr>
              <a:t>9 </a:t>
            </a:r>
            <a:r>
              <a:rPr lang="en-GB" altLang="en-US" sz="4000">
                <a:latin typeface="Times New Roman" pitchFamily="18" charset="0"/>
                <a:cs typeface="Times New Roman" pitchFamily="18" charset="0"/>
              </a:rPr>
              <a:t>Write them on the doorframes of your houses and on your gates.</a:t>
            </a:r>
          </a:p>
          <a:p>
            <a:pPr algn="just">
              <a:lnSpc>
                <a:spcPct val="100000"/>
              </a:lnSpc>
              <a:spcBef>
                <a:spcPct val="0"/>
              </a:spcBef>
              <a:buFontTx/>
              <a:buNone/>
            </a:pPr>
            <a:r>
              <a:rPr lang="en-GB" altLang="en-US" sz="4000" b="1">
                <a:latin typeface="Times New Roman" pitchFamily="18" charset="0"/>
                <a:cs typeface="Times New Roman" pitchFamily="18" charset="0"/>
              </a:rPr>
              <a:t>Deuteronomy 6:7-9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1746" name="Picture 2" descr="Image result for Write them on the doorframes of your houses and on your gat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438" y="228600"/>
            <a:ext cx="4452937" cy="318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4" descr="Image result for Write them on the doorframes of your houses and on your gat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35850" y="228600"/>
            <a:ext cx="3740150" cy="280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6" descr="Image result for Tie them as symbols on your hands and bind them on your forehead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6925" y="3138488"/>
            <a:ext cx="4716463" cy="3536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168275" y="3752850"/>
            <a:ext cx="66897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b="1">
                <a:solidFill>
                  <a:schemeClr val="bg1"/>
                </a:solidFill>
                <a:latin typeface="Times New Roman" pitchFamily="18" charset="0"/>
                <a:cs typeface="Times New Roman" pitchFamily="18" charset="0"/>
              </a:rPr>
              <a:t>These commandments that I give you today are to be on your hearts.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31746"/>
                                        </p:tgtEl>
                                        <p:attrNameLst>
                                          <p:attrName>style.visibility</p:attrName>
                                        </p:attrNameLst>
                                      </p:cBhvr>
                                      <p:to>
                                        <p:strVal val="visible"/>
                                      </p:to>
                                    </p:set>
                                    <p:animEffect transition="in" filter="fade">
                                      <p:cBhvr>
                                        <p:cTn id="7" dur="1000"/>
                                        <p:tgtEl>
                                          <p:spTgt spid="31746"/>
                                        </p:tgtEl>
                                      </p:cBhvr>
                                    </p:animEffect>
                                    <p:anim calcmode="lin" valueType="num">
                                      <p:cBhvr>
                                        <p:cTn id="8" dur="1000" fill="hold"/>
                                        <p:tgtEl>
                                          <p:spTgt spid="31746"/>
                                        </p:tgtEl>
                                        <p:attrNameLst>
                                          <p:attrName>ppt_x</p:attrName>
                                        </p:attrNameLst>
                                      </p:cBhvr>
                                      <p:tavLst>
                                        <p:tav tm="0">
                                          <p:val>
                                            <p:strVal val="#ppt_x"/>
                                          </p:val>
                                        </p:tav>
                                        <p:tav tm="100000">
                                          <p:val>
                                            <p:strVal val="#ppt_x"/>
                                          </p:val>
                                        </p:tav>
                                      </p:tavLst>
                                    </p:anim>
                                    <p:anim calcmode="lin" valueType="num">
                                      <p:cBhvr>
                                        <p:cTn id="9" dur="1000" fill="hold"/>
                                        <p:tgtEl>
                                          <p:spTgt spid="3174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31748"/>
                                        </p:tgtEl>
                                        <p:attrNameLst>
                                          <p:attrName>style.visibility</p:attrName>
                                        </p:attrNameLst>
                                      </p:cBhvr>
                                      <p:to>
                                        <p:strVal val="visible"/>
                                      </p:to>
                                    </p:set>
                                    <p:animEffect transition="in" filter="fade">
                                      <p:cBhvr>
                                        <p:cTn id="14" dur="1000"/>
                                        <p:tgtEl>
                                          <p:spTgt spid="31748"/>
                                        </p:tgtEl>
                                      </p:cBhvr>
                                    </p:animEffect>
                                    <p:anim calcmode="lin" valueType="num">
                                      <p:cBhvr>
                                        <p:cTn id="15" dur="1000" fill="hold"/>
                                        <p:tgtEl>
                                          <p:spTgt spid="31748"/>
                                        </p:tgtEl>
                                        <p:attrNameLst>
                                          <p:attrName>ppt_x</p:attrName>
                                        </p:attrNameLst>
                                      </p:cBhvr>
                                      <p:tavLst>
                                        <p:tav tm="0">
                                          <p:val>
                                            <p:strVal val="#ppt_x"/>
                                          </p:val>
                                        </p:tav>
                                        <p:tav tm="100000">
                                          <p:val>
                                            <p:strVal val="#ppt_x"/>
                                          </p:val>
                                        </p:tav>
                                      </p:tavLst>
                                    </p:anim>
                                    <p:anim calcmode="lin" valueType="num">
                                      <p:cBhvr>
                                        <p:cTn id="16" dur="1000" fill="hold"/>
                                        <p:tgtEl>
                                          <p:spTgt spid="31748"/>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animEffect transition="in" filter="wipe(down)">
                                      <p:cBhvr>
                                        <p:cTn id="21" dur="500"/>
                                        <p:tgtEl>
                                          <p:spTgt spid="31750"/>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fade">
                                      <p:cBhvr>
                                        <p:cTn id="26" dur="1000"/>
                                        <p:tgtEl>
                                          <p:spTgt spid="3"/>
                                        </p:tgtEl>
                                      </p:cBhvr>
                                    </p:animEffect>
                                    <p:anim calcmode="lin" valueType="num">
                                      <p:cBhvr>
                                        <p:cTn id="27" dur="1000" fill="hold"/>
                                        <p:tgtEl>
                                          <p:spTgt spid="3"/>
                                        </p:tgtEl>
                                        <p:attrNameLst>
                                          <p:attrName>ppt_x</p:attrName>
                                        </p:attrNameLst>
                                      </p:cBhvr>
                                      <p:tavLst>
                                        <p:tav tm="0">
                                          <p:val>
                                            <p:strVal val="#ppt_x"/>
                                          </p:val>
                                        </p:tav>
                                        <p:tav tm="100000">
                                          <p:val>
                                            <p:strVal val="#ppt_x"/>
                                          </p:val>
                                        </p:tav>
                                      </p:tavLst>
                                    </p:anim>
                                    <p:anim calcmode="lin" valueType="num">
                                      <p:cBhvr>
                                        <p:cTn id="28"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0" y="357188"/>
            <a:ext cx="1177008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IV. We are called to </a:t>
            </a:r>
            <a:r>
              <a:rPr lang="en-GB" altLang="en-US" sz="4400" b="1" dirty="0" smtClean="0">
                <a:solidFill>
                  <a:srgbClr val="FFFF00"/>
                </a:solidFill>
                <a:latin typeface="Times New Roman" pitchFamily="18" charset="0"/>
                <a:cs typeface="Times New Roman" pitchFamily="18" charset="0"/>
              </a:rPr>
              <a:t>remember the </a:t>
            </a:r>
            <a:r>
              <a:rPr lang="en-GB" altLang="en-US" sz="4400" b="1" dirty="0">
                <a:solidFill>
                  <a:srgbClr val="FFFF00"/>
                </a:solidFill>
                <a:latin typeface="Times New Roman" pitchFamily="18" charset="0"/>
                <a:cs typeface="Times New Roman" pitchFamily="18" charset="0"/>
              </a:rPr>
              <a:t>Lord’s mercy</a:t>
            </a:r>
            <a:endParaRPr lang="en-GB" altLang="en-US" sz="4400" dirty="0">
              <a:solidFill>
                <a:srgbClr val="FFFF00"/>
              </a:solidFill>
              <a:latin typeface="Times New Roman" pitchFamily="18" charset="0"/>
              <a:cs typeface="Times New Roman" pitchFamily="18" charset="0"/>
            </a:endParaRPr>
          </a:p>
        </p:txBody>
      </p:sp>
      <p:sp>
        <p:nvSpPr>
          <p:cNvPr id="4" name="Rectangle 3"/>
          <p:cNvSpPr/>
          <p:nvPr/>
        </p:nvSpPr>
        <p:spPr>
          <a:xfrm>
            <a:off x="541338" y="1776413"/>
            <a:ext cx="11033125" cy="3416300"/>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b="1" baseline="30000">
                <a:latin typeface="Times New Roman" pitchFamily="18" charset="0"/>
                <a:cs typeface="Times New Roman" pitchFamily="18" charset="0"/>
              </a:rPr>
              <a:t>20 </a:t>
            </a:r>
            <a:r>
              <a:rPr lang="en-GB" altLang="en-US" sz="3600">
                <a:latin typeface="Times New Roman" pitchFamily="18" charset="0"/>
                <a:cs typeface="Times New Roman" pitchFamily="18" charset="0"/>
              </a:rPr>
              <a:t>In the future, when your son asks you, “What is the meaning of the stipulations, decrees and laws the LORD our God has commanded you?”</a:t>
            </a:r>
            <a:r>
              <a:rPr lang="en-GB" altLang="en-US" sz="3600" b="1" baseline="30000">
                <a:latin typeface="Times New Roman" pitchFamily="18" charset="0"/>
                <a:cs typeface="Times New Roman" pitchFamily="18" charset="0"/>
              </a:rPr>
              <a:t>21 </a:t>
            </a:r>
            <a:r>
              <a:rPr lang="en-GB" altLang="en-US" sz="3600">
                <a:latin typeface="Times New Roman" pitchFamily="18" charset="0"/>
                <a:cs typeface="Times New Roman" pitchFamily="18" charset="0"/>
              </a:rPr>
              <a:t>tell him: “We were slaves of Pharaoh in Egypt, but the LORD brought us out of Egypt with a mighty hand. </a:t>
            </a:r>
          </a:p>
          <a:p>
            <a:pPr algn="just"/>
            <a:r>
              <a:rPr lang="en-GB" altLang="en-US" sz="3600" b="1">
                <a:solidFill>
                  <a:srgbClr val="0000CC"/>
                </a:solidFill>
                <a:latin typeface="Times New Roman" pitchFamily="18" charset="0"/>
                <a:cs typeface="Times New Roman" pitchFamily="18" charset="0"/>
              </a:rPr>
              <a:t>Deuteronomy 6:20-21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25500" y="495300"/>
            <a:ext cx="10642600" cy="5632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FontTx/>
              <a:buNone/>
              <a:defRPr/>
            </a:pPr>
            <a:r>
              <a:rPr lang="en-GB" sz="4000" b="1" baseline="30000" dirty="0" smtClean="0">
                <a:latin typeface="Times New Roman" panose="02020603050405020304" pitchFamily="18" charset="0"/>
                <a:cs typeface="Times New Roman" panose="02020603050405020304" pitchFamily="18" charset="0"/>
              </a:rPr>
              <a:t>7 </a:t>
            </a:r>
            <a:r>
              <a:rPr lang="en-GB" sz="4000" dirty="0" smtClean="0">
                <a:latin typeface="Times New Roman" panose="02020603050405020304" pitchFamily="18" charset="0"/>
                <a:cs typeface="Times New Roman" panose="02020603050405020304" pitchFamily="18" charset="0"/>
              </a:rPr>
              <a:t>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did not set his affection on you and choose you because you were more numerous than other peoples, for you were the fewest of all peoples. </a:t>
            </a:r>
            <a:r>
              <a:rPr lang="en-GB" sz="4000" b="1" baseline="30000" dirty="0" smtClean="0">
                <a:latin typeface="Times New Roman" panose="02020603050405020304" pitchFamily="18" charset="0"/>
                <a:cs typeface="Times New Roman" panose="02020603050405020304" pitchFamily="18" charset="0"/>
              </a:rPr>
              <a:t>8 </a:t>
            </a:r>
            <a:r>
              <a:rPr lang="en-GB" sz="4000" dirty="0" smtClean="0">
                <a:latin typeface="Times New Roman" panose="02020603050405020304" pitchFamily="18" charset="0"/>
                <a:cs typeface="Times New Roman" panose="02020603050405020304" pitchFamily="18" charset="0"/>
              </a:rPr>
              <a:t>But </a:t>
            </a:r>
            <a:r>
              <a:rPr lang="en-GB" sz="4000" b="1" dirty="0" smtClean="0">
                <a:solidFill>
                  <a:srgbClr val="FF0000"/>
                </a:solidFill>
                <a:latin typeface="Times New Roman" panose="02020603050405020304" pitchFamily="18" charset="0"/>
                <a:cs typeface="Times New Roman" panose="02020603050405020304" pitchFamily="18" charset="0"/>
              </a:rPr>
              <a:t>it was because the </a:t>
            </a:r>
            <a:r>
              <a:rPr lang="en-GB" sz="4000" b="1" cap="small" dirty="0" smtClean="0">
                <a:solidFill>
                  <a:srgbClr val="FF0000"/>
                </a:solidFill>
                <a:latin typeface="Times New Roman" panose="02020603050405020304" pitchFamily="18" charset="0"/>
                <a:cs typeface="Times New Roman" panose="02020603050405020304" pitchFamily="18" charset="0"/>
              </a:rPr>
              <a:t>Lord</a:t>
            </a:r>
            <a:r>
              <a:rPr lang="en-GB" sz="4000" b="1" dirty="0" smtClean="0">
                <a:solidFill>
                  <a:srgbClr val="FF0000"/>
                </a:solidFill>
                <a:latin typeface="Times New Roman" panose="02020603050405020304" pitchFamily="18" charset="0"/>
                <a:cs typeface="Times New Roman" panose="02020603050405020304" pitchFamily="18" charset="0"/>
              </a:rPr>
              <a:t> loved you </a:t>
            </a:r>
            <a:r>
              <a:rPr lang="en-GB" sz="4000" dirty="0" smtClean="0">
                <a:latin typeface="Times New Roman" panose="02020603050405020304" pitchFamily="18" charset="0"/>
                <a:cs typeface="Times New Roman" panose="02020603050405020304" pitchFamily="18" charset="0"/>
              </a:rPr>
              <a:t>and kept the oath he swore to your ancestors that he brought you out with a mighty hand and redeemed you from the land of slavery, from the power of Pharaoh king of Egypt.</a:t>
            </a:r>
          </a:p>
          <a:p>
            <a:pPr algn="just">
              <a:lnSpc>
                <a:spcPct val="100000"/>
              </a:lnSpc>
              <a:spcBef>
                <a:spcPct val="0"/>
              </a:spcBef>
              <a:buFontTx/>
              <a:buNone/>
              <a:defRPr/>
            </a:pPr>
            <a:r>
              <a:rPr lang="en-GB" altLang="en-US" sz="4000" b="1" dirty="0" smtClean="0">
                <a:solidFill>
                  <a:srgbClr val="000099"/>
                </a:solidFill>
                <a:latin typeface="Times New Roman" panose="02020603050405020304" pitchFamily="18" charset="0"/>
                <a:cs typeface="Times New Roman" panose="02020603050405020304" pitchFamily="18" charset="0"/>
              </a:rPr>
              <a:t>Deuteronomy 7:7-8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Content Placeholder 5"/>
          <p:cNvSpPr txBox="1">
            <a:spLocks/>
          </p:cNvSpPr>
          <p:nvPr/>
        </p:nvSpPr>
        <p:spPr bwMode="auto">
          <a:xfrm>
            <a:off x="587375" y="301625"/>
            <a:ext cx="10972800" cy="35004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charset="0"/>
              <a:buChar char="•"/>
              <a:defRPr sz="2800">
                <a:solidFill>
                  <a:schemeClr val="tx1"/>
                </a:solidFill>
                <a:latin typeface="Calibri" pitchFamily="34" charset="0"/>
              </a:defRPr>
            </a:lvl1pPr>
            <a:lvl2pPr marL="685800" indent="-22860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800" b="1" baseline="30000">
                <a:latin typeface="Times New Roman" pitchFamily="18" charset="0"/>
                <a:cs typeface="Times New Roman" pitchFamily="18" charset="0"/>
              </a:rPr>
              <a:t>37 </a:t>
            </a:r>
            <a:r>
              <a:rPr lang="en-GB" altLang="en-US" sz="4800">
                <a:latin typeface="Times New Roman" pitchFamily="18" charset="0"/>
                <a:cs typeface="Times New Roman" pitchFamily="18" charset="0"/>
              </a:rPr>
              <a:t>Jesus replied: “‘Love the Lord your God with all your </a:t>
            </a:r>
            <a:r>
              <a:rPr lang="en-GB" altLang="en-US" sz="4800" b="1">
                <a:solidFill>
                  <a:srgbClr val="C00000"/>
                </a:solidFill>
                <a:latin typeface="Times New Roman" pitchFamily="18" charset="0"/>
                <a:cs typeface="Times New Roman" pitchFamily="18" charset="0"/>
              </a:rPr>
              <a:t>heart</a:t>
            </a:r>
            <a:r>
              <a:rPr lang="en-GB" altLang="en-US" sz="4800">
                <a:latin typeface="Times New Roman" pitchFamily="18" charset="0"/>
                <a:cs typeface="Times New Roman" pitchFamily="18" charset="0"/>
              </a:rPr>
              <a:t> and with all your </a:t>
            </a:r>
            <a:r>
              <a:rPr lang="en-GB" altLang="en-US" sz="4800" b="1">
                <a:solidFill>
                  <a:srgbClr val="FF0000"/>
                </a:solidFill>
                <a:latin typeface="Times New Roman" pitchFamily="18" charset="0"/>
                <a:cs typeface="Times New Roman" pitchFamily="18" charset="0"/>
              </a:rPr>
              <a:t>soul</a:t>
            </a:r>
            <a:r>
              <a:rPr lang="en-GB" altLang="en-US" sz="4800">
                <a:latin typeface="Times New Roman" pitchFamily="18" charset="0"/>
                <a:cs typeface="Times New Roman" pitchFamily="18" charset="0"/>
              </a:rPr>
              <a:t> and with all your </a:t>
            </a:r>
            <a:r>
              <a:rPr lang="en-GB" altLang="en-US" sz="4800" b="1">
                <a:solidFill>
                  <a:srgbClr val="FF0000"/>
                </a:solidFill>
                <a:latin typeface="Times New Roman" pitchFamily="18" charset="0"/>
                <a:cs typeface="Times New Roman" pitchFamily="18" charset="0"/>
              </a:rPr>
              <a:t>mind</a:t>
            </a:r>
            <a:r>
              <a:rPr lang="en-GB" altLang="en-US" sz="4800">
                <a:latin typeface="Times New Roman" pitchFamily="18" charset="0"/>
                <a:cs typeface="Times New Roman" pitchFamily="18" charset="0"/>
              </a:rPr>
              <a:t>.’ </a:t>
            </a:r>
            <a:r>
              <a:rPr lang="en-GB" altLang="en-US" sz="4800" b="1" baseline="30000">
                <a:latin typeface="Times New Roman" pitchFamily="18" charset="0"/>
                <a:cs typeface="Times New Roman" pitchFamily="18" charset="0"/>
              </a:rPr>
              <a:t>38 </a:t>
            </a:r>
            <a:r>
              <a:rPr lang="en-GB" altLang="en-US" sz="4800">
                <a:latin typeface="Times New Roman" pitchFamily="18" charset="0"/>
                <a:cs typeface="Times New Roman" pitchFamily="18" charset="0"/>
              </a:rPr>
              <a:t>This is the first and greatest commandment.</a:t>
            </a:r>
          </a:p>
          <a:p>
            <a:pPr algn="just">
              <a:buFont typeface="Arial" charset="0"/>
              <a:buNone/>
            </a:pPr>
            <a:r>
              <a:rPr lang="en-GB" altLang="en-US" sz="4800" b="1">
                <a:solidFill>
                  <a:srgbClr val="000099"/>
                </a:solidFill>
                <a:latin typeface="Times New Roman" pitchFamily="18" charset="0"/>
                <a:cs typeface="Times New Roman" pitchFamily="18" charset="0"/>
              </a:rPr>
              <a:t>Matthew 22:37-38 (NIV)</a:t>
            </a:r>
            <a:endParaRPr lang="en-US" altLang="en-US" sz="4800" b="1">
              <a:solidFill>
                <a:srgbClr val="000099"/>
              </a:solidFill>
              <a:latin typeface="Times New Roman" pitchFamily="18" charset="0"/>
              <a:cs typeface="Times New Roman" pitchFamily="18" charset="0"/>
            </a:endParaRPr>
          </a:p>
        </p:txBody>
      </p:sp>
      <p:sp>
        <p:nvSpPr>
          <p:cNvPr id="2" name="Rectangle 1"/>
          <p:cNvSpPr/>
          <p:nvPr/>
        </p:nvSpPr>
        <p:spPr>
          <a:xfrm>
            <a:off x="673100" y="4502150"/>
            <a:ext cx="10887075" cy="1938338"/>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b="1">
                <a:solidFill>
                  <a:srgbClr val="FFFF00"/>
                </a:solidFill>
                <a:latin typeface="Times New Roman" pitchFamily="18" charset="0"/>
                <a:cs typeface="Times New Roman" pitchFamily="18" charset="0"/>
              </a:rPr>
              <a:t>Love the LORD your God with all your heart and with all your soul and with all your strength.  </a:t>
            </a:r>
          </a:p>
          <a:p>
            <a:pPr algn="just"/>
            <a:r>
              <a:rPr lang="en-GB" altLang="en-US" sz="4000" b="1">
                <a:solidFill>
                  <a:schemeClr val="bg1"/>
                </a:solidFill>
                <a:latin typeface="Times New Roman" pitchFamily="18" charset="0"/>
                <a:cs typeface="Times New Roman" pitchFamily="18" charset="0"/>
              </a:rPr>
              <a:t>Deuteronomy 6:5 (NIV)</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animBg="1"/>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3316" name="Rectangle 5"/>
          <p:cNvSpPr>
            <a:spLocks noChangeArrowheads="1"/>
          </p:cNvSpPr>
          <p:nvPr/>
        </p:nvSpPr>
        <p:spPr bwMode="auto">
          <a:xfrm>
            <a:off x="349250" y="312738"/>
            <a:ext cx="11514138"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Whoever </a:t>
            </a:r>
            <a:r>
              <a:rPr lang="en-GB" altLang="en-US" sz="4000" b="1">
                <a:solidFill>
                  <a:srgbClr val="FF0000"/>
                </a:solidFill>
                <a:latin typeface="Times New Roman" pitchFamily="18" charset="0"/>
                <a:cs typeface="Times New Roman" pitchFamily="18" charset="0"/>
              </a:rPr>
              <a:t>has my commands and keeps them </a:t>
            </a:r>
            <a:r>
              <a:rPr lang="en-GB" altLang="en-US" sz="4000">
                <a:latin typeface="Times New Roman" pitchFamily="18" charset="0"/>
                <a:cs typeface="Times New Roman" pitchFamily="18" charset="0"/>
              </a:rPr>
              <a:t>is the one who loves me. The one who loves me will be loved by my Father, and I too will love them and show myself to them.”</a:t>
            </a:r>
          </a:p>
          <a:p>
            <a:pPr algn="just">
              <a:lnSpc>
                <a:spcPct val="100000"/>
              </a:lnSpc>
              <a:spcBef>
                <a:spcPct val="0"/>
              </a:spcBef>
              <a:buFontTx/>
              <a:buNone/>
            </a:pPr>
            <a:r>
              <a:rPr lang="en-GB" altLang="en-US" sz="4000" b="1">
                <a:latin typeface="Times New Roman" pitchFamily="18" charset="0"/>
                <a:cs typeface="Times New Roman" pitchFamily="18" charset="0"/>
              </a:rPr>
              <a:t>John 14:21 (NIV)</a:t>
            </a:r>
          </a:p>
        </p:txBody>
      </p:sp>
      <p:sp>
        <p:nvSpPr>
          <p:cNvPr id="4" name="Rectangle 3"/>
          <p:cNvSpPr>
            <a:spLocks noChangeArrowheads="1"/>
          </p:cNvSpPr>
          <p:nvPr/>
        </p:nvSpPr>
        <p:spPr bwMode="auto">
          <a:xfrm>
            <a:off x="349250" y="3930650"/>
            <a:ext cx="11514138"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Jesus replied, “</a:t>
            </a:r>
            <a:r>
              <a:rPr lang="en-GB" altLang="en-US" sz="4000" b="1">
                <a:solidFill>
                  <a:srgbClr val="FF0000"/>
                </a:solidFill>
                <a:latin typeface="Times New Roman" pitchFamily="18" charset="0"/>
                <a:cs typeface="Times New Roman" pitchFamily="18" charset="0"/>
              </a:rPr>
              <a:t>Anyone who loves me will obey my teaching. </a:t>
            </a:r>
            <a:r>
              <a:rPr lang="en-GB" altLang="en-US" sz="4000">
                <a:latin typeface="Times New Roman" pitchFamily="18" charset="0"/>
                <a:cs typeface="Times New Roman" pitchFamily="18" charset="0"/>
              </a:rPr>
              <a:t>My Father will love them, and we will come to them and make our home with them”</a:t>
            </a:r>
          </a:p>
          <a:p>
            <a:pPr>
              <a:lnSpc>
                <a:spcPct val="100000"/>
              </a:lnSpc>
              <a:spcBef>
                <a:spcPct val="0"/>
              </a:spcBef>
              <a:buFontTx/>
              <a:buNone/>
            </a:pPr>
            <a:r>
              <a:rPr lang="en-GB" altLang="en-US" sz="4000" b="1">
                <a:latin typeface="Times New Roman" pitchFamily="18" charset="0"/>
                <a:cs typeface="Times New Roman" pitchFamily="18" charset="0"/>
              </a:rPr>
              <a:t>John 14:23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down)">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animBg="1"/>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1235075"/>
            <a:ext cx="11214100" cy="4832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a:latin typeface="Times New Roman" pitchFamily="18" charset="0"/>
                <a:cs typeface="Times New Roman" pitchFamily="18" charset="0"/>
              </a:rPr>
              <a:t>‘Genuine love of the Lord is intelligent, feeling, willing, and serving. It involves thought, sensitivity, intent, and even action where that is possible and appropriate. God has never sought either empty words or empty rituals.’ </a:t>
            </a:r>
          </a:p>
          <a:p>
            <a:pPr>
              <a:lnSpc>
                <a:spcPct val="100000"/>
              </a:lnSpc>
              <a:spcBef>
                <a:spcPct val="0"/>
              </a:spcBef>
              <a:buFontTx/>
              <a:buNone/>
            </a:pPr>
            <a:r>
              <a:rPr lang="en-GB" altLang="en-US" sz="2000" b="1">
                <a:solidFill>
                  <a:srgbClr val="0000CC"/>
                </a:solidFill>
                <a:latin typeface="Times New Roman" pitchFamily="18" charset="0"/>
                <a:cs typeface="Times New Roman" pitchFamily="18" charset="0"/>
              </a:rPr>
              <a:t>John Macarthur </a:t>
            </a:r>
            <a:endParaRPr lang="en-GB" altLang="en-US" sz="200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86050" y="0"/>
            <a:ext cx="6842125" cy="5473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a:spLocks noChangeArrowheads="1"/>
          </p:cNvSpPr>
          <p:nvPr/>
        </p:nvSpPr>
        <p:spPr bwMode="auto">
          <a:xfrm>
            <a:off x="244475" y="5529263"/>
            <a:ext cx="11725275" cy="1328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buFont typeface="Arial" charset="0"/>
              <a:buNone/>
            </a:pPr>
            <a:r>
              <a:rPr lang="en-GB" altLang="en-US" sz="4000" b="1">
                <a:solidFill>
                  <a:schemeClr val="bg1"/>
                </a:solidFill>
                <a:latin typeface="Times New Roman" pitchFamily="18" charset="0"/>
                <a:cs typeface="Times New Roman" pitchFamily="18" charset="0"/>
              </a:rPr>
              <a:t>God pursues a continuing love relationship with you </a:t>
            </a:r>
          </a:p>
          <a:p>
            <a:pPr algn="ctr">
              <a:buFont typeface="Arial" charset="0"/>
              <a:buNone/>
            </a:pPr>
            <a:r>
              <a:rPr lang="en-GB" altLang="en-US" sz="4000" b="1">
                <a:solidFill>
                  <a:schemeClr val="bg1"/>
                </a:solidFill>
                <a:latin typeface="Times New Roman" pitchFamily="18" charset="0"/>
                <a:cs typeface="Times New Roman" pitchFamily="18" charset="0"/>
              </a:rPr>
              <a:t>that is real and personal.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608263" y="217488"/>
            <a:ext cx="6802437"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chemeClr val="bg1"/>
                </a:solidFill>
                <a:latin typeface="Times New Roman" pitchFamily="18" charset="0"/>
                <a:cs typeface="Times New Roman" pitchFamily="18" charset="0"/>
              </a:rPr>
              <a:t>How to love the Lord?</a:t>
            </a:r>
            <a:endParaRPr lang="en-GB" altLang="en-US" sz="5400">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211617" y="1460283"/>
            <a:ext cx="1124743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dirty="0">
                <a:solidFill>
                  <a:srgbClr val="FFFF00"/>
                </a:solidFill>
                <a:latin typeface="Times New Roman" pitchFamily="18" charset="0"/>
                <a:cs typeface="Times New Roman" pitchFamily="18" charset="0"/>
              </a:rPr>
              <a:t>I. The first lesson or instruction is </a:t>
            </a:r>
            <a:r>
              <a:rPr lang="en-GB" altLang="en-US" sz="4400" b="1" dirty="0" smtClean="0">
                <a:solidFill>
                  <a:srgbClr val="FFFF00"/>
                </a:solidFill>
                <a:latin typeface="Times New Roman" pitchFamily="18" charset="0"/>
                <a:cs typeface="Times New Roman" pitchFamily="18" charset="0"/>
              </a:rPr>
              <a:t>WORSHIP</a:t>
            </a:r>
            <a:endParaRPr lang="en-GB" altLang="en-US" sz="4400" dirty="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211617" y="2822444"/>
            <a:ext cx="118395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II. Second lesson or instruction is </a:t>
            </a:r>
            <a:r>
              <a:rPr lang="en-GB" altLang="en-US" sz="4400" b="1" dirty="0" smtClean="0">
                <a:solidFill>
                  <a:srgbClr val="FFFF00"/>
                </a:solidFill>
                <a:latin typeface="Times New Roman" pitchFamily="18" charset="0"/>
                <a:cs typeface="Times New Roman" pitchFamily="18" charset="0"/>
              </a:rPr>
              <a:t>OBEDIENCE</a:t>
            </a:r>
            <a:endParaRPr lang="en-GB" altLang="en-US" sz="4400" dirty="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211617" y="4293273"/>
            <a:ext cx="1124743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III. The Lord must be our concern, and </a:t>
            </a:r>
            <a:r>
              <a:rPr lang="en-GB" altLang="en-US" sz="4400" b="1" dirty="0" smtClean="0">
                <a:solidFill>
                  <a:srgbClr val="FFFF00"/>
                </a:solidFill>
                <a:latin typeface="Times New Roman" pitchFamily="18" charset="0"/>
                <a:cs typeface="Times New Roman" pitchFamily="18" charset="0"/>
              </a:rPr>
              <a:t>goal </a:t>
            </a:r>
            <a:endParaRPr lang="en-GB" altLang="en-US" sz="4400" dirty="0">
              <a:solidFill>
                <a:srgbClr val="FFFF00"/>
              </a:solidFill>
              <a:latin typeface="Times New Roman" pitchFamily="18" charset="0"/>
              <a:cs typeface="Times New Roman" pitchFamily="18" charset="0"/>
            </a:endParaRPr>
          </a:p>
        </p:txBody>
      </p:sp>
      <p:sp>
        <p:nvSpPr>
          <p:cNvPr id="8" name="Rectangle 7"/>
          <p:cNvSpPr>
            <a:spLocks noChangeArrowheads="1"/>
          </p:cNvSpPr>
          <p:nvPr/>
        </p:nvSpPr>
        <p:spPr bwMode="auto">
          <a:xfrm>
            <a:off x="198438" y="5720805"/>
            <a:ext cx="1186953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dirty="0">
                <a:solidFill>
                  <a:srgbClr val="FFFF00"/>
                </a:solidFill>
                <a:latin typeface="Times New Roman" pitchFamily="18" charset="0"/>
                <a:cs typeface="Times New Roman" pitchFamily="18" charset="0"/>
              </a:rPr>
              <a:t>IV. We are called to </a:t>
            </a:r>
            <a:r>
              <a:rPr lang="en-GB" altLang="en-US" sz="4400" b="1" dirty="0" smtClean="0">
                <a:solidFill>
                  <a:srgbClr val="FFFF00"/>
                </a:solidFill>
                <a:latin typeface="Times New Roman" pitchFamily="18" charset="0"/>
                <a:cs typeface="Times New Roman" pitchFamily="18" charset="0"/>
              </a:rPr>
              <a:t>remember </a:t>
            </a:r>
            <a:r>
              <a:rPr lang="en-GB" altLang="en-US" sz="4400" b="1" dirty="0">
                <a:solidFill>
                  <a:srgbClr val="FFFF00"/>
                </a:solidFill>
                <a:latin typeface="Times New Roman" pitchFamily="18" charset="0"/>
                <a:cs typeface="Times New Roman" pitchFamily="18" charset="0"/>
              </a:rPr>
              <a:t>the Lord’s mercy</a:t>
            </a:r>
            <a:endParaRPr lang="en-GB" altLang="en-US" sz="4400" dirty="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arn(inVertic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utoUpdateAnimBg="0"/>
      <p:bldP spid="6" grpId="0" autoUpdateAnimBg="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42963" y="1069975"/>
            <a:ext cx="10479087" cy="3786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800" b="1" baseline="30000">
                <a:latin typeface="Times New Roman" pitchFamily="18" charset="0"/>
                <a:cs typeface="Times New Roman" pitchFamily="18" charset="0"/>
              </a:rPr>
              <a:t>37 </a:t>
            </a:r>
            <a:r>
              <a:rPr lang="en-GB" altLang="en-US" sz="4800">
                <a:latin typeface="Times New Roman" pitchFamily="18" charset="0"/>
                <a:cs typeface="Times New Roman" pitchFamily="18" charset="0"/>
              </a:rPr>
              <a:t>Jesus replied: “‘Love the Lord your God with all your heart and with all your soul and with all your mind.’ </a:t>
            </a:r>
            <a:r>
              <a:rPr lang="en-GB" altLang="en-US" sz="4800" b="1" baseline="30000">
                <a:latin typeface="Times New Roman" pitchFamily="18" charset="0"/>
                <a:cs typeface="Times New Roman" pitchFamily="18" charset="0"/>
              </a:rPr>
              <a:t>38 </a:t>
            </a:r>
            <a:r>
              <a:rPr lang="en-GB" altLang="en-US" sz="4800">
                <a:latin typeface="Times New Roman" pitchFamily="18" charset="0"/>
                <a:cs typeface="Times New Roman" pitchFamily="18" charset="0"/>
              </a:rPr>
              <a:t>This is the first and greatest commandment.</a:t>
            </a:r>
          </a:p>
          <a:p>
            <a:pPr algn="just">
              <a:lnSpc>
                <a:spcPct val="100000"/>
              </a:lnSpc>
              <a:spcBef>
                <a:spcPct val="0"/>
              </a:spcBef>
              <a:buFontTx/>
              <a:buNone/>
            </a:pPr>
            <a:r>
              <a:rPr lang="en-GB" altLang="en-US" sz="4800" b="1">
                <a:solidFill>
                  <a:srgbClr val="FF0000"/>
                </a:solidFill>
                <a:latin typeface="Times New Roman" pitchFamily="18" charset="0"/>
                <a:cs typeface="Times New Roman" pitchFamily="18" charset="0"/>
              </a:rPr>
              <a:t>Matthew 22:37-38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950913" y="700088"/>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2608263" y="-11113"/>
            <a:ext cx="6802437"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5400" b="1">
                <a:solidFill>
                  <a:schemeClr val="bg1"/>
                </a:solidFill>
                <a:latin typeface="Times New Roman" pitchFamily="18" charset="0"/>
                <a:cs typeface="Times New Roman" pitchFamily="18" charset="0"/>
              </a:rPr>
              <a:t>How to love the Lord?</a:t>
            </a:r>
            <a:endParaRPr lang="en-GB" altLang="en-US" sz="5400">
              <a:solidFill>
                <a:schemeClr val="bg1"/>
              </a:solidFill>
              <a:latin typeface="Times New Roman" pitchFamily="18" charset="0"/>
              <a:cs typeface="Times New Roman" pitchFamily="18" charset="0"/>
            </a:endParaRPr>
          </a:p>
        </p:txBody>
      </p:sp>
      <p:sp>
        <p:nvSpPr>
          <p:cNvPr id="3" name="Rectangle 2"/>
          <p:cNvSpPr/>
          <p:nvPr/>
        </p:nvSpPr>
        <p:spPr>
          <a:xfrm>
            <a:off x="457200" y="963613"/>
            <a:ext cx="11009313" cy="1939925"/>
          </a:xfrm>
          <a:prstGeom prst="rect">
            <a:avLst/>
          </a:prstGeom>
          <a:solidFill>
            <a:schemeClr val="bg1"/>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a:latin typeface="Times New Roman" pitchFamily="18" charset="0"/>
                <a:cs typeface="Times New Roman" pitchFamily="18" charset="0"/>
              </a:rPr>
              <a:t>“Love the LORD your God with all your heart and with all your soul and with all your strength”.</a:t>
            </a:r>
          </a:p>
          <a:p>
            <a:pPr algn="just"/>
            <a:r>
              <a:rPr lang="en-GB" altLang="en-US" sz="4000" b="1">
                <a:latin typeface="Times New Roman" pitchFamily="18" charset="0"/>
                <a:cs typeface="Times New Roman" pitchFamily="18" charset="0"/>
              </a:rPr>
              <a:t>Deuteronomy 6:5 (NIV)</a:t>
            </a:r>
            <a:endParaRPr lang="en-GB" altLang="en-US" sz="4000">
              <a:latin typeface="Times New Roman" pitchFamily="18" charset="0"/>
              <a:cs typeface="Times New Roman" pitchFamily="18" charset="0"/>
            </a:endParaRPr>
          </a:p>
        </p:txBody>
      </p:sp>
      <p:sp>
        <p:nvSpPr>
          <p:cNvPr id="5124" name="Rectangle 3"/>
          <p:cNvSpPr>
            <a:spLocks noChangeArrowheads="1"/>
          </p:cNvSpPr>
          <p:nvPr/>
        </p:nvSpPr>
        <p:spPr bwMode="auto">
          <a:xfrm>
            <a:off x="457200" y="3219450"/>
            <a:ext cx="11104563" cy="3478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a:latin typeface="Times New Roman" pitchFamily="18" charset="0"/>
                <a:cs typeface="Times New Roman" pitchFamily="18" charset="0"/>
              </a:rPr>
              <a:t>Moses summoned all Israel and said:</a:t>
            </a:r>
          </a:p>
          <a:p>
            <a:pPr>
              <a:lnSpc>
                <a:spcPct val="100000"/>
              </a:lnSpc>
              <a:spcBef>
                <a:spcPct val="0"/>
              </a:spcBef>
              <a:buFontTx/>
              <a:buNone/>
            </a:pPr>
            <a:r>
              <a:rPr lang="en-GB" altLang="en-US" sz="4400">
                <a:latin typeface="Times New Roman" pitchFamily="18" charset="0"/>
                <a:cs typeface="Times New Roman" pitchFamily="18" charset="0"/>
              </a:rPr>
              <a:t>Hear, Israel, the decrees and laws I declare in your hearing today. Learn them and be sure to follow them.</a:t>
            </a:r>
          </a:p>
          <a:p>
            <a:pPr>
              <a:lnSpc>
                <a:spcPct val="100000"/>
              </a:lnSpc>
              <a:spcBef>
                <a:spcPct val="0"/>
              </a:spcBef>
              <a:buFontTx/>
              <a:buNone/>
            </a:pPr>
            <a:r>
              <a:rPr lang="en-GB" altLang="en-US" sz="4400" b="1">
                <a:solidFill>
                  <a:srgbClr val="FF0000"/>
                </a:solidFill>
                <a:latin typeface="Times New Roman" pitchFamily="18" charset="0"/>
                <a:cs typeface="Times New Roman" pitchFamily="18" charset="0"/>
              </a:rPr>
              <a:t>Deuteronomy 5:1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124"/>
                                        </p:tgtEl>
                                        <p:attrNameLst>
                                          <p:attrName>style.visibility</p:attrName>
                                        </p:attrNameLst>
                                      </p:cBhvr>
                                      <p:to>
                                        <p:strVal val="visible"/>
                                      </p:to>
                                    </p:set>
                                    <p:animEffect transition="in" filter="wipe(down)">
                                      <p:cBhvr>
                                        <p:cTn id="17" dur="500"/>
                                        <p:tgtEl>
                                          <p:spTgt spid="5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1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74663" y="325438"/>
            <a:ext cx="11247437"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I. The first lesson or instruction is WORSHIP.</a:t>
            </a:r>
            <a:endParaRPr lang="en-GB" altLang="en-US" sz="44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192088" y="3614738"/>
            <a:ext cx="11406187" cy="3119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000" b="1" baseline="30000">
                <a:latin typeface="Times New Roman" pitchFamily="18" charset="0"/>
                <a:cs typeface="Times New Roman" pitchFamily="18" charset="0"/>
              </a:rPr>
              <a:t>7 </a:t>
            </a:r>
            <a:r>
              <a:rPr lang="en-GB" altLang="en-US" sz="4000">
                <a:latin typeface="Times New Roman" pitchFamily="18" charset="0"/>
                <a:cs typeface="Times New Roman" pitchFamily="18" charset="0"/>
              </a:rPr>
              <a:t>“You shall have no other gods before me.</a:t>
            </a:r>
          </a:p>
          <a:p>
            <a:pPr algn="just">
              <a:buFont typeface="Arial" charset="0"/>
              <a:buNone/>
            </a:pPr>
            <a:r>
              <a:rPr lang="en-GB" altLang="en-US" sz="4000" b="1" baseline="30000">
                <a:latin typeface="Times New Roman" pitchFamily="18" charset="0"/>
                <a:cs typeface="Times New Roman" pitchFamily="18" charset="0"/>
              </a:rPr>
              <a:t>8 </a:t>
            </a:r>
            <a:r>
              <a:rPr lang="en-GB" altLang="en-US" sz="4000">
                <a:latin typeface="Times New Roman" pitchFamily="18" charset="0"/>
                <a:cs typeface="Times New Roman" pitchFamily="18" charset="0"/>
              </a:rPr>
              <a:t>“You shall not make for yourself an image in the form of anything in heaven above or on the earth beneath or in the waters below.</a:t>
            </a:r>
          </a:p>
          <a:p>
            <a:pPr algn="just">
              <a:buFont typeface="Arial" charset="0"/>
              <a:buNone/>
            </a:pPr>
            <a:r>
              <a:rPr lang="en-GB" altLang="en-US" sz="4000" b="1" i="1">
                <a:solidFill>
                  <a:srgbClr val="FF0000"/>
                </a:solidFill>
                <a:latin typeface="Times New Roman" pitchFamily="18" charset="0"/>
                <a:cs typeface="Times New Roman" pitchFamily="18" charset="0"/>
              </a:rPr>
              <a:t>Deuteronomy 5:7-8 (NIV) </a:t>
            </a:r>
          </a:p>
        </p:txBody>
      </p:sp>
      <p:pic>
        <p:nvPicPr>
          <p:cNvPr id="9221" name="Picture 5" descr="Image result for 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41788" y="1147763"/>
            <a:ext cx="3302000" cy="219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9221"/>
                                        </p:tgtEl>
                                        <p:attrNameLst>
                                          <p:attrName>style.visibility</p:attrName>
                                        </p:attrNameLst>
                                      </p:cBhvr>
                                      <p:to>
                                        <p:strVal val="visible"/>
                                      </p:to>
                                    </p:set>
                                    <p:animEffect transition="in" filter="barn(inVertical)">
                                      <p:cBhvr>
                                        <p:cTn id="12" dur="500"/>
                                        <p:tgtEl>
                                          <p:spTgt spid="92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utoUpdateAnimBg="0"/>
      <p:bldP spid="7"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25438" y="149225"/>
            <a:ext cx="11404600" cy="1993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a:latin typeface="Times New Roman" pitchFamily="18" charset="0"/>
                <a:cs typeface="Times New Roman" pitchFamily="18" charset="0"/>
              </a:rPr>
              <a:t>“You shall not misuse the name of the LORD your God, …”</a:t>
            </a:r>
          </a:p>
          <a:p>
            <a:pPr>
              <a:buFont typeface="Arial" charset="0"/>
              <a:buNone/>
            </a:pPr>
            <a:r>
              <a:rPr lang="en-GB" altLang="en-US" sz="4000" b="1" i="1">
                <a:solidFill>
                  <a:srgbClr val="FF0000"/>
                </a:solidFill>
                <a:latin typeface="Times New Roman" pitchFamily="18" charset="0"/>
                <a:cs typeface="Times New Roman" pitchFamily="18" charset="0"/>
              </a:rPr>
              <a:t>Deuteronomy 5:11 (NIV) </a:t>
            </a:r>
          </a:p>
        </p:txBody>
      </p:sp>
      <p:sp>
        <p:nvSpPr>
          <p:cNvPr id="3" name="Rectangle 2"/>
          <p:cNvSpPr>
            <a:spLocks noChangeArrowheads="1"/>
          </p:cNvSpPr>
          <p:nvPr/>
        </p:nvSpPr>
        <p:spPr bwMode="auto">
          <a:xfrm>
            <a:off x="325438" y="2347913"/>
            <a:ext cx="11404600" cy="1323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000">
                <a:latin typeface="Times New Roman" pitchFamily="18" charset="0"/>
                <a:cs typeface="Times New Roman" pitchFamily="18" charset="0"/>
              </a:rPr>
              <a:t>The Hebrew language says:</a:t>
            </a:r>
          </a:p>
          <a:p>
            <a:pPr>
              <a:lnSpc>
                <a:spcPct val="100000"/>
              </a:lnSpc>
              <a:spcBef>
                <a:spcPct val="0"/>
              </a:spcBef>
              <a:buFontTx/>
              <a:buNone/>
            </a:pPr>
            <a:r>
              <a:rPr lang="en-GB" altLang="en-US" sz="4000" b="1">
                <a:solidFill>
                  <a:srgbClr val="0000CC"/>
                </a:solidFill>
                <a:latin typeface="Times New Roman" pitchFamily="18" charset="0"/>
                <a:cs typeface="Times New Roman" pitchFamily="18" charset="0"/>
              </a:rPr>
              <a:t>“You shall not lift up my name in vain”.</a:t>
            </a:r>
          </a:p>
        </p:txBody>
      </p:sp>
      <p:pic>
        <p:nvPicPr>
          <p:cNvPr id="10245" name="Picture 5" descr="Image result for Insincere worshi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0625" y="3836988"/>
            <a:ext cx="3810000" cy="296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10245"/>
                                        </p:tgtEl>
                                        <p:attrNameLst>
                                          <p:attrName>style.visibility</p:attrName>
                                        </p:attrNameLst>
                                      </p:cBhvr>
                                      <p:to>
                                        <p:strVal val="visible"/>
                                      </p:to>
                                    </p:set>
                                    <p:animEffect transition="in" filter="wipe(down)">
                                      <p:cBhvr>
                                        <p:cTn id="17" dur="5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P spid="3"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25438" y="361950"/>
            <a:ext cx="11404600" cy="18811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defRPr/>
            </a:pPr>
            <a:r>
              <a:rPr lang="en-GB" sz="4000" dirty="0" smtClean="0">
                <a:latin typeface="Times New Roman" panose="02020603050405020304" pitchFamily="18" charset="0"/>
                <a:cs typeface="Times New Roman" panose="02020603050405020304" pitchFamily="18" charset="0"/>
              </a:rPr>
              <a:t>“Observe the Sabbath day by keeping it holy, as the </a:t>
            </a:r>
            <a:r>
              <a:rPr lang="en-GB" sz="4000" cap="small" dirty="0" smtClean="0">
                <a:latin typeface="Times New Roman" panose="02020603050405020304" pitchFamily="18" charset="0"/>
                <a:cs typeface="Times New Roman" panose="02020603050405020304" pitchFamily="18" charset="0"/>
              </a:rPr>
              <a:t>Lord</a:t>
            </a:r>
            <a:r>
              <a:rPr lang="en-GB" sz="4000" dirty="0" smtClean="0">
                <a:latin typeface="Times New Roman" panose="02020603050405020304" pitchFamily="18" charset="0"/>
                <a:cs typeface="Times New Roman" panose="02020603050405020304" pitchFamily="18" charset="0"/>
              </a:rPr>
              <a:t> your God has commanded you.</a:t>
            </a:r>
          </a:p>
          <a:p>
            <a:pPr algn="just">
              <a:buFont typeface="Arial" charset="0"/>
              <a:buNone/>
              <a:defRPr/>
            </a:pPr>
            <a:r>
              <a:rPr lang="en-GB" altLang="en-US" sz="4000" b="1" i="1" dirty="0" smtClean="0">
                <a:solidFill>
                  <a:srgbClr val="FF0000"/>
                </a:solidFill>
                <a:latin typeface="Times New Roman" pitchFamily="18" charset="0"/>
                <a:cs typeface="Times New Roman" pitchFamily="18" charset="0"/>
              </a:rPr>
              <a:t>Deuteronomy 5:12 (NIV) </a:t>
            </a:r>
          </a:p>
        </p:txBody>
      </p:sp>
      <p:pic>
        <p:nvPicPr>
          <p:cNvPr id="40962" name="Picture 2" descr="Image result for sabbath d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1700" y="2773363"/>
            <a:ext cx="6748463" cy="3795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40962"/>
                                        </p:tgtEl>
                                        <p:attrNameLst>
                                          <p:attrName>style.visibility</p:attrName>
                                        </p:attrNameLst>
                                      </p:cBhvr>
                                      <p:to>
                                        <p:strVal val="visible"/>
                                      </p:to>
                                    </p:set>
                                    <p:animEffect transition="in" filter="fade">
                                      <p:cBhvr>
                                        <p:cTn id="12" dur="1000"/>
                                        <p:tgtEl>
                                          <p:spTgt spid="40962"/>
                                        </p:tgtEl>
                                      </p:cBhvr>
                                    </p:animEffect>
                                    <p:anim calcmode="lin" valueType="num">
                                      <p:cBhvr>
                                        <p:cTn id="13" dur="1000" fill="hold"/>
                                        <p:tgtEl>
                                          <p:spTgt spid="40962"/>
                                        </p:tgtEl>
                                        <p:attrNameLst>
                                          <p:attrName>ppt_x</p:attrName>
                                        </p:attrNameLst>
                                      </p:cBhvr>
                                      <p:tavLst>
                                        <p:tav tm="0">
                                          <p:val>
                                            <p:strVal val="#ppt_x"/>
                                          </p:val>
                                        </p:tav>
                                        <p:tav tm="100000">
                                          <p:val>
                                            <p:strVal val="#ppt_x"/>
                                          </p:val>
                                        </p:tav>
                                      </p:tavLst>
                                    </p:anim>
                                    <p:anim calcmode="lin" valueType="num">
                                      <p:cBhvr>
                                        <p:cTn id="14" dur="1000" fill="hold"/>
                                        <p:tgtEl>
                                          <p:spTgt spid="4096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55588" y="466725"/>
            <a:ext cx="1183957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0000"/>
              </a:lnSpc>
              <a:spcBef>
                <a:spcPct val="0"/>
              </a:spcBef>
              <a:buFontTx/>
              <a:buNone/>
            </a:pPr>
            <a:r>
              <a:rPr lang="en-GB" altLang="en-US" sz="4400" b="1">
                <a:solidFill>
                  <a:srgbClr val="FFFF00"/>
                </a:solidFill>
                <a:latin typeface="Times New Roman" pitchFamily="18" charset="0"/>
                <a:cs typeface="Times New Roman" pitchFamily="18" charset="0"/>
              </a:rPr>
              <a:t>II. Second lesson or instruction is OBEDIENCE.</a:t>
            </a:r>
            <a:endParaRPr lang="en-GB" altLang="en-US" sz="4400">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773113" y="3154363"/>
            <a:ext cx="10633075" cy="31702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latin typeface="Times New Roman" pitchFamily="18" charset="0"/>
                <a:cs typeface="Times New Roman" pitchFamily="18" charset="0"/>
              </a:rPr>
              <a:t>“so that you, your children and their children after them may fear the LORD your God as long as you live by keeping all his decrees and commands that I give you, and so that you may enjoy long life”.</a:t>
            </a:r>
          </a:p>
          <a:p>
            <a:pPr algn="just">
              <a:lnSpc>
                <a:spcPct val="100000"/>
              </a:lnSpc>
              <a:spcBef>
                <a:spcPct val="0"/>
              </a:spcBef>
              <a:buFontTx/>
              <a:buNone/>
            </a:pPr>
            <a:r>
              <a:rPr lang="en-GB" altLang="en-US" sz="4000" b="1" i="1">
                <a:latin typeface="Times New Roman" pitchFamily="18" charset="0"/>
                <a:cs typeface="Times New Roman" pitchFamily="18" charset="0"/>
              </a:rPr>
              <a:t>Deuteronomy 6:2 (NIV)</a:t>
            </a:r>
          </a:p>
        </p:txBody>
      </p:sp>
      <p:pic>
        <p:nvPicPr>
          <p:cNvPr id="11269" name="Picture 5" descr="Image result for obedi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0375" y="1293813"/>
            <a:ext cx="5918200" cy="171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nodeType="clickEffect">
                                  <p:stCondLst>
                                    <p:cond delay="0"/>
                                  </p:stCondLst>
                                  <p:childTnLst>
                                    <p:set>
                                      <p:cBhvr>
                                        <p:cTn id="11" dur="1" fill="hold">
                                          <p:stCondLst>
                                            <p:cond delay="0"/>
                                          </p:stCondLst>
                                        </p:cTn>
                                        <p:tgtEl>
                                          <p:spTgt spid="11269"/>
                                        </p:tgtEl>
                                        <p:attrNameLst>
                                          <p:attrName>style.visibility</p:attrName>
                                        </p:attrNameLst>
                                      </p:cBhvr>
                                      <p:to>
                                        <p:strVal val="visible"/>
                                      </p:to>
                                    </p:set>
                                    <p:animEffect transition="in" filter="circle(in)">
                                      <p:cBhvr>
                                        <p:cTn id="12" dur="2000"/>
                                        <p:tgtEl>
                                          <p:spTgt spid="112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nimBg="1"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2046</TotalTime>
  <Words>315</Words>
  <Application>Microsoft Office PowerPoint</Application>
  <PresentationFormat>Custom</PresentationFormat>
  <Paragraphs>63</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172</cp:revision>
  <dcterms:created xsi:type="dcterms:W3CDTF">2014-04-17T11:47:44Z</dcterms:created>
  <dcterms:modified xsi:type="dcterms:W3CDTF">2018-10-03T13:56:30Z</dcterms:modified>
</cp:coreProperties>
</file>