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0" r:id="rId4"/>
    <p:sldId id="258" r:id="rId5"/>
    <p:sldId id="302" r:id="rId6"/>
    <p:sldId id="292" r:id="rId7"/>
    <p:sldId id="297" r:id="rId8"/>
    <p:sldId id="296" r:id="rId9"/>
    <p:sldId id="303" r:id="rId10"/>
    <p:sldId id="304" r:id="rId11"/>
    <p:sldId id="305" r:id="rId12"/>
    <p:sldId id="306" r:id="rId13"/>
    <p:sldId id="307"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18A924C0-7A93-40CD-B534-2E799A2F3E50}"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CD3A2D5-C558-4B19-9129-48BB2898A656}" type="slidenum">
              <a:rPr lang="en-GB" altLang="en-US"/>
              <a:pPr/>
              <a:t>‹#›</a:t>
            </a:fld>
            <a:endParaRPr lang="en-GB" altLang="en-US"/>
          </a:p>
        </p:txBody>
      </p:sp>
    </p:spTree>
    <p:extLst>
      <p:ext uri="{BB962C8B-B14F-4D97-AF65-F5344CB8AC3E}">
        <p14:creationId xmlns:p14="http://schemas.microsoft.com/office/powerpoint/2010/main" val="3706774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B0CA754E-337C-4142-8B77-2186CD8EC0A4}"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D32DFFD-4C72-41AB-8469-37EE1F7EF9F3}" type="slidenum">
              <a:rPr lang="en-GB" altLang="en-US"/>
              <a:pPr/>
              <a:t>‹#›</a:t>
            </a:fld>
            <a:endParaRPr lang="en-GB" altLang="en-US"/>
          </a:p>
        </p:txBody>
      </p:sp>
    </p:spTree>
    <p:extLst>
      <p:ext uri="{BB962C8B-B14F-4D97-AF65-F5344CB8AC3E}">
        <p14:creationId xmlns:p14="http://schemas.microsoft.com/office/powerpoint/2010/main" val="169914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ED844278-F94E-44AB-B4A0-2E96FBBF3C29}"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C8436C6-12CA-4C80-8579-1163721F7CA7}" type="slidenum">
              <a:rPr lang="en-GB" altLang="en-US"/>
              <a:pPr/>
              <a:t>‹#›</a:t>
            </a:fld>
            <a:endParaRPr lang="en-GB" altLang="en-US"/>
          </a:p>
        </p:txBody>
      </p:sp>
    </p:spTree>
    <p:extLst>
      <p:ext uri="{BB962C8B-B14F-4D97-AF65-F5344CB8AC3E}">
        <p14:creationId xmlns:p14="http://schemas.microsoft.com/office/powerpoint/2010/main" val="277113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030209C2-25F4-4743-BD56-A9266E00D559}"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7F6A737-1C8E-430A-92B2-9324E76E9A65}" type="slidenum">
              <a:rPr lang="en-GB" altLang="en-US"/>
              <a:pPr/>
              <a:t>‹#›</a:t>
            </a:fld>
            <a:endParaRPr lang="en-GB" altLang="en-US"/>
          </a:p>
        </p:txBody>
      </p:sp>
    </p:spTree>
    <p:extLst>
      <p:ext uri="{BB962C8B-B14F-4D97-AF65-F5344CB8AC3E}">
        <p14:creationId xmlns:p14="http://schemas.microsoft.com/office/powerpoint/2010/main" val="1527757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E7AC47A-F7CB-4661-8087-5393124D6BEC}" type="datetimeFigureOut">
              <a:rPr lang="en-GB" altLang="en-US"/>
              <a:pPr/>
              <a:t>17/09/2018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2DB1FA5-4523-415B-8D15-2F4D99752613}" type="slidenum">
              <a:rPr lang="en-GB" altLang="en-US"/>
              <a:pPr/>
              <a:t>‹#›</a:t>
            </a:fld>
            <a:endParaRPr lang="en-GB" altLang="en-US"/>
          </a:p>
        </p:txBody>
      </p:sp>
    </p:spTree>
    <p:extLst>
      <p:ext uri="{BB962C8B-B14F-4D97-AF65-F5344CB8AC3E}">
        <p14:creationId xmlns:p14="http://schemas.microsoft.com/office/powerpoint/2010/main" val="255300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28AD3FD0-F151-4B31-A598-2782CCCD6511}"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49276711-232C-42DA-B2DE-C687E1C88AE4}" type="slidenum">
              <a:rPr lang="en-GB" altLang="en-US"/>
              <a:pPr/>
              <a:t>‹#›</a:t>
            </a:fld>
            <a:endParaRPr lang="en-GB" altLang="en-US"/>
          </a:p>
        </p:txBody>
      </p:sp>
    </p:spTree>
    <p:extLst>
      <p:ext uri="{BB962C8B-B14F-4D97-AF65-F5344CB8AC3E}">
        <p14:creationId xmlns:p14="http://schemas.microsoft.com/office/powerpoint/2010/main" val="2973698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BC1AEF8E-13BE-47A2-9AC8-6DCF9CAE056C}" type="datetimeFigureOut">
              <a:rPr lang="en-GB" altLang="en-US"/>
              <a:pPr/>
              <a:t>17/09/2018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0BAD60DB-8F9A-4E8B-9A3F-8940C460FF30}" type="slidenum">
              <a:rPr lang="en-GB" altLang="en-US"/>
              <a:pPr/>
              <a:t>‹#›</a:t>
            </a:fld>
            <a:endParaRPr lang="en-GB" altLang="en-US"/>
          </a:p>
        </p:txBody>
      </p:sp>
    </p:spTree>
    <p:extLst>
      <p:ext uri="{BB962C8B-B14F-4D97-AF65-F5344CB8AC3E}">
        <p14:creationId xmlns:p14="http://schemas.microsoft.com/office/powerpoint/2010/main" val="483265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1CE22E80-C88B-426A-A4A2-B5EA40522334}" type="datetimeFigureOut">
              <a:rPr lang="en-GB" altLang="en-US"/>
              <a:pPr/>
              <a:t>17/09/2018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E5DC6E27-2541-41FD-9242-97CB08B01413}" type="slidenum">
              <a:rPr lang="en-GB" altLang="en-US"/>
              <a:pPr/>
              <a:t>‹#›</a:t>
            </a:fld>
            <a:endParaRPr lang="en-GB" altLang="en-US"/>
          </a:p>
        </p:txBody>
      </p:sp>
    </p:spTree>
    <p:extLst>
      <p:ext uri="{BB962C8B-B14F-4D97-AF65-F5344CB8AC3E}">
        <p14:creationId xmlns:p14="http://schemas.microsoft.com/office/powerpoint/2010/main" val="3123102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4659393-20B0-4C13-ADD2-51528155B240}" type="datetimeFigureOut">
              <a:rPr lang="en-GB" altLang="en-US"/>
              <a:pPr/>
              <a:t>17/09/2018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7E67A5EF-B365-47C9-888C-730CA3E172D0}" type="slidenum">
              <a:rPr lang="en-GB" altLang="en-US"/>
              <a:pPr/>
              <a:t>‹#›</a:t>
            </a:fld>
            <a:endParaRPr lang="en-GB" altLang="en-US"/>
          </a:p>
        </p:txBody>
      </p:sp>
    </p:spTree>
    <p:extLst>
      <p:ext uri="{BB962C8B-B14F-4D97-AF65-F5344CB8AC3E}">
        <p14:creationId xmlns:p14="http://schemas.microsoft.com/office/powerpoint/2010/main" val="2451925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9AD6EDA-1B5D-424D-B5AF-B1FCF48C6A4B}"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45228E20-0F85-4359-8AAE-281DA0F264F1}" type="slidenum">
              <a:rPr lang="en-GB" altLang="en-US"/>
              <a:pPr/>
              <a:t>‹#›</a:t>
            </a:fld>
            <a:endParaRPr lang="en-GB" altLang="en-US"/>
          </a:p>
        </p:txBody>
      </p:sp>
    </p:spTree>
    <p:extLst>
      <p:ext uri="{BB962C8B-B14F-4D97-AF65-F5344CB8AC3E}">
        <p14:creationId xmlns:p14="http://schemas.microsoft.com/office/powerpoint/2010/main" val="264095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F5ABD09-7D0C-415F-85DE-06011095FECE}" type="datetimeFigureOut">
              <a:rPr lang="en-GB" altLang="en-US"/>
              <a:pPr/>
              <a:t>17/09/2018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5785828C-71C4-4FD1-B0E0-FE29F0443223}" type="slidenum">
              <a:rPr lang="en-GB" altLang="en-US"/>
              <a:pPr/>
              <a:t>‹#›</a:t>
            </a:fld>
            <a:endParaRPr lang="en-GB" altLang="en-US"/>
          </a:p>
        </p:txBody>
      </p:sp>
    </p:spTree>
    <p:extLst>
      <p:ext uri="{BB962C8B-B14F-4D97-AF65-F5344CB8AC3E}">
        <p14:creationId xmlns:p14="http://schemas.microsoft.com/office/powerpoint/2010/main" val="1077152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A50ED246-1B68-4CD8-8BBA-937FC3CB9DB7}" type="datetimeFigureOut">
              <a:rPr lang="en-GB" altLang="en-US"/>
              <a:pPr/>
              <a:t>17/09/2018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633E4BE-48B2-4AA5-9428-A1F35B0C9267}"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112963" y="368300"/>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#10:</a:t>
            </a:r>
          </a:p>
        </p:txBody>
      </p:sp>
      <p:sp>
        <p:nvSpPr>
          <p:cNvPr id="2051" name="Rectangle 2"/>
          <p:cNvSpPr>
            <a:spLocks noChangeArrowheads="1"/>
          </p:cNvSpPr>
          <p:nvPr/>
        </p:nvSpPr>
        <p:spPr bwMode="auto">
          <a:xfrm>
            <a:off x="3351213" y="1649413"/>
            <a:ext cx="52768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Where is God? </a:t>
            </a:r>
          </a:p>
        </p:txBody>
      </p:sp>
      <p:sp>
        <p:nvSpPr>
          <p:cNvPr id="8" name="Rectangle 7"/>
          <p:cNvSpPr/>
          <p:nvPr/>
        </p:nvSpPr>
        <p:spPr>
          <a:xfrm>
            <a:off x="4737100" y="4000500"/>
            <a:ext cx="22304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343025" y="4230688"/>
            <a:ext cx="9467850" cy="193992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You who fear him, trust in the LORD—</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he is their help and shield.”</a:t>
            </a:r>
          </a:p>
          <a:p>
            <a:r>
              <a:rPr lang="en-GB" altLang="en-US" sz="4000" b="1">
                <a:solidFill>
                  <a:srgbClr val="FF0000"/>
                </a:solidFill>
                <a:latin typeface="Times New Roman" pitchFamily="18" charset="0"/>
                <a:cs typeface="Times New Roman" pitchFamily="18" charset="0"/>
              </a:rPr>
              <a:t>Psalm 115:11 (NIV)</a:t>
            </a:r>
          </a:p>
        </p:txBody>
      </p:sp>
      <p:sp>
        <p:nvSpPr>
          <p:cNvPr id="4" name="Rectangle 3"/>
          <p:cNvSpPr>
            <a:spLocks noChangeArrowheads="1"/>
          </p:cNvSpPr>
          <p:nvPr/>
        </p:nvSpPr>
        <p:spPr bwMode="auto">
          <a:xfrm>
            <a:off x="1189038" y="131763"/>
            <a:ext cx="9621837"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but showing love to a thousand generations of those who love me and keep my commandments.” </a:t>
            </a:r>
          </a:p>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Exodus 20:6</a:t>
            </a:r>
            <a:endParaRPr lang="en-GB"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1189038" y="169863"/>
            <a:ext cx="9621837" cy="3786187"/>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14 </a:t>
            </a:r>
            <a:r>
              <a:rPr lang="en-GB" sz="4000" dirty="0">
                <a:latin typeface="Times New Roman" panose="02020603050405020304" pitchFamily="18" charset="0"/>
                <a:cs typeface="Times New Roman" panose="02020603050405020304" pitchFamily="18" charset="0"/>
              </a:rPr>
              <a:t>May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cause you to flourish,</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both you and your children.</a:t>
            </a:r>
            <a:br>
              <a:rPr lang="en-GB" sz="4000" dirty="0">
                <a:latin typeface="Times New Roman" panose="02020603050405020304" pitchFamily="18" charset="0"/>
                <a:cs typeface="Times New Roman" panose="02020603050405020304" pitchFamily="18" charset="0"/>
              </a:rPr>
            </a:br>
            <a:r>
              <a:rPr lang="en-GB" sz="4000" b="1" baseline="30000" dirty="0">
                <a:latin typeface="Times New Roman" panose="02020603050405020304" pitchFamily="18" charset="0"/>
                <a:cs typeface="Times New Roman" panose="02020603050405020304" pitchFamily="18" charset="0"/>
              </a:rPr>
              <a:t>15 </a:t>
            </a:r>
            <a:r>
              <a:rPr lang="en-GB" sz="4000" dirty="0">
                <a:latin typeface="Times New Roman" panose="02020603050405020304" pitchFamily="18" charset="0"/>
                <a:cs typeface="Times New Roman" panose="02020603050405020304" pitchFamily="18" charset="0"/>
              </a:rPr>
              <a:t>May you be blessed by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the Maker of heaven and earth.</a:t>
            </a:r>
          </a:p>
          <a:p>
            <a:pPr>
              <a:defRPr/>
            </a:pPr>
            <a:r>
              <a:rPr lang="en-GB" sz="4000" b="1" baseline="30000" dirty="0">
                <a:latin typeface="Times New Roman" panose="02020603050405020304" pitchFamily="18" charset="0"/>
                <a:cs typeface="Times New Roman" panose="02020603050405020304" pitchFamily="18" charset="0"/>
              </a:rPr>
              <a:t>16 </a:t>
            </a:r>
            <a:r>
              <a:rPr lang="en-GB" sz="4000" dirty="0">
                <a:latin typeface="Times New Roman" panose="02020603050405020304" pitchFamily="18" charset="0"/>
                <a:cs typeface="Times New Roman" panose="02020603050405020304" pitchFamily="18" charset="0"/>
              </a:rPr>
              <a:t>The highest heavens belong to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but the earth he has given to mankind.</a:t>
            </a:r>
          </a:p>
        </p:txBody>
      </p:sp>
      <p:sp>
        <p:nvSpPr>
          <p:cNvPr id="3" name="Rectangle 2"/>
          <p:cNvSpPr>
            <a:spLocks noChangeArrowheads="1"/>
          </p:cNvSpPr>
          <p:nvPr/>
        </p:nvSpPr>
        <p:spPr bwMode="auto">
          <a:xfrm>
            <a:off x="3368675" y="4876800"/>
            <a:ext cx="45974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Where is God?</a:t>
            </a:r>
            <a:endParaRPr lang="en-GB" altLang="en-US" sz="5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1189038" y="169863"/>
            <a:ext cx="9621837" cy="3170237"/>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17 </a:t>
            </a:r>
            <a:r>
              <a:rPr lang="en-GB" sz="4000" dirty="0">
                <a:latin typeface="Times New Roman" panose="02020603050405020304" pitchFamily="18" charset="0"/>
                <a:cs typeface="Times New Roman" panose="02020603050405020304" pitchFamily="18" charset="0"/>
              </a:rPr>
              <a:t>It is not the dead who praise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those who go down to the place of silence;</a:t>
            </a:r>
            <a:br>
              <a:rPr lang="en-GB" sz="4000" dirty="0">
                <a:latin typeface="Times New Roman" panose="02020603050405020304" pitchFamily="18" charset="0"/>
                <a:cs typeface="Times New Roman" panose="02020603050405020304" pitchFamily="18" charset="0"/>
              </a:rPr>
            </a:br>
            <a:r>
              <a:rPr lang="en-GB" sz="4000" b="1" baseline="30000" dirty="0">
                <a:latin typeface="Times New Roman" panose="02020603050405020304" pitchFamily="18" charset="0"/>
                <a:cs typeface="Times New Roman" panose="02020603050405020304" pitchFamily="18" charset="0"/>
              </a:rPr>
              <a:t>18 </a:t>
            </a:r>
            <a:r>
              <a:rPr lang="en-GB" sz="4000" dirty="0">
                <a:latin typeface="Times New Roman" panose="02020603050405020304" pitchFamily="18" charset="0"/>
                <a:cs typeface="Times New Roman" panose="02020603050405020304" pitchFamily="18" charset="0"/>
              </a:rPr>
              <a:t>it is we who extol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    both now and forevermore.</a:t>
            </a:r>
          </a:p>
          <a:p>
            <a:pPr>
              <a:defRPr/>
            </a:pPr>
            <a:r>
              <a:rPr lang="en-GB" sz="4000" dirty="0">
                <a:latin typeface="Times New Roman" panose="02020603050405020304" pitchFamily="18" charset="0"/>
                <a:cs typeface="Times New Roman" panose="02020603050405020304" pitchFamily="18" charset="0"/>
              </a:rPr>
              <a:t>    Praise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p>
        </p:txBody>
      </p:sp>
      <p:sp>
        <p:nvSpPr>
          <p:cNvPr id="3" name="Rectangle 2"/>
          <p:cNvSpPr>
            <a:spLocks noChangeArrowheads="1"/>
          </p:cNvSpPr>
          <p:nvPr/>
        </p:nvSpPr>
        <p:spPr bwMode="auto">
          <a:xfrm>
            <a:off x="3341688" y="3554413"/>
            <a:ext cx="4595812"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Where is God?</a:t>
            </a:r>
            <a:endParaRPr lang="en-GB" altLang="en-US" sz="5400">
              <a:solidFill>
                <a:srgbClr val="FFFF00"/>
              </a:solidFill>
              <a:latin typeface="Times New Roman" pitchFamily="18" charset="0"/>
              <a:cs typeface="Times New Roman" pitchFamily="18" charset="0"/>
            </a:endParaRPr>
          </a:p>
        </p:txBody>
      </p:sp>
      <p:sp>
        <p:nvSpPr>
          <p:cNvPr id="13316" name="Rectangle 1"/>
          <p:cNvSpPr>
            <a:spLocks noChangeArrowheads="1"/>
          </p:cNvSpPr>
          <p:nvPr/>
        </p:nvSpPr>
        <p:spPr bwMode="auto">
          <a:xfrm>
            <a:off x="2036763" y="5032375"/>
            <a:ext cx="8189912"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Our God is in heaven;</a:t>
            </a:r>
            <a:br>
              <a:rPr lang="en-GB" altLang="en-US" sz="4400" b="1">
                <a:solidFill>
                  <a:schemeClr val="bg1"/>
                </a:solidFill>
                <a:latin typeface="Times New Roman" pitchFamily="18" charset="0"/>
                <a:cs typeface="Times New Roman" pitchFamily="18" charset="0"/>
              </a:rPr>
            </a:br>
            <a:r>
              <a:rPr lang="en-GB" altLang="en-US" sz="4400" b="1">
                <a:solidFill>
                  <a:schemeClr val="bg1"/>
                </a:solidFill>
                <a:latin typeface="Times New Roman" pitchFamily="18" charset="0"/>
                <a:cs typeface="Times New Roman" pitchFamily="18" charset="0"/>
              </a:rPr>
              <a:t>    He does whatever pleases him. </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3316"/>
                                        </p:tgtEl>
                                        <p:attrNameLst>
                                          <p:attrName>style.visibility</p:attrName>
                                        </p:attrNameLst>
                                      </p:cBhvr>
                                      <p:to>
                                        <p:strVal val="visible"/>
                                      </p:to>
                                    </p:set>
                                    <p:animEffect transition="in" filter="wipe(down)">
                                      <p:cBhvr>
                                        <p:cTn id="18"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P spid="1331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2112963" y="368300"/>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#10:</a:t>
            </a:r>
          </a:p>
        </p:txBody>
      </p:sp>
      <p:sp>
        <p:nvSpPr>
          <p:cNvPr id="14339" name="Rectangle 2"/>
          <p:cNvSpPr>
            <a:spLocks noChangeArrowheads="1"/>
          </p:cNvSpPr>
          <p:nvPr/>
        </p:nvSpPr>
        <p:spPr bwMode="auto">
          <a:xfrm>
            <a:off x="3351213" y="1649413"/>
            <a:ext cx="52768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Where is God? </a:t>
            </a:r>
          </a:p>
        </p:txBody>
      </p:sp>
      <p:sp>
        <p:nvSpPr>
          <p:cNvPr id="8" name="Rectangle 7"/>
          <p:cNvSpPr/>
          <p:nvPr/>
        </p:nvSpPr>
        <p:spPr>
          <a:xfrm>
            <a:off x="4737100" y="4000500"/>
            <a:ext cx="22304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115</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 name="Rectangle 2"/>
          <p:cNvSpPr/>
          <p:nvPr/>
        </p:nvSpPr>
        <p:spPr>
          <a:xfrm>
            <a:off x="1927225" y="636588"/>
            <a:ext cx="8904288" cy="5016500"/>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baseline="30000">
                <a:solidFill>
                  <a:srgbClr val="000000"/>
                </a:solidFill>
                <a:latin typeface="Times New Roman" pitchFamily="18" charset="0"/>
                <a:cs typeface="Times New Roman" pitchFamily="18" charset="0"/>
              </a:rPr>
              <a:t>1 </a:t>
            </a:r>
            <a:r>
              <a:rPr lang="en-GB" altLang="en-US" sz="4000">
                <a:solidFill>
                  <a:srgbClr val="000000"/>
                </a:solidFill>
                <a:latin typeface="Times New Roman" pitchFamily="18" charset="0"/>
                <a:cs typeface="Times New Roman" pitchFamily="18" charset="0"/>
              </a:rPr>
              <a:t>Not to us, LORD, not to us</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but to your name be the glory,</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because of your love and faithfulness.</a:t>
            </a:r>
          </a:p>
          <a:p>
            <a:r>
              <a:rPr lang="en-GB" altLang="en-US" sz="4000" b="1" baseline="30000">
                <a:solidFill>
                  <a:srgbClr val="000000"/>
                </a:solidFill>
                <a:latin typeface="Times New Roman" pitchFamily="18" charset="0"/>
                <a:cs typeface="Times New Roman" pitchFamily="18" charset="0"/>
              </a:rPr>
              <a:t>2 </a:t>
            </a:r>
            <a:r>
              <a:rPr lang="en-GB" altLang="en-US" sz="4000">
                <a:solidFill>
                  <a:srgbClr val="000000"/>
                </a:solidFill>
                <a:latin typeface="Times New Roman" pitchFamily="18" charset="0"/>
                <a:cs typeface="Times New Roman" pitchFamily="18" charset="0"/>
              </a:rPr>
              <a:t>Why do the nations say,</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“Where is their God?”</a:t>
            </a:r>
            <a:br>
              <a:rPr lang="en-GB" altLang="en-US" sz="4000">
                <a:solidFill>
                  <a:srgbClr val="000000"/>
                </a:solidFill>
                <a:latin typeface="Times New Roman" pitchFamily="18" charset="0"/>
                <a:cs typeface="Times New Roman" pitchFamily="18" charset="0"/>
              </a:rPr>
            </a:br>
            <a:r>
              <a:rPr lang="en-GB" altLang="en-US" sz="4000" b="1" baseline="30000">
                <a:solidFill>
                  <a:srgbClr val="000000"/>
                </a:solidFill>
                <a:latin typeface="Times New Roman" pitchFamily="18" charset="0"/>
                <a:cs typeface="Times New Roman" pitchFamily="18" charset="0"/>
              </a:rPr>
              <a:t>3 </a:t>
            </a:r>
            <a:r>
              <a:rPr lang="en-GB" altLang="en-US" sz="4000">
                <a:solidFill>
                  <a:srgbClr val="000000"/>
                </a:solidFill>
                <a:latin typeface="Times New Roman" pitchFamily="18" charset="0"/>
                <a:cs typeface="Times New Roman" pitchFamily="18" charset="0"/>
              </a:rPr>
              <a:t>Our God is in heaven;</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he does whatever pleases him.</a:t>
            </a:r>
          </a:p>
          <a:p>
            <a:r>
              <a:rPr lang="en-GB" altLang="en-US" sz="4000" b="1">
                <a:solidFill>
                  <a:srgbClr val="FF0000"/>
                </a:solidFill>
                <a:latin typeface="Times New Roman" pitchFamily="18" charset="0"/>
                <a:cs typeface="Times New Roman" pitchFamily="18" charset="0"/>
              </a:rPr>
              <a:t>Psalm 115:1-3 (NIV)</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4560888" y="144463"/>
            <a:ext cx="2894012" cy="83026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Psalm 115</a:t>
            </a:r>
            <a:endParaRPr lang="en-GB" altLang="en-US" sz="4800" b="1"/>
          </a:p>
        </p:txBody>
      </p:sp>
      <p:sp>
        <p:nvSpPr>
          <p:cNvPr id="7" name="Rectangle 2"/>
          <p:cNvSpPr>
            <a:spLocks noChangeArrowheads="1"/>
          </p:cNvSpPr>
          <p:nvPr/>
        </p:nvSpPr>
        <p:spPr bwMode="auto">
          <a:xfrm>
            <a:off x="4029075" y="1098550"/>
            <a:ext cx="39211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Where is God? </a:t>
            </a:r>
          </a:p>
        </p:txBody>
      </p:sp>
      <p:sp>
        <p:nvSpPr>
          <p:cNvPr id="2" name="Rectangle 1"/>
          <p:cNvSpPr/>
          <p:nvPr/>
        </p:nvSpPr>
        <p:spPr>
          <a:xfrm>
            <a:off x="1090613" y="1990725"/>
            <a:ext cx="8723312" cy="1939925"/>
          </a:xfrm>
          <a:prstGeom prst="rect">
            <a:avLst/>
          </a:prstGeom>
          <a:solidFill>
            <a:schemeClr val="bg1"/>
          </a:solidFill>
        </p:spPr>
        <p:txBody>
          <a:bodyPr>
            <a:spAutoFit/>
          </a:bodyPr>
          <a:lstStyle/>
          <a:p>
            <a:pPr>
              <a:spcBef>
                <a:spcPts val="0"/>
              </a:spcBef>
              <a:spcAft>
                <a:spcPts val="0"/>
              </a:spcAft>
              <a:defRPr/>
            </a:pPr>
            <a:r>
              <a:rPr lang="en-GB" sz="4000" b="1" baseline="30000" dirty="0">
                <a:latin typeface="Times New Roman" panose="02020603050405020304" pitchFamily="18" charset="0"/>
                <a:ea typeface="Times New Roman" panose="02020603050405020304" pitchFamily="18" charset="0"/>
              </a:rPr>
              <a:t>1 </a:t>
            </a:r>
            <a:r>
              <a:rPr lang="en-GB" sz="4000" dirty="0">
                <a:latin typeface="Times New Roman" panose="02020603050405020304" pitchFamily="18" charset="0"/>
                <a:ea typeface="Times New Roman" panose="02020603050405020304" pitchFamily="18" charset="0"/>
              </a:rPr>
              <a:t>Not to us, </a:t>
            </a:r>
            <a:r>
              <a:rPr lang="en-GB" sz="4000" cap="small" dirty="0">
                <a:latin typeface="Times New Roman" panose="02020603050405020304" pitchFamily="18" charset="0"/>
                <a:ea typeface="Times New Roman" panose="02020603050405020304" pitchFamily="18" charset="0"/>
              </a:rPr>
              <a:t>Lord</a:t>
            </a:r>
            <a:r>
              <a:rPr lang="en-GB" sz="4000" dirty="0">
                <a:latin typeface="Times New Roman" panose="02020603050405020304" pitchFamily="18" charset="0"/>
                <a:ea typeface="Times New Roman" panose="02020603050405020304" pitchFamily="18" charset="0"/>
              </a:rPr>
              <a:t>, not to us</a:t>
            </a:r>
            <a:br>
              <a:rPr lang="en-GB" sz="4000" dirty="0">
                <a:latin typeface="Times New Roman" panose="02020603050405020304" pitchFamily="18" charset="0"/>
                <a:ea typeface="Times New Roman" panose="02020603050405020304" pitchFamily="18" charset="0"/>
              </a:rPr>
            </a:br>
            <a:r>
              <a:rPr lang="en-GB" sz="4000" dirty="0">
                <a:latin typeface="Times New Roman" panose="02020603050405020304" pitchFamily="18" charset="0"/>
                <a:ea typeface="Times New Roman" panose="02020603050405020304" pitchFamily="18" charset="0"/>
              </a:rPr>
              <a:t>    but to your name be the glory,</a:t>
            </a:r>
            <a:br>
              <a:rPr lang="en-GB" sz="4000" dirty="0">
                <a:latin typeface="Times New Roman" panose="02020603050405020304" pitchFamily="18" charset="0"/>
                <a:ea typeface="Times New Roman" panose="02020603050405020304" pitchFamily="18" charset="0"/>
              </a:rPr>
            </a:br>
            <a:r>
              <a:rPr lang="en-GB" sz="4000" dirty="0">
                <a:latin typeface="Times New Roman" panose="02020603050405020304" pitchFamily="18" charset="0"/>
                <a:ea typeface="Times New Roman" panose="02020603050405020304" pitchFamily="18" charset="0"/>
              </a:rPr>
              <a:t>    because of your love and faithfulness.</a:t>
            </a:r>
          </a:p>
        </p:txBody>
      </p:sp>
      <p:sp>
        <p:nvSpPr>
          <p:cNvPr id="4" name="Rectangle 3"/>
          <p:cNvSpPr>
            <a:spLocks noChangeArrowheads="1"/>
          </p:cNvSpPr>
          <p:nvPr/>
        </p:nvSpPr>
        <p:spPr bwMode="auto">
          <a:xfrm>
            <a:off x="1090613" y="4613275"/>
            <a:ext cx="6096000"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latin typeface="Times New Roman" pitchFamily="18" charset="0"/>
                <a:cs typeface="Times New Roman" pitchFamily="18" charset="0"/>
              </a:rPr>
              <a:t>2 </a:t>
            </a:r>
            <a:r>
              <a:rPr lang="en-GB" altLang="en-US" sz="4000">
                <a:latin typeface="Times New Roman" pitchFamily="18" charset="0"/>
                <a:cs typeface="Times New Roman" pitchFamily="18" charset="0"/>
              </a:rPr>
              <a:t>Why do the nations say,</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“Where is their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7" grpId="0"/>
      <p:bldP spid="2"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327025" y="495300"/>
            <a:ext cx="11549063"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"This was the whole point of pagan idolatry. The Egyptians did not think that their gods actually lived in their idols, but they did think that idols gave them the kind of spiritual contact that would enable them to control their gods." "God will not be manipulated. When he commands us not to make idols, he is saying that he 'will not be captured, contained, assigned or managed by anyone or anything, for any purpose'. God wants us to trust him and obey him, not use him."  </a:t>
            </a:r>
          </a:p>
          <a:p>
            <a:pPr eaLnBrk="1" hangingPunct="1">
              <a:lnSpc>
                <a:spcPct val="100000"/>
              </a:lnSpc>
              <a:spcBef>
                <a:spcPct val="0"/>
              </a:spcBef>
              <a:buFontTx/>
              <a:buNone/>
            </a:pPr>
            <a:r>
              <a:rPr lang="en-GB" altLang="en-US" b="1" i="1">
                <a:solidFill>
                  <a:srgbClr val="000099"/>
                </a:solidFill>
                <a:latin typeface="Times New Roman" pitchFamily="18" charset="0"/>
                <a:cs typeface="Times New Roman" pitchFamily="18" charset="0"/>
              </a:rPr>
              <a:t>Philip Ryken </a:t>
            </a:r>
          </a:p>
        </p:txBody>
      </p:sp>
      <p:sp>
        <p:nvSpPr>
          <p:cNvPr id="2" name="Rectangle 1"/>
          <p:cNvSpPr>
            <a:spLocks noChangeArrowheads="1"/>
          </p:cNvSpPr>
          <p:nvPr/>
        </p:nvSpPr>
        <p:spPr bwMode="auto">
          <a:xfrm>
            <a:off x="3322638" y="5903913"/>
            <a:ext cx="51403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“Where is their God?”</a:t>
            </a:r>
            <a:endParaRPr lang="en-GB" altLang="en-US" sz="40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217738" y="306388"/>
            <a:ext cx="781208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3 </a:t>
            </a:r>
            <a:r>
              <a:rPr lang="en-GB" altLang="en-US" sz="4000" b="1">
                <a:solidFill>
                  <a:srgbClr val="FF0000"/>
                </a:solidFill>
                <a:latin typeface="Times New Roman" pitchFamily="18" charset="0"/>
                <a:cs typeface="Times New Roman" pitchFamily="18" charset="0"/>
              </a:rPr>
              <a:t>Our God </a:t>
            </a:r>
            <a:r>
              <a:rPr lang="en-GB" altLang="en-US" sz="4000">
                <a:solidFill>
                  <a:srgbClr val="000000"/>
                </a:solidFill>
                <a:latin typeface="Times New Roman" pitchFamily="18" charset="0"/>
                <a:cs typeface="Times New Roman" pitchFamily="18" charset="0"/>
              </a:rPr>
              <a:t>is in heaven;</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he does whatever pleases him.</a:t>
            </a:r>
            <a:endParaRPr lang="en-GB" altLang="en-US" sz="4000">
              <a:latin typeface="Times New Roman" pitchFamily="18" charset="0"/>
              <a:cs typeface="Times New Roman" pitchFamily="18" charset="0"/>
            </a:endParaRPr>
          </a:p>
        </p:txBody>
      </p:sp>
      <p:sp>
        <p:nvSpPr>
          <p:cNvPr id="6" name="Rectangle 5"/>
          <p:cNvSpPr>
            <a:spLocks noChangeArrowheads="1"/>
          </p:cNvSpPr>
          <p:nvPr/>
        </p:nvSpPr>
        <p:spPr bwMode="auto">
          <a:xfrm>
            <a:off x="2217738" y="2416175"/>
            <a:ext cx="7812087"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4 </a:t>
            </a:r>
            <a:r>
              <a:rPr lang="en-GB" altLang="en-US" sz="4000">
                <a:solidFill>
                  <a:srgbClr val="000000"/>
                </a:solidFill>
                <a:latin typeface="Times New Roman" pitchFamily="18" charset="0"/>
                <a:cs typeface="Times New Roman" pitchFamily="18" charset="0"/>
              </a:rPr>
              <a:t>But </a:t>
            </a:r>
            <a:r>
              <a:rPr lang="en-GB" altLang="en-US" sz="4000" b="1">
                <a:solidFill>
                  <a:srgbClr val="0000CC"/>
                </a:solidFill>
                <a:latin typeface="Times New Roman" pitchFamily="18" charset="0"/>
                <a:cs typeface="Times New Roman" pitchFamily="18" charset="0"/>
              </a:rPr>
              <a:t>their idols </a:t>
            </a:r>
            <a:r>
              <a:rPr lang="en-GB" altLang="en-US" sz="4000">
                <a:solidFill>
                  <a:srgbClr val="000000"/>
                </a:solidFill>
                <a:latin typeface="Times New Roman" pitchFamily="18" charset="0"/>
                <a:cs typeface="Times New Roman" pitchFamily="18" charset="0"/>
              </a:rPr>
              <a:t>are silver and gold,</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made by human hands.</a:t>
            </a:r>
            <a:endParaRPr lang="en-GB" altLang="en-US" sz="4000">
              <a:latin typeface="Times New Roman" pitchFamily="18" charset="0"/>
              <a:cs typeface="Times New Roman" pitchFamily="18" charset="0"/>
            </a:endParaRPr>
          </a:p>
        </p:txBody>
      </p:sp>
      <p:sp>
        <p:nvSpPr>
          <p:cNvPr id="7" name="Rectangle 6"/>
          <p:cNvSpPr>
            <a:spLocks noChangeArrowheads="1"/>
          </p:cNvSpPr>
          <p:nvPr/>
        </p:nvSpPr>
        <p:spPr bwMode="auto">
          <a:xfrm>
            <a:off x="2217738" y="4551363"/>
            <a:ext cx="8037512"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5 </a:t>
            </a:r>
            <a:r>
              <a:rPr lang="en-GB" altLang="en-US" sz="4000">
                <a:solidFill>
                  <a:srgbClr val="000000"/>
                </a:solidFill>
                <a:latin typeface="Times New Roman" pitchFamily="18" charset="0"/>
                <a:cs typeface="Times New Roman" pitchFamily="18" charset="0"/>
              </a:rPr>
              <a:t>They have mouths, but cannot speak,</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eyes, but cannot see.</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968750" y="109538"/>
            <a:ext cx="36655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What about us?</a:t>
            </a:r>
            <a:endParaRPr lang="en-GB" altLang="en-US" sz="4000">
              <a:solidFill>
                <a:srgbClr val="FFFF00"/>
              </a:solidFill>
              <a:latin typeface="Times New Roman" pitchFamily="18" charset="0"/>
              <a:cs typeface="Times New Roman"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101725"/>
            <a:ext cx="4398962" cy="219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59600" y="817563"/>
            <a:ext cx="471487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9263" y="3584575"/>
            <a:ext cx="3959225"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5022850" y="4870450"/>
            <a:ext cx="69421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cs typeface="Times New Roman" pitchFamily="18" charset="0"/>
              </a:rPr>
              <a:t>They have mouths, but cannot speak,  eyes, but cannot see.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arn(inVertical)">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1"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down)">
                                      <p:cBhvr>
                                        <p:cTn id="2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189163" y="222250"/>
            <a:ext cx="7446962"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6 </a:t>
            </a:r>
            <a:r>
              <a:rPr lang="en-GB" altLang="en-US" sz="4000">
                <a:solidFill>
                  <a:srgbClr val="000000"/>
                </a:solidFill>
                <a:latin typeface="Times New Roman" pitchFamily="18" charset="0"/>
                <a:cs typeface="Times New Roman" pitchFamily="18" charset="0"/>
              </a:rPr>
              <a:t>They have ears, but cannot hear,</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noses, but cannot smell.</a:t>
            </a:r>
            <a:endParaRPr lang="en-GB" altLang="en-US" sz="4000">
              <a:latin typeface="Times New Roman" pitchFamily="18" charset="0"/>
              <a:cs typeface="Times New Roman" pitchFamily="18" charset="0"/>
            </a:endParaRPr>
          </a:p>
        </p:txBody>
      </p:sp>
      <p:sp>
        <p:nvSpPr>
          <p:cNvPr id="3" name="Rectangle 2"/>
          <p:cNvSpPr>
            <a:spLocks noChangeArrowheads="1"/>
          </p:cNvSpPr>
          <p:nvPr/>
        </p:nvSpPr>
        <p:spPr bwMode="auto">
          <a:xfrm>
            <a:off x="2189163" y="1952625"/>
            <a:ext cx="7715250"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7 </a:t>
            </a:r>
            <a:r>
              <a:rPr lang="en-GB" altLang="en-US" sz="4000">
                <a:solidFill>
                  <a:srgbClr val="000000"/>
                </a:solidFill>
                <a:latin typeface="Times New Roman" pitchFamily="18" charset="0"/>
                <a:cs typeface="Times New Roman" pitchFamily="18" charset="0"/>
              </a:rPr>
              <a:t>They have hands, but cannot feel,</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feet, but cannot walk,</a:t>
            </a:r>
            <a:endParaRPr lang="en-GB" altLang="en-US" sz="4000">
              <a:latin typeface="Times New Roman" pitchFamily="18" charset="0"/>
              <a:cs typeface="Times New Roman" pitchFamily="18" charset="0"/>
            </a:endParaRPr>
          </a:p>
        </p:txBody>
      </p:sp>
      <p:sp>
        <p:nvSpPr>
          <p:cNvPr id="4" name="Rectangle 3"/>
          <p:cNvSpPr>
            <a:spLocks noChangeArrowheads="1"/>
          </p:cNvSpPr>
          <p:nvPr/>
        </p:nvSpPr>
        <p:spPr bwMode="auto">
          <a:xfrm>
            <a:off x="1290638" y="3470275"/>
            <a:ext cx="100282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nor can they utter a sound with their throats.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4371975"/>
            <a:ext cx="2339975"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13438" y="4238625"/>
            <a:ext cx="5102225"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420813" y="376238"/>
            <a:ext cx="9467850"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8 </a:t>
            </a:r>
            <a:r>
              <a:rPr lang="en-GB" altLang="en-US" sz="4000">
                <a:solidFill>
                  <a:srgbClr val="000000"/>
                </a:solidFill>
                <a:latin typeface="Times New Roman" pitchFamily="18" charset="0"/>
                <a:cs typeface="Times New Roman" pitchFamily="18" charset="0"/>
              </a:rPr>
              <a:t>Those who make them will be like them,</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and so will all who trust in them.</a:t>
            </a:r>
            <a:endParaRPr lang="en-GB" altLang="en-US" sz="4000">
              <a:latin typeface="Times New Roman" pitchFamily="18" charset="0"/>
              <a:cs typeface="Times New Roman" pitchFamily="18" charset="0"/>
            </a:endParaRPr>
          </a:p>
        </p:txBody>
      </p:sp>
      <p:sp>
        <p:nvSpPr>
          <p:cNvPr id="4" name="Rectangle 3"/>
          <p:cNvSpPr/>
          <p:nvPr/>
        </p:nvSpPr>
        <p:spPr>
          <a:xfrm>
            <a:off x="1343025" y="2547938"/>
            <a:ext cx="9623425" cy="3784600"/>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baseline="30000">
                <a:solidFill>
                  <a:srgbClr val="000000"/>
                </a:solidFill>
                <a:latin typeface="Times New Roman" pitchFamily="18" charset="0"/>
                <a:cs typeface="Times New Roman" pitchFamily="18" charset="0"/>
              </a:rPr>
              <a:t>“</a:t>
            </a:r>
            <a:r>
              <a:rPr lang="en-GB" altLang="en-US" sz="4000">
                <a:solidFill>
                  <a:srgbClr val="000000"/>
                </a:solidFill>
                <a:latin typeface="Times New Roman" pitchFamily="18" charset="0"/>
                <a:cs typeface="Times New Roman" pitchFamily="18" charset="0"/>
              </a:rPr>
              <a:t>You shall not bow down to them or worship them; for I, the LORD your God, am a jealous God, punishing the children for the sin of the parents to the third and fourth generation of those who hate me,”</a:t>
            </a:r>
          </a:p>
          <a:p>
            <a:r>
              <a:rPr lang="en-GB" altLang="en-US" sz="4000" b="1">
                <a:solidFill>
                  <a:srgbClr val="FF0000"/>
                </a:solidFill>
                <a:latin typeface="Times New Roman" pitchFamily="18" charset="0"/>
                <a:cs typeface="Times New Roman" pitchFamily="18" charset="0"/>
              </a:rPr>
              <a:t>Exodus 20:5 </a:t>
            </a:r>
            <a:endParaRPr lang="en-GB"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1861</TotalTime>
  <Words>267</Words>
  <Application>Microsoft Office PowerPoint</Application>
  <PresentationFormat>Custom</PresentationFormat>
  <Paragraphs>39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159</cp:revision>
  <dcterms:created xsi:type="dcterms:W3CDTF">2014-04-17T11:47:44Z</dcterms:created>
  <dcterms:modified xsi:type="dcterms:W3CDTF">2018-09-17T13:43:40Z</dcterms:modified>
</cp:coreProperties>
</file>