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4" r:id="rId4"/>
    <p:sldId id="300" r:id="rId5"/>
    <p:sldId id="258" r:id="rId6"/>
    <p:sldId id="302" r:id="rId7"/>
    <p:sldId id="292" r:id="rId8"/>
    <p:sldId id="297" r:id="rId9"/>
    <p:sldId id="296" r:id="rId10"/>
    <p:sldId id="303" r:id="rId11"/>
    <p:sldId id="305" r:id="rId12"/>
    <p:sldId id="307" r:id="rId13"/>
    <p:sldId id="306" r:id="rId14"/>
    <p:sldId id="308" r:id="rId15"/>
    <p:sldId id="309" r:id="rId16"/>
    <p:sldId id="310" r:id="rId17"/>
    <p:sldId id="312" r:id="rId1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-114" y="-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070F9B-BC0D-4EB2-A5B2-048225D736E6}" type="datetimeFigureOut">
              <a:rPr lang="en-GB" altLang="en-US"/>
              <a:pPr/>
              <a:t>04/09/2018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17AC2-376A-4423-A6B6-D583F002099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3624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094D12-0FA8-41BF-8586-534552C3B141}" type="datetimeFigureOut">
              <a:rPr lang="en-GB" altLang="en-US"/>
              <a:pPr/>
              <a:t>04/09/2018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77D7F-0226-4B9D-9C6B-5C5CDB745D2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8398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1F9334-1ADB-4C3D-B71D-C308C03DDDF1}" type="datetimeFigureOut">
              <a:rPr lang="en-GB" altLang="en-US"/>
              <a:pPr/>
              <a:t>04/09/2018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F4F08-2AC2-405A-900A-66E26FD98B8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4903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236592-8307-41EE-9037-70E591166832}" type="datetimeFigureOut">
              <a:rPr lang="en-GB" altLang="en-US"/>
              <a:pPr/>
              <a:t>04/09/2018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0DAB2-7527-46B5-AC31-FAD0D51CFC5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4082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4A5E08-D9EE-4146-A967-86D74D9134DF}" type="datetimeFigureOut">
              <a:rPr lang="en-GB" altLang="en-US"/>
              <a:pPr/>
              <a:t>04/09/2018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5817F-674B-4E38-97E2-88F39D7C23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3854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65EE7F-0D56-43B1-9193-6E32B46F95D7}" type="datetimeFigureOut">
              <a:rPr lang="en-GB" altLang="en-US"/>
              <a:pPr/>
              <a:t>04/09/2018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6C974-4575-419A-9423-35749DCA169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4888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F1FB57-8E89-4D71-B5E5-D1D261D9AE87}" type="datetimeFigureOut">
              <a:rPr lang="en-GB" altLang="en-US"/>
              <a:pPr/>
              <a:t>04/09/2018</a:t>
            </a:fld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81963-82F8-4400-A7C3-9B16224215E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827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26B816-07AD-47F2-B24B-5D34701260EF}" type="datetimeFigureOut">
              <a:rPr lang="en-GB" altLang="en-US"/>
              <a:pPr/>
              <a:t>04/09/2018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EFFD7-B6A0-4821-869B-81719719BB7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3612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00351F-8912-4CD8-82D1-569577AC9DF0}" type="datetimeFigureOut">
              <a:rPr lang="en-GB" altLang="en-US"/>
              <a:pPr/>
              <a:t>04/09/2018</a:t>
            </a:fld>
            <a:endParaRPr lang="en-GB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6DF6F-9AB7-4769-919D-9FF7B553F4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301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B0D92C-3303-478C-8C7E-CFC53ADE3618}" type="datetimeFigureOut">
              <a:rPr lang="en-GB" altLang="en-US"/>
              <a:pPr/>
              <a:t>04/09/2018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1955F-8B72-460F-A211-6554F28A6DC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4199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891A00-B0C7-490C-821B-BA08BF393453}" type="datetimeFigureOut">
              <a:rPr lang="en-GB" altLang="en-US"/>
              <a:pPr/>
              <a:t>04/09/2018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228CE-5F9E-41BE-8A54-7FF471C08C6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336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89ECAFD-6FE1-4DF3-865D-D84CC2F61EA7}" type="datetimeFigureOut">
              <a:rPr lang="en-GB" altLang="en-US"/>
              <a:pPr/>
              <a:t>04/09/2018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2B8E4DB-E4DD-446D-96DF-B26F03D1FCC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2266950" y="368300"/>
            <a:ext cx="6651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Lessons from Psalms #9:</a:t>
            </a:r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620713" y="1649413"/>
            <a:ext cx="107378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God’s blessings to the righteous </a:t>
            </a:r>
          </a:p>
        </p:txBody>
      </p:sp>
      <p:sp>
        <p:nvSpPr>
          <p:cNvPr id="8" name="Rectangle 7"/>
          <p:cNvSpPr/>
          <p:nvPr/>
        </p:nvSpPr>
        <p:spPr>
          <a:xfrm>
            <a:off x="4737100" y="4000500"/>
            <a:ext cx="2017713" cy="64611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altLang="en-US" sz="3600" b="1">
                <a:latin typeface="Times New Roman" pitchFamily="18" charset="0"/>
                <a:cs typeface="Times New Roman" pitchFamily="18" charset="0"/>
              </a:rPr>
              <a:t>Psalm 92</a:t>
            </a:r>
            <a:endParaRPr lang="en-GB" altLang="en-US"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65200"/>
            <a:ext cx="6853238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38200" y="317500"/>
            <a:ext cx="102060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GROUP OF PALM TREES FORMS AN OASIS.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2713" y="5035550"/>
            <a:ext cx="11858625" cy="1570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n-GB" altLang="en-US" sz="3200" b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altLang="en-US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 giving up meeting together, as some are in the habit of doing, but encouraging one another—and all the more as you see the Day approaching.”  </a:t>
            </a:r>
            <a:r>
              <a:rPr lang="en-GB" alt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Hebrews 10:25 (NIV)</a:t>
            </a:r>
            <a:endParaRPr lang="en-GB" alt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12725" y="376238"/>
            <a:ext cx="11164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en-GB" altLang="en-US" sz="4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II. He Shall Grow Like </a:t>
            </a:r>
            <a:r>
              <a:rPr lang="en-GB" altLang="en-US" sz="4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Cedar In Lebanon.</a:t>
            </a:r>
            <a:endParaRPr lang="en-GB" altLang="en-US" sz="4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1739900"/>
            <a:ext cx="5210175" cy="34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794375" y="1739900"/>
            <a:ext cx="5319713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4000" b="1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GB" altLang="en-US" sz="4000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 Very strong.</a:t>
            </a:r>
            <a:endParaRPr lang="en-GB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791200" y="2647950"/>
            <a:ext cx="5322888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4000" b="1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GB" altLang="en-US" sz="4000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 Very beautiful.</a:t>
            </a:r>
            <a:endParaRPr lang="en-GB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791200" y="3556000"/>
            <a:ext cx="5322888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4000" b="1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en-GB" altLang="en-US" sz="4000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 An evergreen.</a:t>
            </a:r>
            <a:endParaRPr lang="en-GB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791200" y="4572000"/>
            <a:ext cx="5322888" cy="1939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4000" b="1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d)</a:t>
            </a:r>
            <a:r>
              <a:rPr lang="en-GB" altLang="en-US" sz="4000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 Its wood is expensive, fragrant, sweet and insect repellent</a:t>
            </a:r>
            <a:endParaRPr lang="en-GB" altLang="en-US" sz="4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12725" y="376238"/>
            <a:ext cx="11164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en-GB" altLang="en-US" sz="4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II. He Shall Grow Like </a:t>
            </a:r>
            <a:r>
              <a:rPr lang="en-GB" altLang="en-US" sz="4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Cedar In Lebanon.</a:t>
            </a:r>
            <a:endParaRPr lang="en-GB" altLang="en-US" sz="4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951038"/>
            <a:ext cx="573881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156325" y="2097088"/>
            <a:ext cx="5786438" cy="30464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n-GB" altLang="en-US" sz="4800" b="1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e)</a:t>
            </a:r>
            <a:r>
              <a:rPr lang="en-GB" altLang="en-US" sz="4800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4800">
                <a:latin typeface="Times New Roman" pitchFamily="18" charset="0"/>
                <a:cs typeface="Times New Roman" pitchFamily="18" charset="0"/>
              </a:rPr>
              <a:t>It lives many years. It is an ancient tree, and it grows as long as it lives.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12725" y="376238"/>
            <a:ext cx="96329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en-GB" altLang="en-US" sz="4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III. Why and How – </a:t>
            </a:r>
          </a:p>
          <a:p>
            <a:pPr>
              <a:buFont typeface="Arial" charset="0"/>
              <a:buNone/>
            </a:pPr>
            <a:r>
              <a:rPr lang="en-GB" altLang="en-US" sz="4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The righteous is supposed to grow.</a:t>
            </a:r>
            <a:endParaRPr lang="en-GB" altLang="en-US" sz="44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3550" y="2489200"/>
            <a:ext cx="11198225" cy="144621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4400" baseline="30000">
                <a:latin typeface="Times New Roman" pitchFamily="18" charset="0"/>
                <a:cs typeface="Times New Roman" pitchFamily="18" charset="0"/>
              </a:rPr>
              <a:t>13 </a:t>
            </a:r>
            <a:r>
              <a:rPr lang="en-GB" alt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planted in the house of the LORD</a:t>
            </a:r>
            <a:r>
              <a:rPr lang="en-GB" altLang="en-US" sz="440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GB" altLang="en-US" sz="4400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4400">
                <a:latin typeface="Times New Roman" pitchFamily="18" charset="0"/>
                <a:cs typeface="Times New Roman" pitchFamily="18" charset="0"/>
              </a:rPr>
              <a:t>    they will flourish in the courts of our God.</a:t>
            </a:r>
            <a:endParaRPr lang="en-GB" altLang="en-US" sz="440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3850" y="5129213"/>
            <a:ext cx="114776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4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soil for us is to be in the house of the Lord.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88950" y="219075"/>
            <a:ext cx="110632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4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They will still bear fruit in old age,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76238" y="2678113"/>
            <a:ext cx="11063287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Are you satisfied with where you are with God?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95425" y="927100"/>
            <a:ext cx="9050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they will stay fresh and green,</a:t>
            </a:r>
            <a:endParaRPr lang="en-GB" altLang="en-US" sz="4000" b="1">
              <a:solidFill>
                <a:schemeClr val="bg1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76238" y="3900488"/>
            <a:ext cx="11063287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Are you satisfied to grow no more?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87538" y="5121275"/>
            <a:ext cx="86582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4800" b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What’s hindering your growth?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2" grpId="0"/>
      <p:bldP spid="8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76250" y="325438"/>
            <a:ext cx="11241088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GB" alt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Let us ponder ourselves and think if God is happy </a:t>
            </a:r>
          </a:p>
          <a:p>
            <a:pPr algn="ctr">
              <a:buFont typeface="Arial" charset="0"/>
              <a:buNone/>
            </a:pPr>
            <a:r>
              <a:rPr lang="en-GB" alt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with our doings and living.</a:t>
            </a:r>
          </a:p>
        </p:txBody>
      </p:sp>
      <p:pic>
        <p:nvPicPr>
          <p:cNvPr id="7" name="Picture 2" descr="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2587625"/>
            <a:ext cx="493395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1125" y="184150"/>
            <a:ext cx="11831638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GB" alt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Five missionaries sang this song before entering the Ecuadorian jungle. In January of 1956 they were murdered </a:t>
            </a:r>
          </a:p>
          <a:p>
            <a:pPr algn="ctr">
              <a:buFont typeface="Arial" charset="0"/>
              <a:buNone/>
            </a:pPr>
            <a:r>
              <a:rPr lang="en-GB" alt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by Huaorani warriors.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15975" y="2409825"/>
            <a:ext cx="10831513" cy="2727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altLang="en-US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 rest on Thee, our Shield and our Defender!</a:t>
            </a:r>
            <a:br>
              <a:rPr lang="en-GB" altLang="en-US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 go not forth alone against the foe;</a:t>
            </a:r>
            <a:br>
              <a:rPr lang="en-GB" altLang="en-US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Strong in Thy strength, safe in Thy keeping tender,</a:t>
            </a:r>
            <a:br>
              <a:rPr lang="en-GB" altLang="en-US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 rest on Thee, and in Thy Name we go.</a:t>
            </a:r>
            <a:endParaRPr lang="en-GB" altLang="en-US" sz="40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17750" y="5600700"/>
            <a:ext cx="7827963" cy="830263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4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It is good to praise the LORD </a:t>
            </a:r>
            <a:endParaRPr lang="en-GB" altLang="en-US" sz="48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2575" y="1328738"/>
            <a:ext cx="11707813" cy="5016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baseline="30000">
                <a:latin typeface="Times New Roman" pitchFamily="18" charset="0"/>
                <a:cs typeface="Times New Roman" pitchFamily="18" charset="0"/>
              </a:rPr>
              <a:t>12 </a:t>
            </a: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The righteous will flourish </a:t>
            </a:r>
            <a:r>
              <a:rPr lang="en-GB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like a palm tree</a:t>
            </a: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GB" altLang="en-US" sz="4000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    they will grow </a:t>
            </a:r>
            <a:r>
              <a:rPr lang="en-GB" alt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like a cedar of Lebanon</a:t>
            </a: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en-GB" altLang="en-US" sz="4000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4000" b="1" baseline="30000">
                <a:latin typeface="Times New Roman" pitchFamily="18" charset="0"/>
                <a:cs typeface="Times New Roman" pitchFamily="18" charset="0"/>
              </a:rPr>
              <a:t>13 </a:t>
            </a:r>
            <a:r>
              <a:rPr lang="en-GB" altLang="en-US" sz="4000" b="1">
                <a:latin typeface="Times New Roman" pitchFamily="18" charset="0"/>
                <a:cs typeface="Times New Roman" pitchFamily="18" charset="0"/>
              </a:rPr>
              <a:t>planted in the house of the LORD,</a:t>
            </a:r>
            <a:br>
              <a:rPr lang="en-GB" altLang="en-US" sz="4000" b="1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4000" b="1">
                <a:latin typeface="Times New Roman" pitchFamily="18" charset="0"/>
                <a:cs typeface="Times New Roman" pitchFamily="18" charset="0"/>
              </a:rPr>
              <a:t>    they will flourish in the courts of our God.</a:t>
            </a:r>
            <a:br>
              <a:rPr lang="en-GB" altLang="en-US" sz="4000" b="1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4000" b="1" baseline="30000">
                <a:latin typeface="Times New Roman" pitchFamily="18" charset="0"/>
                <a:cs typeface="Times New Roman" pitchFamily="18" charset="0"/>
              </a:rPr>
              <a:t>14 </a:t>
            </a: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They will still bear fruit in old age,</a:t>
            </a:r>
            <a:br>
              <a:rPr lang="en-GB" altLang="en-US" sz="4000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    they will stay fresh and green,</a:t>
            </a:r>
            <a:br>
              <a:rPr lang="en-GB" altLang="en-US" sz="4000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4000" b="1" baseline="30000">
                <a:latin typeface="Times New Roman" pitchFamily="18" charset="0"/>
                <a:cs typeface="Times New Roman" pitchFamily="18" charset="0"/>
              </a:rPr>
              <a:t>15 </a:t>
            </a: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proclaiming, “The LORD is upright;</a:t>
            </a:r>
            <a:br>
              <a:rPr lang="en-GB" altLang="en-US" sz="4000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    he is my Rock, and there is no wickedness in him.”</a:t>
            </a:r>
            <a:endParaRPr lang="en-GB" altLang="en-US" sz="40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87900" y="292100"/>
            <a:ext cx="2019300" cy="64611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altLang="en-US" sz="3600" b="1">
                <a:latin typeface="Times New Roman" pitchFamily="18" charset="0"/>
                <a:cs typeface="Times New Roman" pitchFamily="18" charset="0"/>
              </a:rPr>
              <a:t>Psalm 92</a:t>
            </a:r>
            <a:endParaRPr lang="en-GB" altLang="en-US" sz="3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95275" y="1116013"/>
            <a:ext cx="11707813" cy="50784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GB" altLang="en-US" sz="3600" b="1" baseline="30000">
                <a:latin typeface="Times New Roman" pitchFamily="18" charset="0"/>
                <a:cs typeface="Times New Roman" pitchFamily="18" charset="0"/>
              </a:rPr>
              <a:t>1 </a:t>
            </a:r>
            <a:r>
              <a:rPr lang="en-GB" altLang="en-US" sz="3600">
                <a:latin typeface="Times New Roman" pitchFamily="18" charset="0"/>
                <a:cs typeface="Times New Roman" pitchFamily="18" charset="0"/>
              </a:rPr>
              <a:t>It is good to praise the LORD and make music to your name, O Most High, </a:t>
            </a:r>
            <a:r>
              <a:rPr lang="en-GB" altLang="en-US" sz="3600" b="1" baseline="30000">
                <a:latin typeface="Times New Roman" pitchFamily="18" charset="0"/>
                <a:cs typeface="Times New Roman" pitchFamily="18" charset="0"/>
              </a:rPr>
              <a:t>2 </a:t>
            </a:r>
            <a:r>
              <a:rPr lang="en-GB" altLang="en-US" sz="3600">
                <a:latin typeface="Times New Roman" pitchFamily="18" charset="0"/>
                <a:cs typeface="Times New Roman" pitchFamily="18" charset="0"/>
              </a:rPr>
              <a:t>proclaiming your love in the morning and your faithfulness at night,..</a:t>
            </a:r>
            <a:r>
              <a:rPr lang="en-GB" altLang="en-US" sz="3600" b="1" baseline="300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GB" altLang="en-US" sz="3600" b="1" baseline="30000">
                <a:latin typeface="Times New Roman" pitchFamily="18" charset="0"/>
                <a:cs typeface="Times New Roman" pitchFamily="18" charset="0"/>
              </a:rPr>
              <a:t>5 </a:t>
            </a:r>
            <a:r>
              <a:rPr lang="en-GB" altLang="en-US" sz="3600">
                <a:latin typeface="Times New Roman" pitchFamily="18" charset="0"/>
                <a:cs typeface="Times New Roman" pitchFamily="18" charset="0"/>
              </a:rPr>
              <a:t>How great are your works, LORD, how profound your thoughts!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GB" altLang="en-US" sz="3600" b="1" baseline="30000">
                <a:latin typeface="Times New Roman" pitchFamily="18" charset="0"/>
                <a:cs typeface="Times New Roman" pitchFamily="18" charset="0"/>
              </a:rPr>
              <a:t>6 </a:t>
            </a:r>
            <a:r>
              <a:rPr lang="en-GB" altLang="en-US" sz="3600">
                <a:latin typeface="Times New Roman" pitchFamily="18" charset="0"/>
                <a:cs typeface="Times New Roman" pitchFamily="18" charset="0"/>
              </a:rPr>
              <a:t>Senseless people do not know, fools do not understand,</a:t>
            </a:r>
            <a:br>
              <a:rPr lang="en-GB" altLang="en-US" sz="3600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3600" b="1" baseline="30000">
                <a:latin typeface="Times New Roman" pitchFamily="18" charset="0"/>
                <a:cs typeface="Times New Roman" pitchFamily="18" charset="0"/>
              </a:rPr>
              <a:t>7 </a:t>
            </a:r>
            <a:r>
              <a:rPr lang="en-GB" altLang="en-US" sz="3600">
                <a:latin typeface="Times New Roman" pitchFamily="18" charset="0"/>
                <a:cs typeface="Times New Roman" pitchFamily="18" charset="0"/>
              </a:rPr>
              <a:t>that though the wicked spring up like grass and all evildoers flourish, they will be destroyed forever. </a:t>
            </a:r>
            <a:r>
              <a:rPr lang="en-GB" altLang="en-US" sz="3600" b="1" baseline="30000">
                <a:latin typeface="Times New Roman" pitchFamily="18" charset="0"/>
                <a:cs typeface="Times New Roman" pitchFamily="18" charset="0"/>
              </a:rPr>
              <a:t>8 </a:t>
            </a:r>
            <a:r>
              <a:rPr lang="en-GB" altLang="en-US" sz="3600">
                <a:latin typeface="Times New Roman" pitchFamily="18" charset="0"/>
                <a:cs typeface="Times New Roman" pitchFamily="18" charset="0"/>
              </a:rPr>
              <a:t>But you, LORD, are forever exalted.</a:t>
            </a:r>
            <a:endParaRPr lang="en-GB" altLang="en-US" sz="3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87900" y="292100"/>
            <a:ext cx="2019300" cy="64611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altLang="en-US" sz="3600" b="1">
                <a:latin typeface="Times New Roman" pitchFamily="18" charset="0"/>
                <a:cs typeface="Times New Roman" pitchFamily="18" charset="0"/>
              </a:rPr>
              <a:t>Psalm 92</a:t>
            </a:r>
            <a:endParaRPr lang="en-GB" altLang="en-US" sz="3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2575" y="1328738"/>
            <a:ext cx="11707813" cy="5016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baseline="30000">
                <a:latin typeface="Times New Roman" pitchFamily="18" charset="0"/>
                <a:cs typeface="Times New Roman" pitchFamily="18" charset="0"/>
              </a:rPr>
              <a:t>12 </a:t>
            </a: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The righteous will flourish </a:t>
            </a:r>
            <a:r>
              <a:rPr lang="en-GB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like a palm tree</a:t>
            </a: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GB" altLang="en-US" sz="4000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    they will grow </a:t>
            </a:r>
            <a:r>
              <a:rPr lang="en-GB" alt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like a cedar of Lebanon</a:t>
            </a: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en-GB" altLang="en-US" sz="4000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4000" b="1" baseline="30000">
                <a:latin typeface="Times New Roman" pitchFamily="18" charset="0"/>
                <a:cs typeface="Times New Roman" pitchFamily="18" charset="0"/>
              </a:rPr>
              <a:t>13 </a:t>
            </a:r>
            <a:r>
              <a:rPr lang="en-GB" altLang="en-US" sz="4000" b="1">
                <a:latin typeface="Times New Roman" pitchFamily="18" charset="0"/>
                <a:cs typeface="Times New Roman" pitchFamily="18" charset="0"/>
              </a:rPr>
              <a:t>planted in the house of the LORD,</a:t>
            </a:r>
            <a:br>
              <a:rPr lang="en-GB" altLang="en-US" sz="4000" b="1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4000" b="1">
                <a:latin typeface="Times New Roman" pitchFamily="18" charset="0"/>
                <a:cs typeface="Times New Roman" pitchFamily="18" charset="0"/>
              </a:rPr>
              <a:t>    they will flourish in the courts of our God.</a:t>
            </a:r>
            <a:br>
              <a:rPr lang="en-GB" altLang="en-US" sz="4000" b="1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4000" b="1" baseline="30000">
                <a:latin typeface="Times New Roman" pitchFamily="18" charset="0"/>
                <a:cs typeface="Times New Roman" pitchFamily="18" charset="0"/>
              </a:rPr>
              <a:t>14 </a:t>
            </a: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They will still bear fruit in old age,</a:t>
            </a:r>
            <a:br>
              <a:rPr lang="en-GB" altLang="en-US" sz="4000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    they will stay fresh and green,</a:t>
            </a:r>
            <a:br>
              <a:rPr lang="en-GB" altLang="en-US" sz="4000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4000" b="1" baseline="30000">
                <a:latin typeface="Times New Roman" pitchFamily="18" charset="0"/>
                <a:cs typeface="Times New Roman" pitchFamily="18" charset="0"/>
              </a:rPr>
              <a:t>15 </a:t>
            </a: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proclaiming, “The LORD is upright;</a:t>
            </a:r>
            <a:br>
              <a:rPr lang="en-GB" altLang="en-US" sz="4000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    he is my Rock, and there is no wickedness in him.”</a:t>
            </a:r>
            <a:endParaRPr lang="en-GB" altLang="en-US" sz="40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87900" y="292100"/>
            <a:ext cx="2019300" cy="64611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altLang="en-US" sz="3600" b="1">
                <a:latin typeface="Times New Roman" pitchFamily="18" charset="0"/>
                <a:cs typeface="Times New Roman" pitchFamily="18" charset="0"/>
              </a:rPr>
              <a:t>Psalm 92</a:t>
            </a:r>
            <a:endParaRPr lang="en-GB" altLang="en-US" sz="3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73063" y="1143000"/>
            <a:ext cx="4327525" cy="922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GB" altLang="en-US" sz="5400" b="1">
                <a:latin typeface="Times New Roman" pitchFamily="18" charset="0"/>
                <a:cs typeface="Times New Roman" pitchFamily="18" charset="0"/>
              </a:rPr>
              <a:t>Let’s Pray…</a:t>
            </a:r>
            <a:endParaRPr lang="en-GB" altLang="en-US" sz="54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60888" y="144463"/>
            <a:ext cx="2613025" cy="83026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altLang="en-US" sz="4800" b="1">
                <a:latin typeface="Times New Roman" pitchFamily="18" charset="0"/>
                <a:cs typeface="Times New Roman" pitchFamily="18" charset="0"/>
              </a:rPr>
              <a:t>Psalm 92</a:t>
            </a:r>
            <a:endParaRPr lang="en-GB" altLang="en-US" sz="4800" b="1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676400" y="1144588"/>
            <a:ext cx="86264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God’s blessings to the righteous </a:t>
            </a:r>
          </a:p>
        </p:txBody>
      </p:sp>
      <p:sp>
        <p:nvSpPr>
          <p:cNvPr id="2" name="Rectangle 1"/>
          <p:cNvSpPr/>
          <p:nvPr/>
        </p:nvSpPr>
        <p:spPr>
          <a:xfrm>
            <a:off x="615950" y="2406650"/>
            <a:ext cx="6557963" cy="70802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4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It is good to praise the LORD </a:t>
            </a:r>
            <a:endParaRPr lang="en-GB" altLang="en-US" sz="4000" b="1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6250" y="3956050"/>
            <a:ext cx="11026775" cy="1323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en-GB" sz="4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5 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great are your works, </a:t>
            </a:r>
            <a:r>
              <a:rPr lang="en-GB" sz="40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how profound your thoughts!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9" grpId="0"/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98513" y="650875"/>
            <a:ext cx="10663237" cy="1323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baseline="30000">
                <a:latin typeface="Times New Roman" pitchFamily="18" charset="0"/>
                <a:cs typeface="Times New Roman" pitchFamily="18" charset="0"/>
              </a:rPr>
              <a:t>6 </a:t>
            </a: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Senseless people do not know, fools do not understand,</a:t>
            </a:r>
            <a:endParaRPr lang="en-GB" alt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98513" y="2578100"/>
            <a:ext cx="10818812" cy="1322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4000" b="1" baseline="30000">
                <a:latin typeface="Times New Roman" pitchFamily="18" charset="0"/>
                <a:cs typeface="Times New Roman" pitchFamily="18" charset="0"/>
              </a:rPr>
              <a:t>7 </a:t>
            </a: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that though the wicked spring up like grass and all evildoers flourish, they will be destroyed forever. </a:t>
            </a:r>
            <a:endParaRPr lang="en-GB" altLang="en-US" sz="40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4400" y="4670425"/>
            <a:ext cx="1080611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the morning it springs up new, but by evening it is dry and withered.</a:t>
            </a:r>
          </a:p>
          <a:p>
            <a:r>
              <a:rPr lang="en-GB" altLang="en-US" sz="4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Psalm 90:6 (NIV)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85913" y="873125"/>
            <a:ext cx="86264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God’s blessings to the righteous </a:t>
            </a:r>
          </a:p>
        </p:txBody>
      </p:sp>
      <p:pic>
        <p:nvPicPr>
          <p:cNvPr id="7" name="Picture 2" descr="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2587625"/>
            <a:ext cx="493395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3550" y="177800"/>
            <a:ext cx="11795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4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I. The Righteous Shall Flourish </a:t>
            </a:r>
            <a:r>
              <a:rPr lang="en-GB" alt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Like The Palm Tree. </a:t>
            </a:r>
            <a:endParaRPr lang="en-GB" altLang="en-US" sz="4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265238"/>
            <a:ext cx="3576638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32238" y="1209675"/>
            <a:ext cx="6072496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4000" b="1" dirty="0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GB" altLang="en-US" sz="4000" dirty="0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 It has stature: great </a:t>
            </a:r>
            <a:r>
              <a:rPr lang="en-GB" altLang="en-US" sz="4000" dirty="0" smtClean="0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height</a:t>
            </a:r>
            <a:endParaRPr lang="en-GB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016375" y="2395538"/>
            <a:ext cx="6400800" cy="13223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4000" b="1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GB" altLang="en-US" sz="4000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 It has strength: </a:t>
            </a:r>
          </a:p>
          <a:p>
            <a:r>
              <a:rPr lang="en-GB" altLang="en-US" sz="4000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     to withstand storms</a:t>
            </a:r>
            <a:endParaRPr lang="en-GB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14800" y="4195763"/>
            <a:ext cx="64008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4000" b="1" dirty="0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en-GB" altLang="en-US" sz="4000" dirty="0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 It has </a:t>
            </a:r>
            <a:r>
              <a:rPr lang="en-GB" altLang="en-US" sz="4000" dirty="0" smtClean="0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spring</a:t>
            </a:r>
            <a:r>
              <a:rPr lang="en-GB" altLang="en-US" sz="4000" dirty="0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: snaps back</a:t>
            </a:r>
            <a:endParaRPr lang="en-GB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114800" y="5230813"/>
            <a:ext cx="7885113" cy="1323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4000" b="1" dirty="0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d)</a:t>
            </a:r>
            <a:r>
              <a:rPr lang="en-GB" altLang="en-US" sz="4000" dirty="0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 It will only grow in warm climates. </a:t>
            </a:r>
            <a:r>
              <a:rPr lang="en-GB" altLang="en-US" sz="4000" dirty="0" smtClean="0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Dies </a:t>
            </a:r>
            <a:r>
              <a:rPr lang="en-GB" altLang="en-US" sz="4000" dirty="0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in cold places.</a:t>
            </a:r>
            <a:endParaRPr lang="en-GB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4000" y="277813"/>
            <a:ext cx="11661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Palms are often associated with a tropical paradise.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1377950"/>
            <a:ext cx="6677025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69913" y="5527675"/>
            <a:ext cx="112220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6000" b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house of God is our paradise.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1885</TotalTime>
  <Words>378</Words>
  <Application>Microsoft Office PowerPoint</Application>
  <PresentationFormat>Custom</PresentationFormat>
  <Paragraphs>53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Arial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Freddy Bryan Farias-Arias</dc:creator>
  <cp:lastModifiedBy>office@penrallt.org</cp:lastModifiedBy>
  <cp:revision>161</cp:revision>
  <dcterms:created xsi:type="dcterms:W3CDTF">2014-04-17T11:47:44Z</dcterms:created>
  <dcterms:modified xsi:type="dcterms:W3CDTF">2018-09-04T15:03:35Z</dcterms:modified>
</cp:coreProperties>
</file>