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2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45A6C-EB83-40B0-B9B6-343A607D31A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CE2C2-EDFC-43AA-8ABF-021572BCF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46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You can probably read</a:t>
            </a:r>
            <a:r>
              <a:rPr lang="en-GB" baseline="0" dirty="0" smtClean="0"/>
              <a:t> this sentence with the vowels left out</a:t>
            </a:r>
          </a:p>
          <a:p>
            <a:r>
              <a:rPr lang="en-GB" baseline="0" dirty="0" smtClean="0"/>
              <a:t>(But this one without the consonants is somewhat harder)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E2C2-EDFC-43AA-8ABF-021572BCF88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56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Photo</a:t>
            </a:r>
            <a:r>
              <a:rPr lang="en-GB" baseline="0" dirty="0" smtClean="0"/>
              <a:t> by Edward Lim, obtained from www.flickr.com under a Creative Commons licence.</a:t>
            </a:r>
            <a:br>
              <a:rPr lang="en-GB" baseline="0" dirty="0" smtClean="0"/>
            </a:br>
            <a:r>
              <a:rPr lang="en-GB" baseline="0" dirty="0" smtClean="0"/>
              <a:t>NB the footprints poem is by Mary Stevenson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E2C2-EDFC-43AA-8ABF-021572BCF88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836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NB this quote</a:t>
            </a:r>
            <a:r>
              <a:rPr lang="en-GB" baseline="0" dirty="0" smtClean="0"/>
              <a:t> is from memory, as the sermon was not recorded and we don’t have a transcript!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E2C2-EDFC-43AA-8ABF-021572BCF88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94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0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65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43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66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82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9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26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359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14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9D1B-A1FC-42EF-8530-7915EB3F727E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0ADD6-26ED-49FA-A114-49C04DC65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5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7176" y="164241"/>
            <a:ext cx="6438301" cy="62170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“The name of the LORD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strong tower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righteous run to it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are safe. </a:t>
            </a:r>
            <a:endParaRPr lang="en-GB" sz="4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1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1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wealth of the rich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their fortified city;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they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imagine it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</a:t>
            </a:r>
            <a:r>
              <a:rPr lang="en-GB" sz="48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unscalable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wall.”</a:t>
            </a:r>
            <a:endParaRPr lang="en-GB" sz="48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8224" y="5805264"/>
            <a:ext cx="24270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Prov. 18:10-11</a:t>
            </a:r>
          </a:p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5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3339"/>
            <a:ext cx="8821005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“And he told them this parable: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‘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ground of a certain rich man yielded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abundant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harvest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He thought to himself,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shall I do? I have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place to store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my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crops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.”  Then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 said, “This is what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I’ll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do.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tear down my barns and build bigger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ones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there I will store my surplus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grain, and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I’ll say to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myself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‘You have plenty of grain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laid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up for many years.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Take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life easy; eat, 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drink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be merry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.’</a:t>
            </a: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 said to him, “You fool! This very night your life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demanded from you. Then who will get what you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have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prepared for yourself?”</a:t>
            </a: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how it will be with whoever stores up things for </a:t>
            </a:r>
            <a:endParaRPr lang="en-GB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themselves </a:t>
            </a:r>
            <a:r>
              <a:rPr lang="en-GB" sz="2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is not rich towards God</a:t>
            </a:r>
            <a:r>
              <a:rPr lang="en-GB" sz="2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.’”</a:t>
            </a:r>
            <a:endParaRPr lang="en-GB" sz="28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00067" y="5919663"/>
            <a:ext cx="4140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Luke 12:16-21 (NIV 2011)</a:t>
            </a:r>
            <a:endParaRPr lang="en-GB" sz="24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96" y="356458"/>
            <a:ext cx="891051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“Now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listen, you who say, ‘Today or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tomorrow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will go to this or that city,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spend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year there, carry on business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make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money.’ Why, you do not even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know what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happen tomorrow.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your life? You are a mist that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appears </a:t>
            </a:r>
            <a:r>
              <a:rPr lang="en-GB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a little while and then </a:t>
            </a:r>
            <a:endParaRPr lang="en-GB" sz="40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vanishes.”</a:t>
            </a:r>
            <a:endParaRPr lang="en-GB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6016" y="5229200"/>
            <a:ext cx="4040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James 4:13-14 (NIV 2011)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89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95132"/>
            <a:ext cx="8756115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“… give me neither poverty nor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riches, but give me only my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daily bread. Otherwise I may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have too much and disown you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say ‘Who is the Lord?’. 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 I may become poor and steal,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so dishonour the name of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my God.”</a:t>
            </a:r>
            <a:endParaRPr lang="en-GB" sz="48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7262" y="5877272"/>
            <a:ext cx="4116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Prov. 30:3b-9 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0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838582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“Unless the Lord builds the house,</a:t>
            </a: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builders labour in vain.</a:t>
            </a: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Unless the Lord watches over the city,</a:t>
            </a:r>
          </a:p>
          <a:p>
            <a:r>
              <a:rPr lang="en-GB" sz="40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watchmen stand guard in vain.”</a:t>
            </a:r>
            <a:endParaRPr lang="en-GB" sz="4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83122" y="4005064"/>
            <a:ext cx="442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Psalm 127:1 (NIV 1984)</a:t>
            </a:r>
            <a:endParaRPr lang="en-GB" sz="32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8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124744"/>
            <a:ext cx="737522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“… everyone who calls </a:t>
            </a:r>
          </a:p>
          <a:p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 the name of the Lord </a:t>
            </a:r>
          </a:p>
          <a:p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be saved.”</a:t>
            </a:r>
            <a:endParaRPr lang="en-GB" sz="54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9872" y="4005064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Joel 2:32/Acts 2:21 (NIV 1984)</a:t>
            </a:r>
            <a:endParaRPr lang="en-GB" sz="32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64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124744"/>
            <a:ext cx="71477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“Prayer should be </a:t>
            </a:r>
          </a:p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our first resource,</a:t>
            </a:r>
          </a:p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our last resort.”</a:t>
            </a:r>
            <a:endParaRPr lang="en-GB" sz="66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5248" y="4543673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Andrew </a:t>
            </a:r>
            <a:r>
              <a:rPr lang="en-GB" sz="3200" i="1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Ollerton</a:t>
            </a:r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b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sermon at Penrallt, 23/10/2016 (am)</a:t>
            </a:r>
            <a:endParaRPr lang="en-GB" sz="32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2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164808"/>
            <a:ext cx="699262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“Out of the depths I cry</a:t>
            </a:r>
            <a:b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you, O </a:t>
            </a:r>
            <a:r>
              <a:rPr lang="en-GB" sz="54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b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 </a:t>
            </a:r>
            <a:r>
              <a:rPr lang="en-GB" sz="54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hear my cry…”</a:t>
            </a:r>
            <a:endParaRPr lang="en-GB" sz="54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9992" y="5157192"/>
            <a:ext cx="4242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Psalm 130:1-2a 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0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18976"/>
            <a:ext cx="80572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Lord  = </a:t>
            </a:r>
            <a:r>
              <a:rPr lang="he-IL" sz="9600" dirty="0" smtClean="0">
                <a:solidFill>
                  <a:srgbClr val="FFFF00"/>
                </a:solidFill>
                <a:latin typeface="FrankRuehl" panose="020E0503060101010101" pitchFamily="34" charset="-79"/>
                <a:ea typeface="Cambria" panose="02040503050406030204" pitchFamily="18" charset="0"/>
                <a:cs typeface="FrankRuehl" panose="020E0503060101010101" pitchFamily="34" charset="-79"/>
              </a:rPr>
              <a:t>אֲדֹנָי</a:t>
            </a:r>
            <a:r>
              <a:rPr lang="he-IL" sz="6600" dirty="0" smtClean="0"/>
              <a:t>‎</a:t>
            </a:r>
            <a:r>
              <a:rPr lang="en-GB" sz="6600" dirty="0"/>
              <a:t> </a:t>
            </a:r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(Adonai)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4124" y="3659540"/>
            <a:ext cx="817582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LORD = </a:t>
            </a:r>
            <a:r>
              <a:rPr lang="he-IL" sz="9600" dirty="0">
                <a:solidFill>
                  <a:srgbClr val="FFFF00"/>
                </a:solidFill>
                <a:latin typeface="FrankRuehl" panose="020E0503060101010101" pitchFamily="34" charset="-79"/>
                <a:ea typeface="Cambria" panose="02040503050406030204" pitchFamily="18" charset="0"/>
                <a:cs typeface="FrankRuehl" panose="020E0503060101010101" pitchFamily="34" charset="-79"/>
              </a:rPr>
              <a:t>יהוה</a:t>
            </a:r>
            <a:r>
              <a:rPr lang="he-IL" sz="6600" dirty="0"/>
              <a:t>‎</a:t>
            </a:r>
            <a:r>
              <a:rPr lang="en-GB" sz="6600" dirty="0"/>
              <a:t> </a:t>
            </a:r>
            <a:r>
              <a:rPr lang="en-GB" sz="66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(YHWH)</a:t>
            </a:r>
            <a:endParaRPr lang="en-GB" sz="66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8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839268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CN PRBBLY RD THS </a:t>
            </a:r>
          </a:p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SNTNC WTH TH VWLS</a:t>
            </a:r>
          </a:p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LFT T</a:t>
            </a:r>
          </a:p>
        </p:txBody>
      </p:sp>
      <p:sp>
        <p:nvSpPr>
          <p:cNvPr id="4" name="Rectangle 3"/>
          <p:cNvSpPr/>
          <p:nvPr/>
        </p:nvSpPr>
        <p:spPr>
          <a:xfrm>
            <a:off x="474124" y="2953975"/>
            <a:ext cx="6958187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66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(U I OE IOU E OOA </a:t>
            </a:r>
            <a:b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66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OEA AE)</a:t>
            </a:r>
            <a:endParaRPr lang="en-GB" sz="66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53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717" y="1890698"/>
            <a:ext cx="85467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“The </a:t>
            </a:r>
            <a:r>
              <a:rPr lang="en-GB" sz="5400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shem</a:t>
            </a: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Hashem </a:t>
            </a:r>
          </a:p>
          <a:p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GB" sz="5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strong </a:t>
            </a:r>
            <a:r>
              <a:rPr lang="en-GB" sz="5400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migdal</a:t>
            </a:r>
            <a:r>
              <a:rPr lang="en-GB" sz="5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(tower)…”</a:t>
            </a:r>
            <a:endParaRPr lang="en-GB" sz="54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4365104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Prov. 18:10a (OJB)</a:t>
            </a:r>
            <a:endParaRPr lang="en-GB" sz="32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666" y="523701"/>
            <a:ext cx="85438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“God is our refuge and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strength, an ever-present 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help in trouble…</a:t>
            </a:r>
          </a:p>
          <a:p>
            <a:endParaRPr lang="en-GB" sz="48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LORD Almighty is with us;</a:t>
            </a:r>
          </a:p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God of Jacob is our fortress.”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46402" y="5085184"/>
            <a:ext cx="4962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Psalm 46:1, 7(=11) 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89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8627"/>
            <a:ext cx="5040560" cy="672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373" y="1318116"/>
            <a:ext cx="870911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“… I know whom I have believed,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am convinced that he is able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guard what I have entrusted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him…”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62426" y="4417948"/>
            <a:ext cx="4962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Timothy 1:12b 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5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7176" y="164241"/>
            <a:ext cx="6438301" cy="62170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“The name of the LORD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strong tower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righteous run to it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are safe. </a:t>
            </a:r>
            <a:endParaRPr lang="en-GB" sz="4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1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14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wealth of the rich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their fortified city;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they 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imagine it </a:t>
            </a: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800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</a:t>
            </a:r>
            <a:r>
              <a:rPr lang="en-GB" sz="48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unscalable</a:t>
            </a:r>
            <a:r>
              <a:rPr lang="en-GB" sz="4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wall.”</a:t>
            </a:r>
            <a:endParaRPr lang="en-GB" sz="48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8224" y="5805264"/>
            <a:ext cx="24270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Prov. 18:10-11</a:t>
            </a:r>
          </a:p>
          <a:p>
            <a:r>
              <a:rPr lang="en-GB" sz="2800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(NIV 1984)</a:t>
            </a:r>
            <a:endParaRPr lang="en-GB" sz="28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68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399</Words>
  <Application>Microsoft Office PowerPoint</Application>
  <PresentationFormat>On-screen Show (4:3)</PresentationFormat>
  <Paragraphs>79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15</cp:revision>
  <dcterms:created xsi:type="dcterms:W3CDTF">2018-08-17T13:32:31Z</dcterms:created>
  <dcterms:modified xsi:type="dcterms:W3CDTF">2018-08-18T17:55:31Z</dcterms:modified>
</cp:coreProperties>
</file>