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58" r:id="rId5"/>
    <p:sldId id="292" r:id="rId6"/>
    <p:sldId id="297" r:id="rId7"/>
    <p:sldId id="296" r:id="rId8"/>
    <p:sldId id="301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FB1B09-B624-4278-9DC3-BD0E63BE1621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3D7F3-D7E0-4DF7-82AC-57E4FE4D23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3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FEA80-C73A-4900-8FD7-8939468799DF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FCDEB-5272-47B1-B097-1008F045FA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3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AB62B6-881C-4036-9C04-B0B261B77008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40B53-E68E-46D1-BBE4-4F6FEED547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51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CEC09-6227-4BC3-974D-FBD0E92B8419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0F90-41DE-4BD5-A40B-B24EC59F2C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04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EF7B5-7CB0-41FB-A761-4635B1A80C93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D2FC1-3E9A-4DE1-97B2-F4B2E36B97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386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BFB833-FFFC-4EB6-A79A-9A50ED33DD2B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6CEE6-8F7A-493D-9A75-F11B0687C5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27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E6C5FA-2AF7-486D-9429-20BA626227DD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9B3BE-0551-4661-A079-E91847700E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95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4BC4E-28C0-4E3C-90B5-94D1696CEF70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CC71B-AD1A-4947-9DAB-826CC67B7C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BE7E16-369C-45C8-836F-1381F032F58F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F4122-00CE-455A-9E1C-831148AC02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054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26B62-91EF-48C8-8A29-3970C347E81F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C3BE-DC51-4631-9FE3-4ECDFC8458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857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D76A2-B25B-4459-B0A2-0992F42F14EE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E6F45-C351-4139-87C4-950123479B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5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48A237A-6D70-4973-868F-AB862EC0E9A8}" type="datetimeFigureOut">
              <a:rPr lang="en-GB" altLang="en-US"/>
              <a:pPr/>
              <a:t>10/07/2018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850836D-8FAD-4C2A-B305-29A1373246A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266950" y="368300"/>
            <a:ext cx="665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#5: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7277" y="1649413"/>
            <a:ext cx="12011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model to present ourselves to God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7100" y="4000500"/>
            <a:ext cx="2017713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40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7175" y="241300"/>
            <a:ext cx="11707813" cy="62468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waited patiently for the 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turned to me 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heard my cry.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lifted me out of the slimy pit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out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mud and mire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my feet on a rock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gave me a firm place to stand.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put a new song in my mouth,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 hymn of praise to our God.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will see and fear the </a:t>
            </a:r>
            <a:r>
              <a:rPr lang="en-GB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and put their trust in him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Psalm 40:1-3.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73063" y="1143000"/>
            <a:ext cx="43275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5400" b="1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5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144463"/>
            <a:ext cx="2613025" cy="8302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Psalm 40</a:t>
            </a:r>
            <a:endParaRPr lang="en-GB" altLang="en-US" sz="4800" b="1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5950" y="1573213"/>
            <a:ext cx="8570913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 Helplessness without God (Ps. 40:2).</a:t>
            </a:r>
            <a:endParaRPr lang="en-GB" altLang="en-US" sz="40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93800" y="2519363"/>
            <a:ext cx="8426450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lifted me out of the slimy pit,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out of the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mud and mire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set my feet on a rock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and gave me a firm place to stand.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4200" y="284163"/>
            <a:ext cx="10856913" cy="3786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Save me, O God, for the waters have come up to my neck.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sink in the miry depths, where there is no foothold. I have come into the deep waters; the floods engulf me.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Psalm 69:1-2.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4200" y="4832350"/>
            <a:ext cx="10856913" cy="132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You, God, know my folly;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my guilt is not hidden from you.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93788" y="369888"/>
            <a:ext cx="97393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sees that sin is his greatest problem,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needs to be free.</a:t>
            </a: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9900" y="2230438"/>
            <a:ext cx="52228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 Help is from God.</a:t>
            </a:r>
            <a:endParaRPr lang="en-GB" altLang="en-US" sz="44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2738" y="3460750"/>
            <a:ext cx="10760075" cy="768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He turned to me and heard my cry (v. 1). </a:t>
            </a:r>
            <a:endParaRPr lang="en-GB" altLang="en-US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7110" y="4708017"/>
            <a:ext cx="6155147" cy="81682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He </a:t>
            </a:r>
            <a:r>
              <a:rPr lang="en-GB" altLang="en-US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lifted </a:t>
            </a:r>
            <a:r>
              <a:rPr lang="en-GB" altLang="en-US" sz="4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up (v. 2). </a:t>
            </a:r>
            <a:endParaRPr lang="en-GB" altLang="en-US" sz="4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3" y="5819775"/>
            <a:ext cx="4789487" cy="817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He led me (v. 2). </a:t>
            </a:r>
            <a:endParaRPr lang="en-GB" altLang="en-US" sz="4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2725" y="376238"/>
            <a:ext cx="70881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 Happiness/Joy is in God.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950" y="1682750"/>
            <a:ext cx="11063288" cy="19383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 put a new song in my mouth, a hymn of praise to our God. Many will see and fear the LORD and put their trust in him.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950" y="4451350"/>
            <a:ext cx="11063288" cy="1939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40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Blessed is the one who trusts in the LORD,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 does not look to the proud, to those who turn aside to false gods.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266950" y="368300"/>
            <a:ext cx="665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#5: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7277" y="1649413"/>
            <a:ext cx="12011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model to present ourselves to God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7100" y="4000500"/>
            <a:ext cx="2017713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40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92</Words>
  <Application>Microsoft Office PowerPoint</Application>
  <PresentationFormat>Custom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143</cp:revision>
  <dcterms:created xsi:type="dcterms:W3CDTF">2014-04-17T11:47:44Z</dcterms:created>
  <dcterms:modified xsi:type="dcterms:W3CDTF">2018-07-10T14:38:55Z</dcterms:modified>
</cp:coreProperties>
</file>