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0" r:id="rId4"/>
    <p:sldId id="258" r:id="rId5"/>
    <p:sldId id="292" r:id="rId6"/>
    <p:sldId id="297" r:id="rId7"/>
    <p:sldId id="296" r:id="rId8"/>
    <p:sldId id="301" r:id="rId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-114" y="-6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FB1B09-B624-4278-9DC3-BD0E63BE1621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13D7F3-D7E0-4DF7-82AC-57E4FE4D231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94328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1CFEA80-C73A-4900-8FD7-8939468799DF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0FCDEB-5272-47B1-B097-1008F045FA1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2343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AB62B6-881C-4036-9C04-B0B261B77008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640B53-E68E-46D1-BBE4-4F6FEED5473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33513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9CEC09-6227-4BC3-974D-FBD0E92B8419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F0F90-41DE-4BD5-A40B-B24EC59F2C2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33046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0EF7B5-7CB0-41FB-A761-4635B1A80C93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FD2FC1-3E9A-4DE1-97B2-F4B2E36B975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6386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BFB833-FFFC-4EB6-A79A-9A50ED33DD2B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A6CEE6-8F7A-493D-9A75-F11B0687C52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2273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E6C5FA-2AF7-486D-9429-20BA626227DD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29B3BE-0551-4661-A079-E91847700E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79951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24BC4E-28C0-4E3C-90B5-94D1696CEF70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BCC71B-AD1A-4947-9DAB-826CC67B7CC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84950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BE7E16-369C-45C8-836F-1381F032F58F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FF4122-00CE-455A-9E1C-831148AC025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60547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526B62-91EF-48C8-8A29-3970C347E81F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7EC3BE-DC51-4631-9FE3-4ECDFC84585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8574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4D76A2-B25B-4459-B0A2-0992F42F14EE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4E6F45-C351-4139-87C4-950123479B6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7252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A48A237A-6D70-4973-868F-AB862EC0E9A8}" type="datetimeFigureOut">
              <a:rPr lang="en-GB" altLang="en-US"/>
              <a:pPr/>
              <a:t>10/07/2018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4850836D-8FAD-4C2A-B305-29A1373246A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2266950" y="368300"/>
            <a:ext cx="66516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Lessons from Psalms #5:</a:t>
            </a:r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57277" y="1649413"/>
            <a:ext cx="120110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6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model to present ourselves to God</a:t>
            </a:r>
          </a:p>
        </p:txBody>
      </p:sp>
      <p:sp>
        <p:nvSpPr>
          <p:cNvPr id="8" name="Rectangle 7"/>
          <p:cNvSpPr/>
          <p:nvPr/>
        </p:nvSpPr>
        <p:spPr>
          <a:xfrm>
            <a:off x="4737100" y="4000500"/>
            <a:ext cx="2017713" cy="64611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Psalm 40</a:t>
            </a:r>
            <a:endParaRPr lang="en-GB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57175" y="241300"/>
            <a:ext cx="11707813" cy="624681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charset="0"/>
              <a:buNone/>
              <a:defRPr/>
            </a:pPr>
            <a:r>
              <a:rPr lang="en-GB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1 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waited patiently for the </a:t>
            </a:r>
            <a:r>
              <a:rPr lang="en-GB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he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turned to me 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and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heard my cry.</a:t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2 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lifted me out of the slimy pit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out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mud and mire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he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my feet on a rock</a:t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and gave me a firm place to stand.</a:t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3 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put a new song in my mouth,</a:t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a hymn of praise to our God.</a:t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will see and fear the </a:t>
            </a:r>
            <a:r>
              <a:rPr lang="en-GB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and put their trust in him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Arial" charset="0"/>
              <a:buNone/>
              <a:defRPr/>
            </a:pPr>
            <a:r>
              <a:rPr lang="en-GB" alt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Psalm 40:1-3.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73063" y="1143000"/>
            <a:ext cx="4327525" cy="922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GB" altLang="en-US" sz="5400" b="1">
                <a:latin typeface="Times New Roman" pitchFamily="18" charset="0"/>
                <a:cs typeface="Times New Roman" pitchFamily="18" charset="0"/>
              </a:rPr>
              <a:t>Let’s Pray…</a:t>
            </a:r>
            <a:endParaRPr lang="en-GB" altLang="en-US" sz="54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60888" y="144463"/>
            <a:ext cx="2613025" cy="83026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4800" b="1">
                <a:latin typeface="Times New Roman" pitchFamily="18" charset="0"/>
                <a:cs typeface="Times New Roman" pitchFamily="18" charset="0"/>
              </a:rPr>
              <a:t>Psalm 40</a:t>
            </a:r>
            <a:endParaRPr lang="en-GB" altLang="en-US" sz="4800" b="1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15950" y="1573213"/>
            <a:ext cx="857091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spcAft>
                <a:spcPts val="200"/>
              </a:spcAft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I. Helplessness without God (Ps. 40:2).</a:t>
            </a:r>
            <a:endParaRPr lang="en-GB" altLang="en-US" sz="4000">
              <a:solidFill>
                <a:srgbClr val="FFFF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193800" y="2519363"/>
            <a:ext cx="8426450" cy="25542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2 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He lifted me out of the slimy pit,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out of the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mud and mire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he set my feet on a rock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and gave me a firm place to stand.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  <p:bldP spid="2" grpId="0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84200" y="284163"/>
            <a:ext cx="10856913" cy="37861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1 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Save me, O God, for the waters have come up to my neck.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2 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I sink in the miry depths, where there is no foothold. I have come into the deep waters; the floods engulf me.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GB" altLang="en-US" sz="4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Psalm 69:1-2.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84200" y="4832350"/>
            <a:ext cx="10856913" cy="13223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5 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You, God, know my folly;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my guilt is not hidden from you.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093788" y="369888"/>
            <a:ext cx="9739312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He sees that sin is his greatest problem,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he needs to be free.</a:t>
            </a:r>
            <a:r>
              <a:rPr lang="en-GB" altLang="en-US" sz="4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69900" y="2230438"/>
            <a:ext cx="5222875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spcAft>
                <a:spcPts val="200"/>
              </a:spcAft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II. Help is from God.</a:t>
            </a:r>
            <a:endParaRPr lang="en-GB" altLang="en-US" sz="4400">
              <a:solidFill>
                <a:srgbClr val="FFFF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12738" y="3460750"/>
            <a:ext cx="10760075" cy="768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a) He turned to me and heard my cry (v. 1). </a:t>
            </a:r>
            <a:endParaRPr lang="en-GB" altLang="en-US" sz="44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47110" y="4708017"/>
            <a:ext cx="6155147" cy="81682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GB" altLang="en-US" sz="4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b) He </a:t>
            </a:r>
            <a:r>
              <a:rPr lang="en-GB" altLang="en-US" sz="4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lifted </a:t>
            </a:r>
            <a:r>
              <a:rPr lang="en-GB" altLang="en-US" sz="4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 up (v. 2). </a:t>
            </a:r>
            <a:endParaRPr lang="en-GB" altLang="en-US" sz="44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73063" y="5819775"/>
            <a:ext cx="4789487" cy="8175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c) He led me (v. 2). </a:t>
            </a:r>
            <a:endParaRPr lang="en-GB" altLang="en-US" sz="44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12725" y="376238"/>
            <a:ext cx="7088188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spcAft>
                <a:spcPts val="200"/>
              </a:spcAft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III. Happiness/Joy is in God.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8950" y="1682750"/>
            <a:ext cx="11063288" cy="1938338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GB" altLang="en-US" sz="40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3 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He put a new song in my mouth, a hymn of praise to our God. Many will see and fear the LORD and put their trust in him.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8950" y="4451350"/>
            <a:ext cx="11063288" cy="19399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GB" altLang="en-US" sz="40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4 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Blessed is the one who trusts in the LORD,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who does not look to the proud, to those who turn aside to false gods.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2266950" y="368300"/>
            <a:ext cx="66516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Lessons from Psalms #5: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57277" y="1649413"/>
            <a:ext cx="120110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6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model to present ourselves to God</a:t>
            </a:r>
          </a:p>
        </p:txBody>
      </p:sp>
      <p:sp>
        <p:nvSpPr>
          <p:cNvPr id="8" name="Rectangle 7"/>
          <p:cNvSpPr/>
          <p:nvPr/>
        </p:nvSpPr>
        <p:spPr>
          <a:xfrm>
            <a:off x="4737100" y="4000500"/>
            <a:ext cx="2017713" cy="64611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Psalm 40</a:t>
            </a:r>
            <a:endParaRPr lang="en-GB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1735</TotalTime>
  <Words>92</Words>
  <Application>Microsoft Office PowerPoint</Application>
  <PresentationFormat>Custom</PresentationFormat>
  <Paragraphs>25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Arial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143</cp:revision>
  <dcterms:created xsi:type="dcterms:W3CDTF">2014-04-17T11:47:44Z</dcterms:created>
  <dcterms:modified xsi:type="dcterms:W3CDTF">2018-07-10T14:38:55Z</dcterms:modified>
</cp:coreProperties>
</file>