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9" r:id="rId4"/>
    <p:sldId id="260" r:id="rId5"/>
    <p:sldId id="278" r:id="rId6"/>
    <p:sldId id="277" r:id="rId7"/>
    <p:sldId id="273" r:id="rId8"/>
    <p:sldId id="279" r:id="rId9"/>
    <p:sldId id="280" r:id="rId10"/>
    <p:sldId id="274" r:id="rId11"/>
    <p:sldId id="275" r:id="rId12"/>
    <p:sldId id="262" r:id="rId13"/>
    <p:sldId id="281" r:id="rId14"/>
    <p:sldId id="263" r:id="rId15"/>
    <p:sldId id="264" r:id="rId16"/>
    <p:sldId id="265" r:id="rId17"/>
    <p:sldId id="282" r:id="rId18"/>
    <p:sldId id="270" r:id="rId19"/>
    <p:sldId id="283" r:id="rId2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  <a:srgbClr val="11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12C642-1A9D-4874-AE12-649E67A00E5A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E3562-D8D2-4408-B79E-7EB7D11B31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570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2D0D95-EE70-4766-A025-772CAB789C37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4009C-7443-4DE5-958A-6CDCE37A55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305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7C7848-CDF1-4702-B43B-D5DF1BD66F87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97FB0-8032-4A0A-9B23-83CA01C913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4849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3FDAD5-9503-48A4-8656-9543D10BF0E4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65E02-FEE0-478E-AE30-324EC9C472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013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0A5C5A-6F56-4958-B1E8-ABC2114957A9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C70DC-72E4-4CED-B319-2F64EEB8D3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246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D0DD5C-7284-4106-B532-DCF313232DBB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7C2CD-878B-47DC-A3A3-75EB7D55DA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89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7B8F2-ECB4-4A62-A0F1-2D79163F0861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AA836-9DD4-469F-9C34-472C2F10DC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22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A71412-CF7E-4ECA-8659-F183D2EC07C1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E92ED-3581-40FF-9AC2-DFC405C5498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967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C289C4-4459-4F11-924E-A5BEB6B85754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06E98-0AD1-4D45-8C0A-F26361001E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769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38ACB2-0F9F-40C3-B0C6-370D6EED00E4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92EBE-381E-45F2-A6A4-97D97D5CBC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558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0B8DC-A135-44A7-9736-58A102C9876B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F1E13-BECD-4B97-A63A-6CB225AB1B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162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B9DA2A1A-37CD-423F-9290-FE25C1B1B1D9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22C3903-3D98-49FB-950C-B69C7D75DBC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3303588" y="155575"/>
            <a:ext cx="5105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Experiencing God </a:t>
            </a:r>
          </a:p>
        </p:txBody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863600"/>
            <a:ext cx="7662862" cy="595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06638" y="298450"/>
            <a:ext cx="5892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How to be like minded?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52450" y="1535113"/>
            <a:ext cx="8347075" cy="750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We should put the Word of God first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.</a:t>
            </a:r>
            <a:endParaRPr lang="en-GB" altLang="en-US" sz="4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52450" y="4006850"/>
            <a:ext cx="10747375" cy="719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We should look for the welfare of our neighbour.</a:t>
            </a:r>
            <a:endParaRPr lang="en-GB" altLang="en-US" sz="4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2450" y="5513388"/>
            <a:ext cx="5459413" cy="750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We should be Humble.</a:t>
            </a:r>
            <a:endParaRPr lang="en-GB" altLang="en-US" sz="4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52450" y="2820988"/>
            <a:ext cx="6488113" cy="750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We should pursue Holiness.</a:t>
            </a:r>
            <a:endParaRPr lang="en-GB" altLang="en-US" sz="40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8" grpId="0" animBg="1"/>
      <p:bldP spid="9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57213" y="365125"/>
            <a:ext cx="10761662" cy="2124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baseline="30000"/>
              <a:t>“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Do nothing out of selfish ambition or vain conceit. Rather, in humility value others above yourselves,” </a:t>
            </a:r>
            <a:r>
              <a:rPr lang="en-GB" altLang="en-US" sz="4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Philippians 2:3 (NIV)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74638" y="2813050"/>
            <a:ext cx="11784012" cy="1365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“Let nothing be done through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strife</a:t>
            </a: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 vainglory</a:t>
            </a:r>
            <a:r>
              <a:rPr lang="en-GB" altLang="en-US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,…” </a:t>
            </a: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(KJV)</a:t>
            </a:r>
            <a:endParaRPr lang="en-GB" altLang="en-US" sz="4000">
              <a:solidFill>
                <a:srgbClr val="0000CC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962275" y="4932363"/>
            <a:ext cx="59515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Strife</a:t>
            </a: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means competition</a:t>
            </a:r>
            <a:endParaRPr lang="en-GB" altLang="en-US" sz="4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35000" y="504825"/>
            <a:ext cx="11042650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4 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not looking to your own interests but each of you to the interests of the others.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54175" y="2460625"/>
            <a:ext cx="9518650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then Paul says; examine your attitude… </a:t>
            </a:r>
            <a:endParaRPr lang="en-GB" altLang="en-US" sz="40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14563" y="3844925"/>
            <a:ext cx="788511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 is about Christian attitude.</a:t>
            </a:r>
            <a:endParaRPr lang="en-GB" altLang="en-US" sz="4400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5000" y="5145088"/>
            <a:ext cx="11042650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 your relationships with one another, have the same mindset as Christ Jesus: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5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3400" y="3278188"/>
            <a:ext cx="10761663" cy="2863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 new command I give you: Love one another. As I have loved you, so you must love one another.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35 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By this everyone will know that you are my disciples, if you love one another.”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John 13:34-35 (NIV)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651000" y="230188"/>
            <a:ext cx="88217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Learning to be a Servant of God.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42938" y="1439863"/>
            <a:ext cx="101409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25"/>
              </a:lnSpc>
              <a:spcBef>
                <a:spcPct val="0"/>
              </a:spcBef>
              <a:spcAft>
                <a:spcPts val="1075"/>
              </a:spcAft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“…have the same mindset as Christ Jesus: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33400" y="2359025"/>
            <a:ext cx="1170463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25"/>
              </a:lnSpc>
              <a:spcBef>
                <a:spcPct val="0"/>
              </a:spcBef>
              <a:spcAft>
                <a:spcPts val="1075"/>
              </a:spcAft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“Your attitude should be the same as that of Christ Jesus.”</a:t>
            </a:r>
            <a:endParaRPr lang="en-GB" altLang="en-US" sz="36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4105275" y="3235325"/>
            <a:ext cx="18573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endParaRPr lang="en-GB" altLang="en-US" sz="44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640138" y="304800"/>
            <a:ext cx="46926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How are we to do it?</a:t>
            </a:r>
            <a:endParaRPr lang="en-GB" altLang="en-US" sz="40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4663" y="1425575"/>
            <a:ext cx="9950450" cy="1408113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By following:</a:t>
            </a:r>
            <a:endParaRPr lang="en-GB" altLang="en-US" sz="40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07000"/>
              </a:lnSpc>
              <a:buFont typeface="Calibri Light" pitchFamily="34" charset="0"/>
              <a:buAutoNum type="alphaLcParenR"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Humble Obedience modelled by Jesus</a:t>
            </a:r>
            <a:endParaRPr lang="en-GB" altLang="en-US" sz="4000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74663" y="2833688"/>
            <a:ext cx="11314112" cy="3724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“…whoever wants to become great among you must be your servant, </a:t>
            </a: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27 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whoever wants to be first must be your slave— </a:t>
            </a: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28 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just as the Son of Man did not come to be served, but to serve, and to give his life as a ransom for many.”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Matthew 20:26-28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61975" y="1222375"/>
            <a:ext cx="11226800" cy="2555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Who, being in very nature God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did not consider equality with God something to be used to his own advantage;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Philippians 2:6 (NIV)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422650" y="238125"/>
            <a:ext cx="55054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 are to be like Christ.</a:t>
            </a:r>
            <a:endParaRPr lang="en-GB" altLang="en-US" sz="40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61975" y="4316413"/>
            <a:ext cx="11226800" cy="1938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Who, being in the form of God,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thought it not robbery 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be equal with God: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Philippians 2:6 (KJV)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95475" y="614363"/>
            <a:ext cx="86868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25"/>
              </a:lnSpc>
              <a:spcBef>
                <a:spcPct val="0"/>
              </a:spcBef>
              <a:spcAft>
                <a:spcPts val="1075"/>
              </a:spcAft>
              <a:buFontTx/>
              <a:buNone/>
            </a:pPr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shall we do to learn to be servants of God?</a:t>
            </a:r>
            <a:endParaRPr lang="en-GB" altLang="en-US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84538" y="1166813"/>
            <a:ext cx="480060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1743075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1743075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174307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174307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174307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174307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174307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174307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174307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How are we to do it?	</a:t>
            </a:r>
            <a:endParaRPr lang="en-GB" altLang="en-US" sz="40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17488" y="2263775"/>
            <a:ext cx="113458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By showing the same Compassion Jesus had for us all.</a:t>
            </a:r>
            <a:endParaRPr lang="en-GB" altLang="en-US" sz="3600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03250" y="3181350"/>
            <a:ext cx="6249988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Christ calls for compassion.</a:t>
            </a:r>
            <a:endParaRPr lang="en-GB" altLang="en-US" sz="40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03250" y="4191000"/>
            <a:ext cx="11171238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 God did not send his Son into the world to condemn the world, but to save the world through him. </a:t>
            </a: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John 3:17 (NIV)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641600" y="234950"/>
            <a:ext cx="63674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Jesus had compassion for us</a:t>
            </a:r>
            <a:endParaRPr lang="en-GB" alt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90538" y="1274763"/>
            <a:ext cx="11171237" cy="2554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But made himself of no reputation, and took upon him the form of a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servant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, and was made in the likeness of men: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Philippians 2:7 (KJV)</a:t>
            </a:r>
            <a:endParaRPr lang="en-GB" altLang="en-US" sz="40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90538" y="4160838"/>
            <a:ext cx="11171237" cy="2554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being found in fashion as a man, he humbled himself, and became obedient unto death, even the death of the cross.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Philippians 2:8 (KJV)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35100" y="185738"/>
            <a:ext cx="9193213" cy="65706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Seek the LORD while he may be found;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call on him while he is near.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Let the wicked forsake their ways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and the unrighteous their thoughts.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Let them turn to the LORD, </a:t>
            </a:r>
          </a:p>
          <a:p>
            <a:pPr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and he will have mercy on them,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and to our God, for he will freely pardon.</a:t>
            </a:r>
          </a:p>
          <a:p>
            <a:pPr>
              <a:buFont typeface="Arial" charset="0"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“For my thoughts are not your thoughts,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neither are your ways my ways,”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declares the LORD.</a:t>
            </a:r>
          </a:p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Isaiah 55:6-8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2830513" y="311150"/>
            <a:ext cx="6051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Experiencing God #3: </a:t>
            </a: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1446213" y="1033463"/>
            <a:ext cx="88217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Learning to be a Servant of God.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44475" y="2030413"/>
            <a:ext cx="11693525" cy="4524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In your relationships with one another, have the same mindset as Christ Jesus: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Who, being in very nature God, did not consider equality with God something to be used to his own advantage;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rather, he made himself nothing by taking the very nature of a servant, being made in human likeness.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And being found in appearance as a man, he humbled himself by becoming obedient to death—even death on a cross! </a:t>
            </a:r>
            <a:r>
              <a:rPr lang="en-GB" alt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Philippians 2:5-8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2830513" y="311150"/>
            <a:ext cx="6051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Experiencing God #3: 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446213" y="1033463"/>
            <a:ext cx="88217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Learning to be a Servant of God.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44475" y="2030413"/>
            <a:ext cx="11693525" cy="4524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In your relationships with one another, have the same mindset as Christ Jesus: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Who, being in very nature God, did not consider equality with God something to be used to his own advantage;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rather, he made himself nothing by taking the very nature of a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servant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, being made in human likeness.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And being found in appearance as a man, he humbled himself by becoming obedient to death—even death on a cross! </a:t>
            </a:r>
            <a:r>
              <a:rPr lang="en-GB" alt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Philippians 2:5-8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625600" y="923925"/>
            <a:ext cx="3298825" cy="922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5400" b="1" baseline="30000">
                <a:latin typeface="Times New Roman" pitchFamily="18" charset="0"/>
                <a:cs typeface="Times New Roman" pitchFamily="18" charset="0"/>
              </a:rPr>
              <a:t>Let’s Pray……</a:t>
            </a:r>
            <a:endParaRPr lang="en-GB" altLang="en-US" sz="5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749425" y="195263"/>
            <a:ext cx="88217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Learning to be a Servant of God.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1301750"/>
            <a:ext cx="5992813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405563" y="1301750"/>
            <a:ext cx="5662612" cy="2555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To Paul, two things characterized a church that was pleasing to Christ.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, the church should be in a spirit of unity. </a:t>
            </a:r>
            <a:endParaRPr lang="en-GB" altLang="en-US" sz="32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405563" y="4232275"/>
            <a:ext cx="5662612" cy="1673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itchFamily="18" charset="0"/>
                <a:cs typeface="Times New Roman" pitchFamily="18" charset="0"/>
              </a:rPr>
              <a:t>Second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, the members should act from proper motivation… </a:t>
            </a:r>
          </a:p>
          <a:p>
            <a:pPr algn="just"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(A servant heart is required). </a:t>
            </a:r>
            <a:endParaRPr lang="en-GB" altLang="en-US" sz="32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42950" y="452438"/>
            <a:ext cx="10448925" cy="34782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(Philippians 4:2 – 3).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The names of these two women are significant. Euodia means “prosperous journey” or “sweet fragrance,” and Syntyche means “good luck.”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54075" y="4541838"/>
            <a:ext cx="10337800" cy="1938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dirty="0">
                <a:latin typeface="Times New Roman" pitchFamily="18" charset="0"/>
                <a:cs typeface="Times New Roman" pitchFamily="18" charset="0"/>
              </a:rPr>
              <a:t>Paul writes to the Philippian Church: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dirty="0">
                <a:latin typeface="Times New Roman" pitchFamily="18" charset="0"/>
                <a:cs typeface="Times New Roman" pitchFamily="18" charset="0"/>
              </a:rPr>
              <a:t>“I plead with </a:t>
            </a:r>
            <a:r>
              <a:rPr lang="en-GB" altLang="en-US" sz="4000" dirty="0" err="1">
                <a:latin typeface="Times New Roman" pitchFamily="18" charset="0"/>
                <a:cs typeface="Times New Roman" pitchFamily="18" charset="0"/>
              </a:rPr>
              <a:t>Eudodia</a:t>
            </a:r>
            <a:r>
              <a:rPr lang="en-GB" altLang="en-US" sz="4000" dirty="0">
                <a:latin typeface="Times New Roman" pitchFamily="18" charset="0"/>
                <a:cs typeface="Times New Roman" pitchFamily="18" charset="0"/>
              </a:rPr>
              <a:t> and I plead with </a:t>
            </a:r>
            <a:r>
              <a:rPr lang="en-GB" altLang="en-US" sz="4000" dirty="0" err="1">
                <a:latin typeface="Times New Roman" pitchFamily="18" charset="0"/>
                <a:cs typeface="Times New Roman" pitchFamily="18" charset="0"/>
              </a:rPr>
              <a:t>Syntyche</a:t>
            </a:r>
            <a:r>
              <a:rPr lang="en-GB" altLang="en-US" sz="4000" dirty="0">
                <a:latin typeface="Times New Roman" pitchFamily="18" charset="0"/>
                <a:cs typeface="Times New Roman" pitchFamily="18" charset="0"/>
              </a:rPr>
              <a:t> to agree with each other in the Lord</a:t>
            </a:r>
            <a:r>
              <a:rPr lang="en-GB" altLang="en-US" sz="4000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GB" alt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61975" y="2211388"/>
            <a:ext cx="10761663" cy="2862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Therefore if you have any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encouragement from being united with Christ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, if any comfort from his love, if any common sharing in the Spirit, if any tenderness and compassion,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Philippians 2:1 (NIV)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7650" y="1312863"/>
            <a:ext cx="119443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Paul appeals to their relationship with Jesus Christ.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651000" y="230188"/>
            <a:ext cx="88217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Learning to be a Servant of God.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61975" y="5562600"/>
            <a:ext cx="1095364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“If there be therefore any </a:t>
            </a:r>
            <a:r>
              <a:rPr lang="en-GB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consolation in Christ</a:t>
            </a:r>
            <a:r>
              <a:rPr lang="en-GB" altLang="en-US" sz="3600" dirty="0" smtClean="0">
                <a:latin typeface="Times New Roman" pitchFamily="18" charset="0"/>
                <a:cs typeface="Times New Roman" pitchFamily="18" charset="0"/>
              </a:rPr>
              <a:t>…”</a:t>
            </a:r>
            <a:r>
              <a:rPr lang="en-GB" altLang="en-US" sz="3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altLang="en-US" sz="3600" b="1" dirty="0">
                <a:latin typeface="Times New Roman" pitchFamily="18" charset="0"/>
                <a:cs typeface="Times New Roman" pitchFamily="18" charset="0"/>
              </a:rPr>
              <a:t>KJV)</a:t>
            </a:r>
            <a:endParaRPr lang="en-GB" alt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6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4838" y="354013"/>
            <a:ext cx="11088687" cy="5018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‘the Holy Spirit is the Comforter, Christ is the comfort. The Holy Spirit consoles, but </a:t>
            </a:r>
            <a:r>
              <a:rPr lang="en-GB" altLang="en-US" sz="400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Christ </a:t>
            </a:r>
            <a:r>
              <a:rPr lang="en-GB" altLang="en-US" sz="4000" i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the consolation.</a:t>
            </a: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If I may use the figure, the Holy Spirit is the Physician, but Christ is the medicine. </a:t>
            </a:r>
            <a:r>
              <a:rPr lang="en-GB" altLang="en-US" sz="40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He</a:t>
            </a: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heals the wound, but it is by applying the holy ointment of Christ's name and grace. He takes not of his own things, but of the things of Christ.’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Charles Spurgeon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4838" y="354013"/>
            <a:ext cx="11282362" cy="3786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27 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Whatever happens, </a:t>
            </a:r>
            <a:r>
              <a:rPr lang="en-GB" alt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conduct yourselves in a manner worthy of the gospel of Christ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 Then, whether I come and see you or only hear about you in my absence, I will know that you stand firm in the one Spirit, striving together as one for the faith of the gospel.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Philippians 1:27 (NIV)</a:t>
            </a:r>
            <a:endParaRPr lang="en-GB" altLang="en-US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04838" y="4589463"/>
            <a:ext cx="11282362" cy="1754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28 </a:t>
            </a: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without being frightened in any way by those who oppose you. This is a sign to them that they will be destroyed, but that you will be saved—and that by God. 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4838" y="354013"/>
            <a:ext cx="11282362" cy="1939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29 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it has been granted to you on behalf of Christ not only to believe in him, but also to suffer for him,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Philippians 1:29 (NIV)</a:t>
            </a:r>
            <a:endParaRPr lang="en-GB" altLang="en-US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04838" y="3044825"/>
            <a:ext cx="11282362" cy="2554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then make my joy complete by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being like-minded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, having the same love, being one in spirit and of one mind.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Philippians 2:2 (NIV)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87525" y="5975350"/>
            <a:ext cx="8909811" cy="7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Fulfil my </a:t>
            </a:r>
            <a:r>
              <a:rPr lang="en-GB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joy so you can be like Christ. </a:t>
            </a:r>
            <a:endParaRPr lang="en-GB" altLang="en-US" sz="4000" dirty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656</Words>
  <Application>Microsoft Office PowerPoint</Application>
  <PresentationFormat>Custom</PresentationFormat>
  <Paragraphs>74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Arial</vt:lpstr>
      <vt:lpstr>Calibri Light</vt:lpstr>
      <vt:lpstr>Accord SF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64</cp:revision>
  <dcterms:created xsi:type="dcterms:W3CDTF">2016-01-28T18:01:56Z</dcterms:created>
  <dcterms:modified xsi:type="dcterms:W3CDTF">2018-07-10T14:22:51Z</dcterms:modified>
</cp:coreProperties>
</file>