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9" r:id="rId4"/>
    <p:sldId id="260" r:id="rId5"/>
    <p:sldId id="273" r:id="rId6"/>
    <p:sldId id="274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6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B98E7-809B-457E-9B98-2861E35C1864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86AA8-88FA-44E8-BFDE-576AE82346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216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402D-F543-4A3C-B164-21E41F15CE0E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54A1-7640-4C0D-92F6-23D934ADF0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28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21E39-65C3-4B36-9AF8-28EE4BEF51A9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C9053-6E75-4046-B3D9-7C73C09ECF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82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5E1C-C112-49C5-8663-912A8FD7A2FC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CB921-C9DB-4A3D-8E70-D8ECAA979F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7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8F83-6F94-4F91-99B1-2F136C1ACF53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9CD09-509A-44CE-91B8-D86FEB3A9F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15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FB25D-59A9-4085-BEB5-BB8CF602642F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90F65-28F7-458F-A7BA-77ECEA7B2E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7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D553-84F3-42E2-B427-32BAAB495E18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3B3CC-2053-4232-8674-0A0A79BC31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05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8BAA-5E74-4964-A6FC-59560AC0791E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0968F-A5B5-4061-ABD7-50EEAE726A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95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EF88A-4C01-45D8-98CD-845BCCC75EAC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51D3D-6E3A-47CB-B2EC-A94E33537E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07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C9E6-D3A7-4492-947D-AB874DB0599C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D5327-9CF4-4A2E-A960-C31E7857A1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60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E01C-F48D-4A18-A618-D69E8E7B7E19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C4E82-1831-4476-AAB8-4904342F2B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284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3991B-363F-4992-A35A-D0A07429A17A}" type="datetimeFigureOut">
              <a:rPr lang="en-GB"/>
              <a:pPr>
                <a:defRPr/>
              </a:pPr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2C2BF6E-AF89-4C4D-973C-7EE2DD65FD2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400300" y="684213"/>
            <a:ext cx="6886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Lessons from Psalms #4: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1533525" y="1392238"/>
            <a:ext cx="7762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Mercy and Love of God.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017712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</a:t>
            </a: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</a:t>
            </a:r>
            <a:endParaRPr lang="en-GB" sz="3600" b="1" dirty="0">
              <a:latin typeface="+mn-lt"/>
            </a:endParaRPr>
          </a:p>
        </p:txBody>
      </p:sp>
      <p:pic>
        <p:nvPicPr>
          <p:cNvPr id="20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2349500"/>
            <a:ext cx="6323013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81075" y="1624013"/>
            <a:ext cx="98345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excellent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thy lovingkindness,…(KJV)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1075" y="527050"/>
            <a:ext cx="10090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 priceless is your unfailing love, O God!...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25563" y="2990850"/>
            <a:ext cx="9745662" cy="21066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Aft>
                <a:spcPts val="1075"/>
              </a:spcAft>
            </a:pPr>
            <a:endParaRPr lang="en-GB" altLang="en-US" sz="4000">
              <a:solidFill>
                <a:srgbClr val="0A0A0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00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“Trustfulness is based on confidence in God,</a:t>
            </a:r>
          </a:p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00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  whose ways I do not understand. </a:t>
            </a:r>
          </a:p>
          <a:p>
            <a:pPr>
              <a:lnSpc>
                <a:spcPts val="1725"/>
              </a:lnSpc>
              <a:spcAft>
                <a:spcPts val="1075"/>
              </a:spcAft>
            </a:pPr>
            <a:endParaRPr lang="en-GB" altLang="en-US" sz="4000">
              <a:solidFill>
                <a:srgbClr val="0A0A0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000">
                <a:solidFill>
                  <a:srgbClr val="0A0A0A"/>
                </a:solidFill>
                <a:latin typeface="Times New Roman" pitchFamily="18" charset="0"/>
                <a:cs typeface="Times New Roman" pitchFamily="18" charset="0"/>
              </a:rPr>
              <a:t>If I did, there would be no need for trust." </a:t>
            </a:r>
          </a:p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Oswald Chambers [Source: E-Prayer January 13, 1998]</a:t>
            </a:r>
            <a:endParaRPr lang="en-GB" altLang="en-US" sz="16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0238" y="5397500"/>
            <a:ext cx="10791825" cy="1323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…Therefore the children of men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their trust 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under the shadow of Your wings."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9775" y="1338263"/>
            <a:ext cx="10877550" cy="1201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They feast on the </a:t>
            </a:r>
            <a:r>
              <a:rPr lang="en-GB" altLang="en-US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abundance of your house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; you give them drink from your river of delights.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4163" y="360363"/>
            <a:ext cx="69707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God Satisfies (verses 8-12)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9775" y="3086100"/>
            <a:ext cx="10877550" cy="1409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0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9 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with you is the fountain of life; in your light 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see light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9775" y="5043488"/>
            <a:ext cx="10877550" cy="1409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0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10 </a:t>
            </a: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Continue your love</a:t>
            </a: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to those who know you,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your righteousness to the upright in heart.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92263" y="555625"/>
            <a:ext cx="8337550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See how the evildoers lie fallen—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thrown down, not able to rise!</a:t>
            </a:r>
            <a:endParaRPr lang="en-GB" altLang="en-US" sz="4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00" y="2828925"/>
            <a:ext cx="10213975" cy="31702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delight in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and he will give you the desires of your heart.</a:t>
            </a:r>
          </a:p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Commit your way to the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trust in him and he will do this:</a:t>
            </a:r>
          </a:p>
          <a:p>
            <a:pPr>
              <a:defRPr/>
            </a:pPr>
            <a:r>
              <a:rPr lang="en-GB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37:4-5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 descr="Image result for mercy seat of the ark of the covenant pics"/>
          <p:cNvSpPr>
            <a:spLocks noChangeAspect="1" noChangeArrowheads="1"/>
          </p:cNvSpPr>
          <p:nvPr/>
        </p:nvSpPr>
        <p:spPr bwMode="auto">
          <a:xfrm>
            <a:off x="-25400" y="-136525"/>
            <a:ext cx="2206625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7913" y="669925"/>
            <a:ext cx="9904412" cy="2800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25 </a:t>
            </a: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was young and now I am old,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yet I have never seen the righteous forsaken or their children begging bread.</a:t>
            </a:r>
          </a:p>
          <a:p>
            <a:r>
              <a:rPr lang="en-GB" altLang="en-US" sz="4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Psalm 37:25 (NIV)</a:t>
            </a:r>
          </a:p>
        </p:txBody>
      </p:sp>
      <p:sp>
        <p:nvSpPr>
          <p:cNvPr id="6" name="Rectangle 5"/>
          <p:cNvSpPr/>
          <p:nvPr/>
        </p:nvSpPr>
        <p:spPr>
          <a:xfrm>
            <a:off x="798513" y="3749675"/>
            <a:ext cx="10161587" cy="280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mercy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GB" sz="4400" b="1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in the heavens; and thy faithfulness </a:t>
            </a:r>
            <a:r>
              <a:rPr lang="en-GB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reacheth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unto the clouds.”</a:t>
            </a:r>
          </a:p>
          <a:p>
            <a:pPr algn="just">
              <a:defRPr/>
            </a:pPr>
            <a:r>
              <a:rPr lang="en-GB" sz="4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36:5 (KJV)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74700" y="1557338"/>
            <a:ext cx="10617200" cy="13223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How priceless is your unfailing love, O God!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    People take refuge in the shadow of your wings.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271713" y="268288"/>
            <a:ext cx="688657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Accord SF" pitchFamily="34" charset="0"/>
              </a:rPr>
              <a:t>Lessons from Psalms #4: 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833563" y="1276350"/>
            <a:ext cx="7762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Mercy and Love of God.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5313" y="5994400"/>
            <a:ext cx="2017712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Psalm </a:t>
            </a:r>
            <a:r>
              <a:rPr lang="en-GB" sz="3600" b="1" kern="5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36</a:t>
            </a:r>
            <a:endParaRPr lang="en-GB" sz="3600" b="1" dirty="0">
              <a:latin typeface="+mn-lt"/>
            </a:endParaRP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2349500"/>
            <a:ext cx="6323013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513" y="649288"/>
            <a:ext cx="10161587" cy="21240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Your love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GB" sz="4400" b="1" cap="smal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Lord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reaches to the heavens,</a:t>
            </a:r>
            <a:b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your faithfulness to the skies.”</a:t>
            </a:r>
          </a:p>
          <a:p>
            <a:pPr>
              <a:defRPr/>
            </a:pPr>
            <a:r>
              <a:rPr lang="en-GB" sz="4400" b="1" i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Psalm 36:5 (NIV)</a:t>
            </a:r>
            <a:endParaRPr lang="en-GB" sz="4400" dirty="0">
              <a:solidFill>
                <a:srgbClr val="00009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8513" y="3749675"/>
            <a:ext cx="10161587" cy="28003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GB" sz="4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mercy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GB" sz="4400" b="1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in the heavens; and thy faithfulness </a:t>
            </a:r>
            <a:r>
              <a:rPr lang="en-GB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reacheth</a:t>
            </a:r>
            <a:r>
              <a:rPr lang="en-GB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unto the clouds.”</a:t>
            </a:r>
          </a:p>
          <a:p>
            <a:pPr algn="just">
              <a:defRPr/>
            </a:pPr>
            <a:r>
              <a:rPr lang="en-GB" sz="4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36:5 (KJV)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25600" y="923925"/>
            <a:ext cx="32988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5400" b="1" baseline="30000">
                <a:latin typeface="Times New Roman" pitchFamily="18" charset="0"/>
                <a:cs typeface="Times New Roman" pitchFamily="18" charset="0"/>
              </a:rPr>
              <a:t>Let’s Pray……</a:t>
            </a:r>
            <a:endParaRPr lang="en-GB" altLang="en-US" sz="5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44550" y="1560513"/>
            <a:ext cx="10761663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 baseline="3000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I have a message from God in my heart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concerning the sinfulness of the wicked:</a:t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fear of God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>    before their eyes.</a:t>
            </a:r>
            <a:endParaRPr lang="en-GB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1150" y="411163"/>
            <a:ext cx="80692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Calibri Light" pitchFamily="34" charset="0"/>
              <a:buAutoNum type="romanUcPeriod"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Limitations of unbelievers.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06713" y="4117975"/>
            <a:ext cx="5335587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people sin?</a:t>
            </a:r>
            <a:endParaRPr lang="en-GB" altLang="en-US" sz="48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13038" y="5249863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There is no fear of God.</a:t>
            </a:r>
            <a:endParaRPr lang="en-GB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44550" y="1560513"/>
            <a:ext cx="10761663" cy="1446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aseline="3000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In their own eyes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flatter themselves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too much to detect or hate their sin.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1150" y="411163"/>
            <a:ext cx="80692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Calibri Light" pitchFamily="34" charset="0"/>
              <a:buAutoNum type="romanUcPeriod"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Limitations of unbelievers.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6413" y="3424238"/>
            <a:ext cx="5334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people sin?</a:t>
            </a:r>
            <a:endParaRPr lang="en-GB" altLang="en-US" sz="48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13038" y="5249863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 flatter themselves.</a:t>
            </a:r>
            <a:endParaRPr lang="en-GB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44550" y="1560513"/>
            <a:ext cx="10761663" cy="1446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aseline="30000"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The words of their mouths are wicked and deceitful;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fail to act wisely or do good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1150" y="411163"/>
            <a:ext cx="80692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Calibri Light" pitchFamily="34" charset="0"/>
              <a:buAutoNum type="romanUcPeriod"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Limitations of unbelievers.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6413" y="3424238"/>
            <a:ext cx="5334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people sin?</a:t>
            </a:r>
            <a:endParaRPr lang="en-GB" altLang="en-US" sz="48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8950" y="5057775"/>
            <a:ext cx="1101248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GB" altLang="en-US" sz="4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make up our own rules, all our rules are 	about what we want to do.</a:t>
            </a:r>
            <a:endParaRPr lang="en-GB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9775" y="1560513"/>
            <a:ext cx="10761663" cy="2122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aseline="30000"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Even on their beds they plot evil;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they commit themselves to a sinful course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    and do not reject what is wrong.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11150" y="411163"/>
            <a:ext cx="80692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Calibri Light" pitchFamily="34" charset="0"/>
              <a:buAutoNum type="romanUcPeriod"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Limitations of unbelievers.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6413" y="4064000"/>
            <a:ext cx="5334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do people sin?</a:t>
            </a:r>
            <a:endParaRPr lang="en-GB" altLang="en-US" sz="48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9775" y="5326063"/>
            <a:ext cx="11010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GB" altLang="en-US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set ourselves”, we convince ourselves.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7863" y="311150"/>
            <a:ext cx="904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II. God Is Trustworthy (verses 5-7a)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863" y="1404938"/>
            <a:ext cx="11042650" cy="37861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love(Mercy), </a:t>
            </a:r>
            <a:r>
              <a:rPr lang="en-GB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reaches to the heavens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your </a:t>
            </a:r>
            <a:r>
              <a:rPr lang="en-GB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faithfulness to the skies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40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righteousness is like the highest mountains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your justice like the great deep.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You, </a:t>
            </a:r>
            <a:r>
              <a:rPr lang="en-GB" sz="40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preserve both people and animals.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priceless is your unfailing love, O God!...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105275" y="3235325"/>
            <a:ext cx="1857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endParaRPr lang="en-GB" altLang="en-US" sz="44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8950" y="396875"/>
            <a:ext cx="10796588" cy="1379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The Hebrew word translated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faithfulness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“steadfastness, </a:t>
            </a:r>
            <a:r>
              <a:rPr lang="en-GB" altLang="en-US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firmness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, fidelity.” </a:t>
            </a:r>
            <a:endParaRPr lang="en-GB" altLang="en-US" sz="4000" b="1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3073400"/>
            <a:ext cx="6049962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55638" y="2035175"/>
            <a:ext cx="10629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must trust in what Jesus did on that cross.</a:t>
            </a:r>
            <a:endParaRPr lang="en-GB" altLang="en-US" sz="44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286</Words>
  <Application>Microsoft Office PowerPoint</Application>
  <PresentationFormat>Custom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Arial</vt:lpstr>
      <vt:lpstr>Calibri Light</vt:lpstr>
      <vt:lpstr>Accord SF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43</cp:revision>
  <dcterms:created xsi:type="dcterms:W3CDTF">2016-01-28T18:01:56Z</dcterms:created>
  <dcterms:modified xsi:type="dcterms:W3CDTF">2018-07-03T15:04:55Z</dcterms:modified>
</cp:coreProperties>
</file>