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6" r:id="rId3"/>
    <p:sldId id="259" r:id="rId4"/>
    <p:sldId id="260" r:id="rId5"/>
    <p:sldId id="273" r:id="rId6"/>
    <p:sldId id="274" r:id="rId7"/>
    <p:sldId id="275" r:id="rId8"/>
    <p:sldId id="262" r:id="rId9"/>
    <p:sldId id="263" r:id="rId10"/>
    <p:sldId id="264" r:id="rId11"/>
    <p:sldId id="265" r:id="rId12"/>
    <p:sldId id="266" r:id="rId13"/>
    <p:sldId id="267" r:id="rId14"/>
    <p:sldId id="270" r:id="rId15"/>
    <p:sldId id="276" r:id="rId16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99"/>
    <a:srgbClr val="1111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-114" y="-7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7B98E7-809B-457E-9B98-2861E35C1864}" type="datetimeFigureOut">
              <a:rPr lang="en-GB"/>
              <a:pPr>
                <a:defRPr/>
              </a:pPr>
              <a:t>03/07/2018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C86AA8-88FA-44E8-BFDE-576AE823467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2166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F402D-F543-4A3C-B164-21E41F15CE0E}" type="datetimeFigureOut">
              <a:rPr lang="en-GB"/>
              <a:pPr>
                <a:defRPr/>
              </a:pPr>
              <a:t>03/07/2018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4254A1-7640-4C0D-92F6-23D934ADF0F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9282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21E39-65C3-4B36-9AF8-28EE4BEF51A9}" type="datetimeFigureOut">
              <a:rPr lang="en-GB"/>
              <a:pPr>
                <a:defRPr/>
              </a:pPr>
              <a:t>03/07/2018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7C9053-6E75-4046-B3D9-7C73C09ECFF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49827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175E1C-C112-49C5-8663-912A8FD7A2FC}" type="datetimeFigureOut">
              <a:rPr lang="en-GB"/>
              <a:pPr>
                <a:defRPr/>
              </a:pPr>
              <a:t>03/07/2018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ECB921-C9DB-4A3D-8E70-D8ECAA979F4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2749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58F83-6F94-4F91-99B1-2F136C1ACF53}" type="datetimeFigureOut">
              <a:rPr lang="en-GB"/>
              <a:pPr>
                <a:defRPr/>
              </a:pPr>
              <a:t>03/07/2018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F9CD09-509A-44CE-91B8-D86FEB3A9F1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4152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2FB25D-59A9-4085-BEB5-BB8CF602642F}" type="datetimeFigureOut">
              <a:rPr lang="en-GB"/>
              <a:pPr>
                <a:defRPr/>
              </a:pPr>
              <a:t>03/07/2018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D90F65-28F7-458F-A7BA-77ECEA7B2E1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22752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9D553-84F3-42E2-B427-32BAAB495E18}" type="datetimeFigureOut">
              <a:rPr lang="en-GB"/>
              <a:pPr>
                <a:defRPr/>
              </a:pPr>
              <a:t>03/07/2018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33B3CC-2053-4232-8674-0A0A79BC31A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90053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08BAA-5E74-4964-A6FC-59560AC0791E}" type="datetimeFigureOut">
              <a:rPr lang="en-GB"/>
              <a:pPr>
                <a:defRPr/>
              </a:pPr>
              <a:t>03/07/2018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A0968F-A5B5-4061-ABD7-50EEAE726A4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77951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EF88A-4C01-45D8-98CD-845BCCC75EAC}" type="datetimeFigureOut">
              <a:rPr lang="en-GB"/>
              <a:pPr>
                <a:defRPr/>
              </a:pPr>
              <a:t>03/07/2018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751D3D-6E3A-47CB-B2EC-A94E33537E6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9072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2C9E6-D3A7-4492-947D-AB874DB0599C}" type="datetimeFigureOut">
              <a:rPr lang="en-GB"/>
              <a:pPr>
                <a:defRPr/>
              </a:pPr>
              <a:t>03/07/2018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AD5327-9CF4-4A2E-A960-C31E7857A16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73604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DE01C-F48D-4A18-A618-D69E8E7B7E19}" type="datetimeFigureOut">
              <a:rPr lang="en-GB"/>
              <a:pPr>
                <a:defRPr/>
              </a:pPr>
              <a:t>03/07/2018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C4E82-1831-4476-AAB8-4904342F2BD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32846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93991B-363F-4992-A35A-D0A07429A17A}" type="datetimeFigureOut">
              <a:rPr lang="en-GB"/>
              <a:pPr>
                <a:defRPr/>
              </a:pPr>
              <a:t>03/07/2018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02C2BF6E-AF89-4C4D-973C-7EE2DD65FD2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2400300" y="684213"/>
            <a:ext cx="68865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Accord SF" pitchFamily="34" charset="0"/>
              </a:rPr>
              <a:t>Lessons from Psalms #4: </a:t>
            </a:r>
          </a:p>
        </p:txBody>
      </p:sp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1533525" y="1392238"/>
            <a:ext cx="77628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Mercy and Love of God.</a:t>
            </a:r>
          </a:p>
        </p:txBody>
      </p:sp>
      <p:sp>
        <p:nvSpPr>
          <p:cNvPr id="8" name="Rectangle 7"/>
          <p:cNvSpPr/>
          <p:nvPr/>
        </p:nvSpPr>
        <p:spPr>
          <a:xfrm>
            <a:off x="4405313" y="5994400"/>
            <a:ext cx="2017712" cy="64611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 kern="50" spc="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Psalm </a:t>
            </a:r>
            <a:r>
              <a:rPr lang="en-GB" sz="3600" b="1" kern="50" spc="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36</a:t>
            </a:r>
            <a:endParaRPr lang="en-GB" sz="3600" b="1" dirty="0">
              <a:latin typeface="+mn-lt"/>
            </a:endParaRPr>
          </a:p>
        </p:txBody>
      </p:sp>
      <p:pic>
        <p:nvPicPr>
          <p:cNvPr id="2053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0" y="2349500"/>
            <a:ext cx="6323013" cy="316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81075" y="1624013"/>
            <a:ext cx="9834563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0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7 </a:t>
            </a: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How 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excellent</a:t>
            </a: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is thy lovingkindness,…(KJV)</a:t>
            </a:r>
            <a:endParaRPr lang="en-GB" altLang="en-US"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81075" y="527050"/>
            <a:ext cx="100901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000" b="1" baseline="30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7 </a:t>
            </a:r>
            <a:r>
              <a:rPr lang="en-GB" alt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How priceless is your unfailing love, O God!...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325563" y="2990850"/>
            <a:ext cx="9745662" cy="21066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ts val="1725"/>
              </a:lnSpc>
              <a:spcAft>
                <a:spcPts val="1075"/>
              </a:spcAft>
            </a:pPr>
            <a:endParaRPr lang="en-GB" altLang="en-US" sz="4000">
              <a:solidFill>
                <a:srgbClr val="0A0A0A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725"/>
              </a:lnSpc>
              <a:spcAft>
                <a:spcPts val="1075"/>
              </a:spcAft>
            </a:pPr>
            <a:r>
              <a:rPr lang="en-GB" altLang="en-US" sz="4000">
                <a:solidFill>
                  <a:srgbClr val="0A0A0A"/>
                </a:solidFill>
                <a:latin typeface="Times New Roman" pitchFamily="18" charset="0"/>
                <a:cs typeface="Times New Roman" pitchFamily="18" charset="0"/>
              </a:rPr>
              <a:t>“Trustfulness is based on confidence in God,</a:t>
            </a:r>
          </a:p>
          <a:p>
            <a:pPr>
              <a:lnSpc>
                <a:spcPts val="1725"/>
              </a:lnSpc>
              <a:spcAft>
                <a:spcPts val="1075"/>
              </a:spcAft>
            </a:pPr>
            <a:r>
              <a:rPr lang="en-GB" altLang="en-US" sz="4000">
                <a:solidFill>
                  <a:srgbClr val="0A0A0A"/>
                </a:solidFill>
                <a:latin typeface="Times New Roman" pitchFamily="18" charset="0"/>
                <a:cs typeface="Times New Roman" pitchFamily="18" charset="0"/>
              </a:rPr>
              <a:t>  whose ways I do not understand. </a:t>
            </a:r>
          </a:p>
          <a:p>
            <a:pPr>
              <a:lnSpc>
                <a:spcPts val="1725"/>
              </a:lnSpc>
              <a:spcAft>
                <a:spcPts val="1075"/>
              </a:spcAft>
            </a:pPr>
            <a:endParaRPr lang="en-GB" altLang="en-US" sz="4000">
              <a:solidFill>
                <a:srgbClr val="0A0A0A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725"/>
              </a:lnSpc>
              <a:spcAft>
                <a:spcPts val="1075"/>
              </a:spcAft>
            </a:pPr>
            <a:r>
              <a:rPr lang="en-GB" altLang="en-US" sz="4000">
                <a:solidFill>
                  <a:srgbClr val="0A0A0A"/>
                </a:solidFill>
                <a:latin typeface="Times New Roman" pitchFamily="18" charset="0"/>
                <a:cs typeface="Times New Roman" pitchFamily="18" charset="0"/>
              </a:rPr>
              <a:t>If I did, there would be no need for trust." </a:t>
            </a:r>
          </a:p>
          <a:p>
            <a:pPr>
              <a:lnSpc>
                <a:spcPts val="1725"/>
              </a:lnSpc>
              <a:spcAft>
                <a:spcPts val="1075"/>
              </a:spcAft>
            </a:pPr>
            <a:r>
              <a:rPr lang="en-GB" altLang="en-US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Oswald Chambers [Source: E-Prayer January 13, 1998]</a:t>
            </a:r>
            <a:endParaRPr lang="en-GB" altLang="en-US" sz="1600" b="1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630238" y="5397500"/>
            <a:ext cx="10791825" cy="1323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…Therefore the children of men 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put their trust </a:t>
            </a:r>
            <a:r>
              <a:rPr lang="en-GB" altLang="en-US" sz="4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under the shadow of Your wings."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8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39775" y="1338263"/>
            <a:ext cx="10877550" cy="12017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GB" altLang="en-US" sz="4000" baseline="30000">
                <a:latin typeface="Times New Roman" pitchFamily="18" charset="0"/>
                <a:cs typeface="Times New Roman" pitchFamily="18" charset="0"/>
              </a:rPr>
              <a:t>8 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They feast on the </a:t>
            </a:r>
            <a:r>
              <a:rPr lang="en-GB" altLang="en-US" sz="4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abundance of your house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; you give them drink from your river of delights.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84163" y="360363"/>
            <a:ext cx="69707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III. God Satisfies (verses 8-12)</a:t>
            </a:r>
            <a:endParaRPr lang="en-GB" altLang="en-US" sz="40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39775" y="3086100"/>
            <a:ext cx="10877550" cy="14097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</a:pPr>
            <a:r>
              <a:rPr lang="en-GB" altLang="en-US" sz="4000" baseline="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9 </a:t>
            </a:r>
            <a:r>
              <a:rPr lang="en-GB" altLang="en-US" sz="4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For with you is the fountain of life; in your light 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we see light</a:t>
            </a:r>
            <a:r>
              <a:rPr lang="en-GB" altLang="en-US" sz="4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en-GB" altLang="en-US" sz="40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39775" y="5043488"/>
            <a:ext cx="10877550" cy="14097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</a:pPr>
            <a:r>
              <a:rPr lang="en-GB" altLang="en-US" sz="4000" baseline="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10 </a:t>
            </a:r>
            <a:r>
              <a:rPr lang="en-GB" altLang="en-US" sz="4000" b="1">
                <a:solidFill>
                  <a:srgbClr val="0000CC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Continue your love</a:t>
            </a:r>
            <a:r>
              <a:rPr lang="en-GB" altLang="en-US" sz="4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to those who know you,</a:t>
            </a:r>
            <a:br>
              <a:rPr lang="en-GB" altLang="en-US" sz="400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   your righteousness to the upright in heart.</a:t>
            </a:r>
            <a:endParaRPr lang="en-GB" altLang="en-US" sz="400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592263" y="555625"/>
            <a:ext cx="8337550" cy="14462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4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12 </a:t>
            </a:r>
            <a:r>
              <a:rPr lang="en-GB" altLang="en-US" sz="4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See how the evildoers lie fallen—</a:t>
            </a: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44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thrown down, not able to rise!</a:t>
            </a:r>
            <a:endParaRPr lang="en-GB" altLang="en-US" sz="4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52500" y="2828925"/>
            <a:ext cx="10213975" cy="3170238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GB" sz="40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4 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 delight in the </a:t>
            </a:r>
            <a:r>
              <a:rPr lang="en-GB" sz="4000" cap="smal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and he will give you the desires of your heart.</a:t>
            </a:r>
          </a:p>
          <a:p>
            <a:pPr>
              <a:defRPr/>
            </a:pPr>
            <a:r>
              <a:rPr lang="en-GB" sz="40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5 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Commit your way to the </a:t>
            </a:r>
            <a:r>
              <a:rPr lang="en-GB" sz="4000" cap="smal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trust in him and he will do this:</a:t>
            </a:r>
          </a:p>
          <a:p>
            <a:pPr>
              <a:defRPr/>
            </a:pPr>
            <a:r>
              <a:rPr lang="en-GB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Psalm 37:4-5 (NIV)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4" descr="Image result for mercy seat of the ark of the covenant pics"/>
          <p:cNvSpPr>
            <a:spLocks noChangeAspect="1" noChangeArrowheads="1"/>
          </p:cNvSpPr>
          <p:nvPr/>
        </p:nvSpPr>
        <p:spPr bwMode="auto">
          <a:xfrm>
            <a:off x="-25400" y="-136525"/>
            <a:ext cx="2206625" cy="220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077913" y="669925"/>
            <a:ext cx="9904412" cy="2800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4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25 </a:t>
            </a:r>
            <a:r>
              <a:rPr lang="en-GB" altLang="en-US" sz="4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 was young and now I am old,</a:t>
            </a: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44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yet I have never seen the righteous forsaken or their children begging bread.</a:t>
            </a:r>
          </a:p>
          <a:p>
            <a:r>
              <a:rPr lang="en-GB" altLang="en-US" sz="44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Psalm 37:25 (NIV)</a:t>
            </a:r>
          </a:p>
        </p:txBody>
      </p:sp>
      <p:sp>
        <p:nvSpPr>
          <p:cNvPr id="6" name="Rectangle 5"/>
          <p:cNvSpPr/>
          <p:nvPr/>
        </p:nvSpPr>
        <p:spPr>
          <a:xfrm>
            <a:off x="798513" y="3749675"/>
            <a:ext cx="10161587" cy="2800350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algn="just">
              <a:defRPr/>
            </a:pPr>
            <a:r>
              <a:rPr lang="en-GB" sz="44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GB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Thy mercy</a:t>
            </a:r>
            <a:r>
              <a:rPr lang="en-GB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O </a:t>
            </a:r>
            <a:r>
              <a:rPr lang="en-GB" sz="4400" b="1" cap="smal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is in the heavens; and thy faithfulness </a:t>
            </a:r>
            <a:r>
              <a:rPr lang="en-GB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reacheth</a:t>
            </a:r>
            <a:r>
              <a:rPr lang="en-GB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unto the clouds.”</a:t>
            </a:r>
          </a:p>
          <a:p>
            <a:pPr algn="just">
              <a:defRPr/>
            </a:pPr>
            <a:r>
              <a:rPr lang="en-GB" sz="44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Psalm 36:5 (KJV)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774700" y="1557338"/>
            <a:ext cx="10617200" cy="13223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7 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How priceless is your unfailing love, O God!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    People take refuge in the shadow of your wings.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ChangeArrowheads="1"/>
          </p:cNvSpPr>
          <p:nvPr/>
        </p:nvSpPr>
        <p:spPr bwMode="auto">
          <a:xfrm>
            <a:off x="2271713" y="268288"/>
            <a:ext cx="6886575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Accord SF" pitchFamily="34" charset="0"/>
              </a:rPr>
              <a:t>Lessons from Psalms #4: </a:t>
            </a:r>
          </a:p>
        </p:txBody>
      </p:sp>
      <p:sp>
        <p:nvSpPr>
          <p:cNvPr id="16387" name="Rectangle 2"/>
          <p:cNvSpPr>
            <a:spLocks noChangeArrowheads="1"/>
          </p:cNvSpPr>
          <p:nvPr/>
        </p:nvSpPr>
        <p:spPr bwMode="auto">
          <a:xfrm>
            <a:off x="1833563" y="1276350"/>
            <a:ext cx="77628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Mercy and Love of God.</a:t>
            </a:r>
          </a:p>
        </p:txBody>
      </p:sp>
      <p:sp>
        <p:nvSpPr>
          <p:cNvPr id="8" name="Rectangle 7"/>
          <p:cNvSpPr/>
          <p:nvPr/>
        </p:nvSpPr>
        <p:spPr>
          <a:xfrm>
            <a:off x="4405313" y="5994400"/>
            <a:ext cx="2017712" cy="64611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 kern="50" spc="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Psalm </a:t>
            </a:r>
            <a:r>
              <a:rPr lang="en-GB" sz="3600" b="1" kern="50" spc="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36</a:t>
            </a:r>
            <a:endParaRPr lang="en-GB" sz="3600" b="1" dirty="0">
              <a:latin typeface="+mn-lt"/>
            </a:endParaRPr>
          </a:p>
        </p:txBody>
      </p:sp>
      <p:pic>
        <p:nvPicPr>
          <p:cNvPr id="16389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0" y="2349500"/>
            <a:ext cx="6323013" cy="316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8513" y="649288"/>
            <a:ext cx="10161587" cy="212407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algn="just">
              <a:defRPr/>
            </a:pPr>
            <a:r>
              <a:rPr lang="en-GB" sz="4400" b="1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“</a:t>
            </a:r>
            <a:r>
              <a:rPr lang="en-GB" sz="4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Your love</a:t>
            </a:r>
            <a:r>
              <a:rPr lang="en-GB" sz="4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GB" sz="4400" b="1" cap="small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Lord</a:t>
            </a:r>
            <a:r>
              <a:rPr lang="en-GB" sz="4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reaches to the heavens,</a:t>
            </a:r>
            <a:br>
              <a:rPr lang="en-GB" sz="4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GB" sz="4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your faithfulness to the skies.”</a:t>
            </a:r>
          </a:p>
          <a:p>
            <a:pPr>
              <a:defRPr/>
            </a:pPr>
            <a:r>
              <a:rPr lang="en-GB" sz="4400" b="1" i="1" dirty="0">
                <a:solidFill>
                  <a:srgbClr val="000099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Psalm 36:5 (NIV)</a:t>
            </a:r>
            <a:endParaRPr lang="en-GB" sz="4400" dirty="0">
              <a:solidFill>
                <a:srgbClr val="000099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98513" y="3749675"/>
            <a:ext cx="10161587" cy="2800350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algn="just">
              <a:defRPr/>
            </a:pPr>
            <a:r>
              <a:rPr lang="en-GB" sz="44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GB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Thy mercy</a:t>
            </a:r>
            <a:r>
              <a:rPr lang="en-GB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O </a:t>
            </a:r>
            <a:r>
              <a:rPr lang="en-GB" sz="4400" b="1" cap="smal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is in the heavens; and thy faithfulness </a:t>
            </a:r>
            <a:r>
              <a:rPr lang="en-GB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reacheth</a:t>
            </a:r>
            <a:r>
              <a:rPr lang="en-GB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unto the clouds.”</a:t>
            </a:r>
          </a:p>
          <a:p>
            <a:pPr algn="just">
              <a:defRPr/>
            </a:pPr>
            <a:r>
              <a:rPr lang="en-GB" sz="44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Psalm 36:5 (KJV)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625600" y="923925"/>
            <a:ext cx="3298825" cy="922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5400" b="1" baseline="30000">
                <a:latin typeface="Times New Roman" pitchFamily="18" charset="0"/>
                <a:cs typeface="Times New Roman" pitchFamily="18" charset="0"/>
              </a:rPr>
              <a:t>Let’s Pray……</a:t>
            </a:r>
            <a:endParaRPr lang="en-GB" altLang="en-US" sz="54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844550" y="1560513"/>
            <a:ext cx="10761663" cy="2308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3600" b="1" baseline="30000">
                <a:latin typeface="Times New Roman" pitchFamily="18" charset="0"/>
                <a:cs typeface="Times New Roman" pitchFamily="18" charset="0"/>
              </a:rPr>
              <a:t>1 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I have a message from God in my heart</a:t>
            </a:r>
            <a:br>
              <a:rPr lang="en-GB" altLang="en-US" sz="36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    concerning the sinfulness of the wicked:</a:t>
            </a:r>
            <a:br>
              <a:rPr lang="en-GB" altLang="en-US" sz="36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There is no fear of God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36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    before their eyes.</a:t>
            </a:r>
            <a:endParaRPr lang="en-GB" alt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11150" y="411163"/>
            <a:ext cx="806926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Calibri Light" pitchFamily="34" charset="0"/>
              <a:buAutoNum type="romanUcPeriod"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Limitations of unbelievers.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906713" y="4117975"/>
            <a:ext cx="5335587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</a:pPr>
            <a:r>
              <a:rPr lang="en-GB" altLang="en-US" sz="4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Why do people sin?</a:t>
            </a:r>
            <a:endParaRPr lang="en-GB" altLang="en-US" sz="4800" b="1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713038" y="5249863"/>
            <a:ext cx="6096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GB" altLang="en-US" sz="4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There is no fear of God.</a:t>
            </a:r>
            <a:endParaRPr lang="en-GB" altLang="en-US" sz="40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844550" y="1560513"/>
            <a:ext cx="10761663" cy="14462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400" baseline="30000">
                <a:latin typeface="Times New Roman" pitchFamily="18" charset="0"/>
                <a:cs typeface="Times New Roman" pitchFamily="18" charset="0"/>
              </a:rPr>
              <a:t>2 </a:t>
            </a: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In their own eyes </a:t>
            </a:r>
            <a:r>
              <a:rPr lang="en-GB" alt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they flatter themselves</a:t>
            </a: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44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    too much to detect or hate their sin.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11150" y="411163"/>
            <a:ext cx="806926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Calibri Light" pitchFamily="34" charset="0"/>
              <a:buAutoNum type="romanUcPeriod"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Limitations of unbelievers.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046413" y="3424238"/>
            <a:ext cx="5334000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</a:pPr>
            <a:r>
              <a:rPr lang="en-GB" altLang="en-US" sz="4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Why do people sin?</a:t>
            </a:r>
            <a:endParaRPr lang="en-GB" altLang="en-US" sz="4800" b="1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713038" y="5249863"/>
            <a:ext cx="6096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GB" altLang="en-US" sz="4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They flatter themselves.</a:t>
            </a:r>
            <a:endParaRPr lang="en-GB" altLang="en-US" sz="40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844550" y="1560513"/>
            <a:ext cx="10761663" cy="14462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400" baseline="30000">
                <a:latin typeface="Times New Roman" pitchFamily="18" charset="0"/>
                <a:cs typeface="Times New Roman" pitchFamily="18" charset="0"/>
              </a:rPr>
              <a:t>3 </a:t>
            </a: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The words of their mouths are wicked and deceitful; </a:t>
            </a:r>
            <a:r>
              <a:rPr lang="en-GB" alt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they fail to act wisely or do good</a:t>
            </a: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11150" y="411163"/>
            <a:ext cx="806926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Calibri Light" pitchFamily="34" charset="0"/>
              <a:buAutoNum type="romanUcPeriod"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Limitations of unbelievers.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046413" y="3424238"/>
            <a:ext cx="5334000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</a:pPr>
            <a:r>
              <a:rPr lang="en-GB" altLang="en-US" sz="4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Why do people sin?</a:t>
            </a:r>
            <a:endParaRPr lang="en-GB" altLang="en-US" sz="4800" b="1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88950" y="5057775"/>
            <a:ext cx="11012488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GB" altLang="en-US" sz="4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We make up our own rules, all our rules are 	about what we want to do.</a:t>
            </a:r>
            <a:endParaRPr lang="en-GB" altLang="en-US" sz="40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39775" y="1560513"/>
            <a:ext cx="10761663" cy="21224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400" baseline="30000">
                <a:latin typeface="Times New Roman" pitchFamily="18" charset="0"/>
                <a:cs typeface="Times New Roman" pitchFamily="18" charset="0"/>
              </a:rPr>
              <a:t>4 </a:t>
            </a: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Even on their beds they plot evil;</a:t>
            </a:r>
            <a:br>
              <a:rPr lang="en-GB" altLang="en-US" sz="44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    they commit themselves to a sinful course</a:t>
            </a:r>
            <a:br>
              <a:rPr lang="en-GB" altLang="en-US" sz="44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    and do not reject what is wrong.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11150" y="411163"/>
            <a:ext cx="806926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Calibri Light" pitchFamily="34" charset="0"/>
              <a:buAutoNum type="romanUcPeriod"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Limitations of unbelievers.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046413" y="4064000"/>
            <a:ext cx="5334000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</a:pPr>
            <a:r>
              <a:rPr lang="en-GB" altLang="en-US" sz="4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Why do people sin?</a:t>
            </a:r>
            <a:endParaRPr lang="en-GB" altLang="en-US" sz="4800" b="1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39775" y="5326063"/>
            <a:ext cx="110109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GB" altLang="en-US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GB" altLang="en-US" sz="4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We </a:t>
            </a:r>
            <a:r>
              <a:rPr lang="en-GB" altLang="en-US" sz="4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set ourselves”, we convince ourselves.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77863" y="311150"/>
            <a:ext cx="9042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II. God Is Trustworthy (verses 5-7a)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77863" y="1404938"/>
            <a:ext cx="11042650" cy="3786187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GB" sz="40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5 </a:t>
            </a:r>
            <a:r>
              <a:rPr lang="en-GB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 love(Mercy), </a:t>
            </a:r>
            <a:r>
              <a:rPr lang="en-GB" sz="4000" b="1" cap="smal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reaches to the heavens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your </a:t>
            </a:r>
            <a:r>
              <a:rPr lang="en-GB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faithfulness to the skies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6 </a:t>
            </a:r>
            <a:r>
              <a:rPr lang="en-GB" sz="4000" b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 righteousness is like the highest mountains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your justice like the great deep.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You, </a:t>
            </a:r>
            <a:r>
              <a:rPr lang="en-GB" sz="4000" cap="smal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preserve both people and animals.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7 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priceless is your unfailing love, O God!...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ChangeArrowheads="1"/>
          </p:cNvSpPr>
          <p:nvPr/>
        </p:nvSpPr>
        <p:spPr bwMode="auto">
          <a:xfrm>
            <a:off x="4105275" y="3235325"/>
            <a:ext cx="185738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</a:pPr>
            <a:endParaRPr lang="en-GB" altLang="en-US" sz="4400" b="1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88950" y="396875"/>
            <a:ext cx="10796588" cy="13795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The Hebrew word translated </a:t>
            </a:r>
            <a:r>
              <a:rPr lang="en-GB" altLang="en-US" sz="4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faithfulness</a:t>
            </a:r>
            <a:r>
              <a:rPr lang="en-GB" altLang="en-US" sz="4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means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07000"/>
              </a:lnSpc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“steadfastness, </a:t>
            </a:r>
            <a:r>
              <a:rPr lang="en-GB" alt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firmness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, fidelity.” </a:t>
            </a:r>
            <a:endParaRPr lang="en-GB" altLang="en-US" sz="4000" b="1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3338" y="3073400"/>
            <a:ext cx="6049962" cy="352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55638" y="2035175"/>
            <a:ext cx="10629900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</a:pPr>
            <a:r>
              <a:rPr lang="en-GB" altLang="en-US" sz="4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You must trust in what Jesus did on that cross.</a:t>
            </a:r>
            <a:endParaRPr lang="en-GB" altLang="en-US" sz="4400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1474</TotalTime>
  <Words>286</Words>
  <Application>Microsoft Office PowerPoint</Application>
  <PresentationFormat>Custom</PresentationFormat>
  <Paragraphs>54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Calibri</vt:lpstr>
      <vt:lpstr>Arial</vt:lpstr>
      <vt:lpstr>Calibri Light</vt:lpstr>
      <vt:lpstr>Accord SF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Freddy Bryan Farias-Arias</dc:creator>
  <cp:lastModifiedBy>office@penrallt.org</cp:lastModifiedBy>
  <cp:revision>43</cp:revision>
  <dcterms:created xsi:type="dcterms:W3CDTF">2016-01-28T18:01:56Z</dcterms:created>
  <dcterms:modified xsi:type="dcterms:W3CDTF">2018-07-03T15:04:55Z</dcterms:modified>
</cp:coreProperties>
</file>