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57" r:id="rId4"/>
    <p:sldId id="269" r:id="rId5"/>
    <p:sldId id="297" r:id="rId6"/>
    <p:sldId id="286" r:id="rId7"/>
    <p:sldId id="271" r:id="rId8"/>
    <p:sldId id="272" r:id="rId9"/>
    <p:sldId id="273" r:id="rId10"/>
    <p:sldId id="290" r:id="rId11"/>
    <p:sldId id="291" r:id="rId12"/>
    <p:sldId id="288" r:id="rId13"/>
    <p:sldId id="298" r:id="rId14"/>
    <p:sldId id="274" r:id="rId15"/>
    <p:sldId id="275" r:id="rId16"/>
    <p:sldId id="296" r:id="rId17"/>
    <p:sldId id="295" r:id="rId18"/>
    <p:sldId id="300" r:id="rId19"/>
    <p:sldId id="299" r:id="rId2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8" d="100"/>
          <a:sy n="78" d="100"/>
        </p:scale>
        <p:origin x="-114" y="-6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0589E5F-AEC3-47C4-A9EA-B47C08AC6423}"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435C66B2-68A4-46EB-99F0-D5DA30D35354}" type="slidenum">
              <a:rPr lang="en-GB" altLang="en-US"/>
              <a:pPr/>
              <a:t>‹#›</a:t>
            </a:fld>
            <a:endParaRPr lang="en-GB" altLang="en-US"/>
          </a:p>
        </p:txBody>
      </p:sp>
    </p:spTree>
    <p:extLst>
      <p:ext uri="{BB962C8B-B14F-4D97-AF65-F5344CB8AC3E}">
        <p14:creationId xmlns:p14="http://schemas.microsoft.com/office/powerpoint/2010/main" val="23507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345DFA5-AD4C-4D0D-A1AE-ED7240785D45}"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784718A-6D5B-4D89-85E3-53DCBC584442}" type="slidenum">
              <a:rPr lang="en-GB" altLang="en-US"/>
              <a:pPr/>
              <a:t>‹#›</a:t>
            </a:fld>
            <a:endParaRPr lang="en-GB" altLang="en-US"/>
          </a:p>
        </p:txBody>
      </p:sp>
    </p:spTree>
    <p:extLst>
      <p:ext uri="{BB962C8B-B14F-4D97-AF65-F5344CB8AC3E}">
        <p14:creationId xmlns:p14="http://schemas.microsoft.com/office/powerpoint/2010/main" val="2536310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7AF49C1-2FDB-4D89-B01D-EC64005B5E7D}"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D1E06BC2-AEF5-4CF4-B4A8-E516042FB11F}" type="slidenum">
              <a:rPr lang="en-GB" altLang="en-US"/>
              <a:pPr/>
              <a:t>‹#›</a:t>
            </a:fld>
            <a:endParaRPr lang="en-GB" altLang="en-US"/>
          </a:p>
        </p:txBody>
      </p:sp>
    </p:spTree>
    <p:extLst>
      <p:ext uri="{BB962C8B-B14F-4D97-AF65-F5344CB8AC3E}">
        <p14:creationId xmlns:p14="http://schemas.microsoft.com/office/powerpoint/2010/main" val="3674916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B8927B9-7F56-4F18-9166-E378DCC427FA}"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1FC77D7-38C1-48CE-A38D-FDF8F9F31685}" type="slidenum">
              <a:rPr lang="en-GB" altLang="en-US"/>
              <a:pPr/>
              <a:t>‹#›</a:t>
            </a:fld>
            <a:endParaRPr lang="en-GB" altLang="en-US"/>
          </a:p>
        </p:txBody>
      </p:sp>
    </p:spTree>
    <p:extLst>
      <p:ext uri="{BB962C8B-B14F-4D97-AF65-F5344CB8AC3E}">
        <p14:creationId xmlns:p14="http://schemas.microsoft.com/office/powerpoint/2010/main" val="1687001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337B4E0-3449-4E63-9748-15DCE5DDDA76}"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D42672B-347D-40B8-B400-5A2B05A900F0}" type="slidenum">
              <a:rPr lang="en-GB" altLang="en-US"/>
              <a:pPr/>
              <a:t>‹#›</a:t>
            </a:fld>
            <a:endParaRPr lang="en-GB" altLang="en-US"/>
          </a:p>
        </p:txBody>
      </p:sp>
    </p:spTree>
    <p:extLst>
      <p:ext uri="{BB962C8B-B14F-4D97-AF65-F5344CB8AC3E}">
        <p14:creationId xmlns:p14="http://schemas.microsoft.com/office/powerpoint/2010/main" val="1494658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24811081-56FD-4CCA-B1D8-2346FBF95C07}" type="datetimeFigureOut">
              <a:rPr lang="en-GB"/>
              <a:pPr>
                <a:defRPr/>
              </a:pPr>
              <a:t>20/06/2018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F7CF9262-8CD5-4EB1-9CEC-DEB6AD4CFD16}" type="slidenum">
              <a:rPr lang="en-GB" altLang="en-US"/>
              <a:pPr/>
              <a:t>‹#›</a:t>
            </a:fld>
            <a:endParaRPr lang="en-GB" altLang="en-US"/>
          </a:p>
        </p:txBody>
      </p:sp>
    </p:spTree>
    <p:extLst>
      <p:ext uri="{BB962C8B-B14F-4D97-AF65-F5344CB8AC3E}">
        <p14:creationId xmlns:p14="http://schemas.microsoft.com/office/powerpoint/2010/main" val="36476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F40D5E8B-40B9-4C91-8941-0A000EBFA784}" type="datetimeFigureOut">
              <a:rPr lang="en-GB"/>
              <a:pPr>
                <a:defRPr/>
              </a:pPr>
              <a:t>20/06/2018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DE2994B8-C2B5-465E-9230-644E7BAFE390}" type="slidenum">
              <a:rPr lang="en-GB" altLang="en-US"/>
              <a:pPr/>
              <a:t>‹#›</a:t>
            </a:fld>
            <a:endParaRPr lang="en-GB" altLang="en-US"/>
          </a:p>
        </p:txBody>
      </p:sp>
    </p:spTree>
    <p:extLst>
      <p:ext uri="{BB962C8B-B14F-4D97-AF65-F5344CB8AC3E}">
        <p14:creationId xmlns:p14="http://schemas.microsoft.com/office/powerpoint/2010/main" val="3655610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EB6EAAAC-23D8-42A3-A086-61B58150A85A}" type="datetimeFigureOut">
              <a:rPr lang="en-GB"/>
              <a:pPr>
                <a:defRPr/>
              </a:pPr>
              <a:t>20/06/2018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E77B6A1A-A1EC-4981-8E31-94279CB06DBC}" type="slidenum">
              <a:rPr lang="en-GB" altLang="en-US"/>
              <a:pPr/>
              <a:t>‹#›</a:t>
            </a:fld>
            <a:endParaRPr lang="en-GB" altLang="en-US"/>
          </a:p>
        </p:txBody>
      </p:sp>
    </p:spTree>
    <p:extLst>
      <p:ext uri="{BB962C8B-B14F-4D97-AF65-F5344CB8AC3E}">
        <p14:creationId xmlns:p14="http://schemas.microsoft.com/office/powerpoint/2010/main" val="925791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89718EE-C7E9-4C0F-8336-D47367846FD3}" type="datetimeFigureOut">
              <a:rPr lang="en-GB"/>
              <a:pPr>
                <a:defRPr/>
              </a:pPr>
              <a:t>20/06/2018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E5E40EB8-A5FC-453C-B8C3-58BF1263BC7D}" type="slidenum">
              <a:rPr lang="en-GB" altLang="en-US"/>
              <a:pPr/>
              <a:t>‹#›</a:t>
            </a:fld>
            <a:endParaRPr lang="en-GB" altLang="en-US"/>
          </a:p>
        </p:txBody>
      </p:sp>
    </p:spTree>
    <p:extLst>
      <p:ext uri="{BB962C8B-B14F-4D97-AF65-F5344CB8AC3E}">
        <p14:creationId xmlns:p14="http://schemas.microsoft.com/office/powerpoint/2010/main" val="869472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DD765D7-DE99-4A3E-A5B9-C36B443FB4FC}" type="datetimeFigureOut">
              <a:rPr lang="en-GB"/>
              <a:pPr>
                <a:defRPr/>
              </a:pPr>
              <a:t>20/06/2018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6E6834DC-D368-4768-83A0-2EE85B20327F}" type="slidenum">
              <a:rPr lang="en-GB" altLang="en-US"/>
              <a:pPr/>
              <a:t>‹#›</a:t>
            </a:fld>
            <a:endParaRPr lang="en-GB" altLang="en-US"/>
          </a:p>
        </p:txBody>
      </p:sp>
    </p:spTree>
    <p:extLst>
      <p:ext uri="{BB962C8B-B14F-4D97-AF65-F5344CB8AC3E}">
        <p14:creationId xmlns:p14="http://schemas.microsoft.com/office/powerpoint/2010/main" val="648595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11C4D5C-E333-4A10-B96D-B1F0E6BFA0B4}" type="datetimeFigureOut">
              <a:rPr lang="en-GB"/>
              <a:pPr>
                <a:defRPr/>
              </a:pPr>
              <a:t>20/06/2018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6F69EF98-38B3-47E5-B6BC-B2C6847D4187}" type="slidenum">
              <a:rPr lang="en-GB" altLang="en-US"/>
              <a:pPr/>
              <a:t>‹#›</a:t>
            </a:fld>
            <a:endParaRPr lang="en-GB" altLang="en-US"/>
          </a:p>
        </p:txBody>
      </p:sp>
    </p:spTree>
    <p:extLst>
      <p:ext uri="{BB962C8B-B14F-4D97-AF65-F5344CB8AC3E}">
        <p14:creationId xmlns:p14="http://schemas.microsoft.com/office/powerpoint/2010/main" val="3501042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2054F282-9BC0-49A7-8490-A6DD9417BA5E}" type="datetimeFigureOut">
              <a:rPr lang="en-GB"/>
              <a:pPr>
                <a:defRPr/>
              </a:pPr>
              <a:t>20/06/2018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DD04DD5F-BE50-451F-9119-60DA0B6F9CC5}"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22275" y="635000"/>
            <a:ext cx="11195050" cy="34766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“If you then, though you are evil, know how to give good gifts to your children, how much more will your Father in heaven give good gifts to those who ask him?” </a:t>
            </a:r>
          </a:p>
          <a:p>
            <a:pPr>
              <a:lnSpc>
                <a:spcPct val="100000"/>
              </a:lnSpc>
              <a:spcBef>
                <a:spcPct val="0"/>
              </a:spcBef>
              <a:buFontTx/>
              <a:buNone/>
            </a:pPr>
            <a:r>
              <a:rPr lang="en-GB" altLang="en-US" sz="4400" b="1">
                <a:latin typeface="Times New Roman" pitchFamily="18" charset="0"/>
                <a:cs typeface="Times New Roman" pitchFamily="18" charset="0"/>
              </a:rPr>
              <a:t>Matthew 7:11</a:t>
            </a:r>
            <a:r>
              <a:rPr lang="en-GB" altLang="en-US" sz="440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33388" y="906463"/>
            <a:ext cx="11258550" cy="58880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b="1" baseline="30000">
                <a:latin typeface="Times New Roman" pitchFamily="18" charset="0"/>
                <a:cs typeface="Times New Roman" pitchFamily="18" charset="0"/>
              </a:rPr>
              <a:t>5 </a:t>
            </a:r>
            <a:r>
              <a:rPr lang="en-GB" altLang="en-US" sz="4000">
                <a:latin typeface="Times New Roman" pitchFamily="18" charset="0"/>
                <a:cs typeface="Times New Roman" pitchFamily="18" charset="0"/>
              </a:rPr>
              <a:t>And have you completely forgotten this word of encouragement that addresses you as a father addresses his son? It says,</a:t>
            </a:r>
          </a:p>
          <a:p>
            <a:pPr algn="just">
              <a:buFont typeface="Arial" charset="0"/>
              <a:buNone/>
            </a:pPr>
            <a:r>
              <a:rPr lang="en-GB" altLang="en-US" sz="4000">
                <a:latin typeface="Times New Roman" pitchFamily="18" charset="0"/>
                <a:cs typeface="Times New Roman" pitchFamily="18" charset="0"/>
              </a:rPr>
              <a:t>“My son, do not make light of the Lord’s discipline,</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and do not lose heart when he rebukes you,</a:t>
            </a:r>
            <a:br>
              <a:rPr lang="en-GB" altLang="en-US" sz="4000">
                <a:latin typeface="Times New Roman" pitchFamily="18" charset="0"/>
                <a:cs typeface="Times New Roman" pitchFamily="18" charset="0"/>
              </a:rPr>
            </a:br>
            <a:r>
              <a:rPr lang="en-GB" altLang="en-US" sz="4000" b="1" baseline="30000">
                <a:latin typeface="Times New Roman" pitchFamily="18" charset="0"/>
                <a:cs typeface="Times New Roman" pitchFamily="18" charset="0"/>
              </a:rPr>
              <a:t>6 </a:t>
            </a:r>
            <a:r>
              <a:rPr lang="en-GB" altLang="en-US" sz="4000">
                <a:latin typeface="Times New Roman" pitchFamily="18" charset="0"/>
                <a:cs typeface="Times New Roman" pitchFamily="18" charset="0"/>
              </a:rPr>
              <a:t>because the Lord disciplines the one he loves,</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and he chastens everyone he accepts as his son.”</a:t>
            </a:r>
          </a:p>
          <a:p>
            <a:pPr algn="just">
              <a:buFont typeface="Arial" charset="0"/>
              <a:buNone/>
            </a:pPr>
            <a:r>
              <a:rPr lang="en-GB" altLang="en-US" sz="4000" b="1" baseline="30000">
                <a:latin typeface="Times New Roman" pitchFamily="18" charset="0"/>
                <a:cs typeface="Times New Roman" pitchFamily="18" charset="0"/>
              </a:rPr>
              <a:t>7 </a:t>
            </a:r>
            <a:r>
              <a:rPr lang="en-GB" altLang="en-US" sz="4000">
                <a:latin typeface="Times New Roman" pitchFamily="18" charset="0"/>
                <a:cs typeface="Times New Roman" pitchFamily="18" charset="0"/>
              </a:rPr>
              <a:t>Endure hardship as discipline; God is treating you as his children. For what children are not disciplined by their father?</a:t>
            </a:r>
          </a:p>
        </p:txBody>
      </p:sp>
      <p:sp>
        <p:nvSpPr>
          <p:cNvPr id="2" name="Rectangle 1"/>
          <p:cNvSpPr>
            <a:spLocks noChangeArrowheads="1"/>
          </p:cNvSpPr>
          <p:nvPr/>
        </p:nvSpPr>
        <p:spPr bwMode="auto">
          <a:xfrm>
            <a:off x="3938588" y="196850"/>
            <a:ext cx="30099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Hebrews 12</a:t>
            </a:r>
            <a:endParaRPr lang="en-GB" altLang="en-US" sz="4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33388" y="906463"/>
            <a:ext cx="11258550" cy="2530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b="1" baseline="30000">
                <a:latin typeface="Times New Roman" pitchFamily="18" charset="0"/>
                <a:cs typeface="Times New Roman" pitchFamily="18" charset="0"/>
              </a:rPr>
              <a:t>11 </a:t>
            </a:r>
            <a:r>
              <a:rPr lang="en-GB" altLang="en-US" sz="4400">
                <a:latin typeface="Times New Roman" pitchFamily="18" charset="0"/>
                <a:cs typeface="Times New Roman" pitchFamily="18" charset="0"/>
              </a:rPr>
              <a:t>No discipline seems pleasant at the time, but painful. Later on, however, it produces a harvest of righteousness and peace for those who have been trained by 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50863" y="420688"/>
            <a:ext cx="104521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dirty="0">
                <a:solidFill>
                  <a:srgbClr val="FFFF00"/>
                </a:solidFill>
                <a:latin typeface="Times New Roman" pitchFamily="18" charset="0"/>
                <a:cs typeface="Times New Roman" pitchFamily="18" charset="0"/>
              </a:rPr>
              <a:t>IV. Our </a:t>
            </a:r>
            <a:r>
              <a:rPr lang="en-GB" altLang="en-US" sz="4400" b="1" dirty="0" smtClean="0">
                <a:solidFill>
                  <a:srgbClr val="FFFF00"/>
                </a:solidFill>
                <a:latin typeface="Times New Roman" pitchFamily="18" charset="0"/>
                <a:cs typeface="Times New Roman" pitchFamily="18" charset="0"/>
              </a:rPr>
              <a:t>Heavenly </a:t>
            </a:r>
            <a:r>
              <a:rPr lang="en-GB" altLang="en-US" sz="4400" b="1" dirty="0">
                <a:solidFill>
                  <a:srgbClr val="FFFF00"/>
                </a:solidFill>
                <a:latin typeface="Times New Roman" pitchFamily="18" charset="0"/>
                <a:cs typeface="Times New Roman" pitchFamily="18" charset="0"/>
              </a:rPr>
              <a:t>Father gives good gifts. </a:t>
            </a:r>
            <a:endParaRPr lang="en-GB" altLang="en-US" sz="4400" dirty="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561975" y="1427163"/>
            <a:ext cx="91122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chemeClr val="bg1"/>
                </a:solidFill>
                <a:latin typeface="Times New Roman" pitchFamily="18" charset="0"/>
                <a:cs typeface="Times New Roman" pitchFamily="18" charset="0"/>
              </a:rPr>
              <a:t>a) Our Heavenly Father forgives sin. </a:t>
            </a:r>
            <a:endParaRPr lang="en-GB" altLang="en-US" sz="4400">
              <a:solidFill>
                <a:schemeClr val="bg1"/>
              </a:solidFill>
              <a:latin typeface="Times New Roman" pitchFamily="18" charset="0"/>
              <a:cs typeface="Times New Roman" pitchFamily="18" charset="0"/>
            </a:endParaRPr>
          </a:p>
        </p:txBody>
      </p:sp>
      <p:sp>
        <p:nvSpPr>
          <p:cNvPr id="6" name="Rectangle 5"/>
          <p:cNvSpPr>
            <a:spLocks noChangeArrowheads="1"/>
          </p:cNvSpPr>
          <p:nvPr/>
        </p:nvSpPr>
        <p:spPr bwMode="auto">
          <a:xfrm>
            <a:off x="342900" y="2695575"/>
            <a:ext cx="11615738"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a:solidFill>
                  <a:srgbClr val="FF0000"/>
                </a:solidFill>
                <a:latin typeface="Times New Roman" pitchFamily="18" charset="0"/>
                <a:cs typeface="Times New Roman" pitchFamily="18" charset="0"/>
              </a:rPr>
              <a:t>Our Heavenly Father wants to give us SALVATION </a:t>
            </a:r>
            <a:endParaRPr lang="en-GB" altLang="en-US" sz="4000">
              <a:solidFill>
                <a:srgbClr val="FF0000"/>
              </a:solidFill>
              <a:latin typeface="Times New Roman" pitchFamily="18" charset="0"/>
              <a:cs typeface="Times New Roman" pitchFamily="18" charset="0"/>
            </a:endParaRPr>
          </a:p>
        </p:txBody>
      </p:sp>
      <p:sp>
        <p:nvSpPr>
          <p:cNvPr id="7" name="Rectangle 6"/>
          <p:cNvSpPr>
            <a:spLocks noChangeArrowheads="1"/>
          </p:cNvSpPr>
          <p:nvPr/>
        </p:nvSpPr>
        <p:spPr bwMode="auto">
          <a:xfrm>
            <a:off x="546100" y="4271963"/>
            <a:ext cx="11218863"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But God demonstrates </a:t>
            </a:r>
            <a:r>
              <a:rPr lang="en-GB" altLang="en-US" sz="4400" b="1">
                <a:solidFill>
                  <a:srgbClr val="FF0000"/>
                </a:solidFill>
                <a:latin typeface="Times New Roman" pitchFamily="18" charset="0"/>
                <a:cs typeface="Times New Roman" pitchFamily="18" charset="0"/>
              </a:rPr>
              <a:t>his own love for </a:t>
            </a:r>
            <a:r>
              <a:rPr lang="en-GB" altLang="en-US" sz="4400">
                <a:latin typeface="Times New Roman" pitchFamily="18" charset="0"/>
                <a:cs typeface="Times New Roman" pitchFamily="18" charset="0"/>
              </a:rPr>
              <a:t>us in this: While we were still sinners, Christ died for us. </a:t>
            </a:r>
            <a:r>
              <a:rPr lang="en-GB" altLang="en-US" sz="4400" b="1" i="1">
                <a:latin typeface="Times New Roman" pitchFamily="18" charset="0"/>
                <a:cs typeface="Times New Roman" pitchFamily="18" charset="0"/>
              </a:rPr>
              <a:t>Romans 5:8 (NIV)</a:t>
            </a:r>
            <a:endParaRPr lang="en-GB" altLang="en-US" sz="44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5" grpId="0" autoUpdateAnimBg="0"/>
      <p:bldP spid="6" grpId="0" animBg="1" autoUpdateAnimBg="0"/>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2292" name="Rectangle 3"/>
          <p:cNvSpPr>
            <a:spLocks noChangeArrowheads="1"/>
          </p:cNvSpPr>
          <p:nvPr/>
        </p:nvSpPr>
        <p:spPr bwMode="auto">
          <a:xfrm>
            <a:off x="433388" y="3138488"/>
            <a:ext cx="11453812"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aseline="30000">
                <a:latin typeface="Times New Roman" pitchFamily="18" charset="0"/>
                <a:cs typeface="Times New Roman" pitchFamily="18" charset="0"/>
              </a:rPr>
              <a:t>14 </a:t>
            </a:r>
            <a:r>
              <a:rPr lang="en-GB" altLang="en-US" sz="4000">
                <a:latin typeface="Times New Roman" pitchFamily="18" charset="0"/>
                <a:cs typeface="Times New Roman" pitchFamily="18" charset="0"/>
              </a:rPr>
              <a:t>For if you forgive other people when they sin against you, your heavenly Father will also forgive you. </a:t>
            </a:r>
            <a:r>
              <a:rPr lang="en-GB" altLang="en-US" sz="4000" baseline="30000">
                <a:latin typeface="Times New Roman" pitchFamily="18" charset="0"/>
                <a:cs typeface="Times New Roman" pitchFamily="18" charset="0"/>
              </a:rPr>
              <a:t>15 </a:t>
            </a:r>
            <a:r>
              <a:rPr lang="en-GB" altLang="en-US" sz="4000">
                <a:latin typeface="Times New Roman" pitchFamily="18" charset="0"/>
                <a:cs typeface="Times New Roman" pitchFamily="18" charset="0"/>
              </a:rPr>
              <a:t>But if you do not forgive others their sins, your Father will not forgive your sins.</a:t>
            </a:r>
          </a:p>
          <a:p>
            <a:pPr algn="just">
              <a:lnSpc>
                <a:spcPct val="100000"/>
              </a:lnSpc>
              <a:spcBef>
                <a:spcPct val="0"/>
              </a:spcBef>
              <a:buFontTx/>
              <a:buNone/>
            </a:pPr>
            <a:r>
              <a:rPr lang="en-GB" altLang="en-US" sz="4000" b="1" i="1">
                <a:solidFill>
                  <a:srgbClr val="000099"/>
                </a:solidFill>
                <a:latin typeface="Times New Roman" pitchFamily="18" charset="0"/>
                <a:cs typeface="Times New Roman" pitchFamily="18" charset="0"/>
              </a:rPr>
              <a:t>Matthew 6:14-15 (NIV)</a:t>
            </a:r>
          </a:p>
        </p:txBody>
      </p:sp>
      <p:sp>
        <p:nvSpPr>
          <p:cNvPr id="4" name="Rectangle 3"/>
          <p:cNvSpPr>
            <a:spLocks noChangeArrowheads="1"/>
          </p:cNvSpPr>
          <p:nvPr/>
        </p:nvSpPr>
        <p:spPr bwMode="auto">
          <a:xfrm>
            <a:off x="166688" y="603250"/>
            <a:ext cx="11720512"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a:solidFill>
                  <a:schemeClr val="bg1"/>
                </a:solidFill>
                <a:latin typeface="Times New Roman" pitchFamily="18" charset="0"/>
                <a:cs typeface="Times New Roman" pitchFamily="18" charset="0"/>
              </a:rPr>
              <a:t>We must be forgiving toward those who sin against us if we are to experience God’s free and full Forgiveness…</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12292"/>
                                        </p:tgtEl>
                                        <p:attrNameLst>
                                          <p:attrName>style.visibility</p:attrName>
                                        </p:attrNameLst>
                                      </p:cBhvr>
                                      <p:to>
                                        <p:strVal val="visible"/>
                                      </p:to>
                                    </p:set>
                                    <p:animEffect transition="in" filter="barn(inVertical)">
                                      <p:cBhvr>
                                        <p:cTn id="11"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nimBg="1"/>
      <p:bldP spid="4"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73075" y="384175"/>
            <a:ext cx="1012155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dirty="0">
                <a:solidFill>
                  <a:srgbClr val="FFFF00"/>
                </a:solidFill>
                <a:latin typeface="Times New Roman" pitchFamily="18" charset="0"/>
                <a:cs typeface="Times New Roman" pitchFamily="18" charset="0"/>
              </a:rPr>
              <a:t>IV. Our </a:t>
            </a:r>
            <a:r>
              <a:rPr lang="en-GB" altLang="en-US" sz="4400" b="1" dirty="0" smtClean="0">
                <a:solidFill>
                  <a:srgbClr val="FFFF00"/>
                </a:solidFill>
                <a:latin typeface="Times New Roman" pitchFamily="18" charset="0"/>
                <a:cs typeface="Times New Roman" pitchFamily="18" charset="0"/>
              </a:rPr>
              <a:t>Heavenly </a:t>
            </a:r>
            <a:r>
              <a:rPr lang="en-GB" altLang="en-US" sz="4400" b="1" dirty="0">
                <a:solidFill>
                  <a:srgbClr val="FFFF00"/>
                </a:solidFill>
                <a:latin typeface="Times New Roman" pitchFamily="18" charset="0"/>
                <a:cs typeface="Times New Roman" pitchFamily="18" charset="0"/>
              </a:rPr>
              <a:t>Father gives good gifts.</a:t>
            </a:r>
            <a:endParaRPr lang="en-GB" altLang="en-US" sz="4400" dirty="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344488" y="1641475"/>
            <a:ext cx="11390312" cy="33051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3600" b="1" baseline="30000">
                <a:latin typeface="Times New Roman" pitchFamily="18" charset="0"/>
                <a:cs typeface="Times New Roman" pitchFamily="18" charset="0"/>
              </a:rPr>
              <a:t>9 </a:t>
            </a:r>
            <a:r>
              <a:rPr lang="en-GB" altLang="en-US" sz="3600">
                <a:latin typeface="Times New Roman" pitchFamily="18" charset="0"/>
                <a:cs typeface="Times New Roman" pitchFamily="18" charset="0"/>
              </a:rPr>
              <a:t>“Which of you, if your son asks for bread, will give him a stone? </a:t>
            </a:r>
            <a:r>
              <a:rPr lang="en-GB" altLang="en-US" sz="3600" b="1" baseline="30000">
                <a:latin typeface="Times New Roman" pitchFamily="18" charset="0"/>
                <a:cs typeface="Times New Roman" pitchFamily="18" charset="0"/>
              </a:rPr>
              <a:t>10 </a:t>
            </a:r>
            <a:r>
              <a:rPr lang="en-GB" altLang="en-US" sz="3600">
                <a:latin typeface="Times New Roman" pitchFamily="18" charset="0"/>
                <a:cs typeface="Times New Roman" pitchFamily="18" charset="0"/>
              </a:rPr>
              <a:t>Or if he asks for a fish, will give him a snake? </a:t>
            </a:r>
            <a:r>
              <a:rPr lang="en-GB" altLang="en-US" sz="3600" b="1" baseline="30000">
                <a:latin typeface="Times New Roman" pitchFamily="18" charset="0"/>
                <a:cs typeface="Times New Roman" pitchFamily="18" charset="0"/>
              </a:rPr>
              <a:t>11 </a:t>
            </a:r>
            <a:r>
              <a:rPr lang="en-GB" altLang="en-US" sz="3600">
                <a:latin typeface="Times New Roman" pitchFamily="18" charset="0"/>
                <a:cs typeface="Times New Roman" pitchFamily="18" charset="0"/>
              </a:rPr>
              <a:t>If you, then, though you are evil, know how to give good gifts to your children, how much more will your Father in heaven give good gifts to those who ask him!</a:t>
            </a:r>
          </a:p>
          <a:p>
            <a:pPr>
              <a:buFont typeface="Arial" charset="0"/>
              <a:buNone/>
            </a:pPr>
            <a:r>
              <a:rPr lang="en-GB" altLang="en-US" sz="4000" b="1" i="1">
                <a:solidFill>
                  <a:srgbClr val="0000CC"/>
                </a:solidFill>
                <a:latin typeface="Times New Roman" pitchFamily="18" charset="0"/>
                <a:cs typeface="Times New Roman" pitchFamily="18" charset="0"/>
              </a:rPr>
              <a:t>Matthew 7:9-11 (NIV)</a:t>
            </a:r>
          </a:p>
        </p:txBody>
      </p:sp>
      <p:sp>
        <p:nvSpPr>
          <p:cNvPr id="3" name="Rectangle 2"/>
          <p:cNvSpPr>
            <a:spLocks noChangeArrowheads="1"/>
          </p:cNvSpPr>
          <p:nvPr/>
        </p:nvSpPr>
        <p:spPr bwMode="auto">
          <a:xfrm>
            <a:off x="344488" y="5335588"/>
            <a:ext cx="115077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solidFill>
                  <a:schemeClr val="bg1"/>
                </a:solidFill>
                <a:latin typeface="Times New Roman" pitchFamily="18" charset="0"/>
                <a:cs typeface="Times New Roman" pitchFamily="18" charset="0"/>
              </a:rPr>
              <a:t>Our Heavenly Father gives good gifts; His gifts are always good, always suitable, and always perfect.</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525463" y="493713"/>
            <a:ext cx="11017250" cy="4402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11 </a:t>
            </a:r>
            <a:r>
              <a:rPr lang="en-GB" altLang="en-US" sz="4000">
                <a:latin typeface="Times New Roman" pitchFamily="18" charset="0"/>
                <a:cs typeface="Times New Roman" pitchFamily="18" charset="0"/>
              </a:rPr>
              <a:t>“Which of you fathers, if your son asks for a fish, will give him a snake instead? </a:t>
            </a:r>
            <a:r>
              <a:rPr lang="en-GB" altLang="en-US" sz="4000" b="1" baseline="30000">
                <a:latin typeface="Times New Roman" pitchFamily="18" charset="0"/>
                <a:cs typeface="Times New Roman" pitchFamily="18" charset="0"/>
              </a:rPr>
              <a:t>12 </a:t>
            </a:r>
            <a:r>
              <a:rPr lang="en-GB" altLang="en-US" sz="4000">
                <a:latin typeface="Times New Roman" pitchFamily="18" charset="0"/>
                <a:cs typeface="Times New Roman" pitchFamily="18" charset="0"/>
              </a:rPr>
              <a:t>Or if he asks for an egg, will give him a scorpion? </a:t>
            </a:r>
            <a:r>
              <a:rPr lang="en-GB" altLang="en-US" sz="4000" b="1" baseline="30000">
                <a:latin typeface="Times New Roman" pitchFamily="18" charset="0"/>
                <a:cs typeface="Times New Roman" pitchFamily="18" charset="0"/>
              </a:rPr>
              <a:t>13 </a:t>
            </a:r>
            <a:r>
              <a:rPr lang="en-GB" altLang="en-US" sz="4000">
                <a:latin typeface="Times New Roman" pitchFamily="18" charset="0"/>
                <a:cs typeface="Times New Roman" pitchFamily="18" charset="0"/>
              </a:rPr>
              <a:t>If you then, though you are evil, know how to give good gifts to your children, how much more will your Father in heaven give the Holy Spirit to those who ask him!”</a:t>
            </a:r>
          </a:p>
          <a:p>
            <a:pPr algn="just">
              <a:lnSpc>
                <a:spcPct val="100000"/>
              </a:lnSpc>
              <a:spcBef>
                <a:spcPct val="0"/>
              </a:spcBef>
              <a:buFontTx/>
              <a:buNone/>
            </a:pPr>
            <a:r>
              <a:rPr lang="en-GB" altLang="en-US" sz="4000" b="1" i="1">
                <a:solidFill>
                  <a:srgbClr val="0000CC"/>
                </a:solidFill>
                <a:latin typeface="Times New Roman" pitchFamily="18" charset="0"/>
                <a:cs typeface="Times New Roman" pitchFamily="18" charset="0"/>
              </a:rPr>
              <a:t>Luke 11:11-13 (NIV)</a:t>
            </a:r>
          </a:p>
        </p:txBody>
      </p:sp>
      <p:sp>
        <p:nvSpPr>
          <p:cNvPr id="3" name="Rectangle 2"/>
          <p:cNvSpPr>
            <a:spLocks noChangeArrowheads="1"/>
          </p:cNvSpPr>
          <p:nvPr/>
        </p:nvSpPr>
        <p:spPr bwMode="auto">
          <a:xfrm>
            <a:off x="379413" y="5419725"/>
            <a:ext cx="113093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chemeClr val="bg1"/>
                </a:solidFill>
                <a:latin typeface="Times New Roman" pitchFamily="18" charset="0"/>
                <a:cs typeface="Times New Roman" pitchFamily="18" charset="0"/>
              </a:rPr>
              <a:t>b) Our Heavenly Father gives the Holy Spirit. </a:t>
            </a:r>
            <a:endParaRPr lang="en-GB" altLang="en-US" sz="44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3"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525463" y="944563"/>
            <a:ext cx="11017250" cy="37861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6000">
                <a:latin typeface="Times New Roman" pitchFamily="18" charset="0"/>
                <a:cs typeface="Times New Roman" pitchFamily="18" charset="0"/>
              </a:rPr>
              <a:t>But seek first his kingdom and his righteousness, and all these things will be given to you as well.</a:t>
            </a:r>
          </a:p>
          <a:p>
            <a:pPr algn="just">
              <a:lnSpc>
                <a:spcPct val="100000"/>
              </a:lnSpc>
              <a:spcBef>
                <a:spcPct val="0"/>
              </a:spcBef>
              <a:buFontTx/>
              <a:buNone/>
            </a:pPr>
            <a:r>
              <a:rPr lang="en-GB" altLang="en-US" sz="6000" b="1" i="1">
                <a:solidFill>
                  <a:srgbClr val="0000CC"/>
                </a:solidFill>
                <a:latin typeface="Times New Roman" pitchFamily="18" charset="0"/>
                <a:cs typeface="Times New Roman" pitchFamily="18" charset="0"/>
              </a:rPr>
              <a:t>Matthew 6:33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61975" y="280988"/>
            <a:ext cx="11168063"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Let us then approach God’s throne of grace with confidence, so that we may receive mercy and find grace to help us in our time of need.</a:t>
            </a:r>
          </a:p>
          <a:p>
            <a:pPr algn="just">
              <a:lnSpc>
                <a:spcPct val="100000"/>
              </a:lnSpc>
              <a:spcBef>
                <a:spcPct val="0"/>
              </a:spcBef>
              <a:buFontTx/>
              <a:buNone/>
            </a:pPr>
            <a:r>
              <a:rPr lang="en-GB" altLang="en-US" sz="4000" b="1" i="1">
                <a:solidFill>
                  <a:srgbClr val="0000CC"/>
                </a:solidFill>
                <a:latin typeface="Times New Roman" pitchFamily="18" charset="0"/>
                <a:cs typeface="Times New Roman" pitchFamily="18" charset="0"/>
              </a:rPr>
              <a:t>Hebrews 4:16 (NIV)</a:t>
            </a:r>
            <a:endParaRPr lang="en-GB" altLang="en-US" sz="4000" b="1">
              <a:solidFill>
                <a:srgbClr val="0000CC"/>
              </a:solidFill>
              <a:latin typeface="Times New Roman" pitchFamily="18" charset="0"/>
              <a:cs typeface="Times New Roman" pitchFamily="18" charset="0"/>
            </a:endParaRPr>
          </a:p>
        </p:txBody>
      </p:sp>
      <p:sp>
        <p:nvSpPr>
          <p:cNvPr id="2" name="Rectangle 1"/>
          <p:cNvSpPr>
            <a:spLocks noChangeArrowheads="1"/>
          </p:cNvSpPr>
          <p:nvPr/>
        </p:nvSpPr>
        <p:spPr bwMode="auto">
          <a:xfrm>
            <a:off x="512763" y="3994150"/>
            <a:ext cx="112664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Are you willing to accept His calling this morning?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879475" y="687388"/>
            <a:ext cx="1043305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dirty="0">
                <a:latin typeface="Times New Roman" pitchFamily="18" charset="0"/>
                <a:cs typeface="Times New Roman" pitchFamily="18" charset="0"/>
              </a:rPr>
              <a:t>The Bible teaches that God may be </a:t>
            </a:r>
            <a:r>
              <a:rPr lang="en-GB" altLang="en-US" sz="4000" dirty="0" smtClean="0">
                <a:latin typeface="Times New Roman" pitchFamily="18" charset="0"/>
                <a:cs typeface="Times New Roman" pitchFamily="18" charset="0"/>
              </a:rPr>
              <a:t>approached </a:t>
            </a:r>
            <a:r>
              <a:rPr lang="en-GB" altLang="en-US" sz="4000" dirty="0">
                <a:latin typeface="Times New Roman" pitchFamily="18" charset="0"/>
                <a:cs typeface="Times New Roman" pitchFamily="18" charset="0"/>
              </a:rPr>
              <a:t>exclusively through His only begotten Son. Jesus alone is the way to the Father, He is the truth, He wants to give us a new spiritual life.</a:t>
            </a:r>
          </a:p>
        </p:txBody>
      </p:sp>
      <p:sp>
        <p:nvSpPr>
          <p:cNvPr id="6" name="Rectangle 5"/>
          <p:cNvSpPr>
            <a:spLocks noChangeArrowheads="1"/>
          </p:cNvSpPr>
          <p:nvPr/>
        </p:nvSpPr>
        <p:spPr bwMode="auto">
          <a:xfrm>
            <a:off x="587375" y="3957638"/>
            <a:ext cx="11018838"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latin typeface="Times New Roman" pitchFamily="18" charset="0"/>
                <a:cs typeface="Times New Roman" pitchFamily="18" charset="0"/>
              </a:rPr>
              <a:t>“</a:t>
            </a:r>
            <a:r>
              <a:rPr lang="en-GB" altLang="en-US" sz="4000" b="1">
                <a:solidFill>
                  <a:srgbClr val="FF0000"/>
                </a:solidFill>
                <a:latin typeface="Times New Roman" pitchFamily="18" charset="0"/>
                <a:cs typeface="Times New Roman" pitchFamily="18" charset="0"/>
              </a:rPr>
              <a:t>I am the way</a:t>
            </a:r>
            <a:r>
              <a:rPr lang="en-GB" altLang="en-US" sz="4000" b="1">
                <a:latin typeface="Times New Roman" pitchFamily="18" charset="0"/>
                <a:cs typeface="Times New Roman" pitchFamily="18" charset="0"/>
              </a:rPr>
              <a:t> and the truth and the life. No one comes to the Father except through me.”</a:t>
            </a:r>
          </a:p>
          <a:p>
            <a:pPr algn="just">
              <a:lnSpc>
                <a:spcPct val="100000"/>
              </a:lnSpc>
              <a:spcBef>
                <a:spcPct val="0"/>
              </a:spcBef>
              <a:buFontTx/>
              <a:buNone/>
            </a:pPr>
            <a:r>
              <a:rPr lang="en-GB" altLang="en-US" sz="4000" b="1" i="1">
                <a:solidFill>
                  <a:srgbClr val="0000CC"/>
                </a:solidFill>
                <a:latin typeface="Times New Roman" pitchFamily="18" charset="0"/>
                <a:cs typeface="Times New Roman" pitchFamily="18" charset="0"/>
              </a:rPr>
              <a:t>John 14:6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6"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31788" y="5788025"/>
            <a:ext cx="112664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Are you willing to accept His calling this morning?</a:t>
            </a:r>
          </a:p>
        </p:txBody>
      </p:sp>
      <p:sp>
        <p:nvSpPr>
          <p:cNvPr id="4" name="Rectangle 3"/>
          <p:cNvSpPr>
            <a:spLocks noChangeArrowheads="1"/>
          </p:cNvSpPr>
          <p:nvPr/>
        </p:nvSpPr>
        <p:spPr bwMode="auto">
          <a:xfrm>
            <a:off x="222250" y="2597150"/>
            <a:ext cx="91995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FFFF00"/>
                </a:solidFill>
                <a:latin typeface="Times New Roman" pitchFamily="18" charset="0"/>
                <a:cs typeface="Times New Roman" pitchFamily="18" charset="0"/>
              </a:rPr>
              <a:t>I. Our Heavenly Father is a loving father.</a:t>
            </a:r>
          </a:p>
        </p:txBody>
      </p:sp>
      <p:sp>
        <p:nvSpPr>
          <p:cNvPr id="5" name="Rectangle 4"/>
          <p:cNvSpPr>
            <a:spLocks noChangeArrowheads="1"/>
          </p:cNvSpPr>
          <p:nvPr/>
        </p:nvSpPr>
        <p:spPr bwMode="auto">
          <a:xfrm>
            <a:off x="163513" y="5092700"/>
            <a:ext cx="922265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dirty="0">
                <a:solidFill>
                  <a:srgbClr val="FFFF00"/>
                </a:solidFill>
                <a:latin typeface="Times New Roman" pitchFamily="18" charset="0"/>
                <a:cs typeface="Times New Roman" pitchFamily="18" charset="0"/>
              </a:rPr>
              <a:t>IV. Our </a:t>
            </a:r>
            <a:r>
              <a:rPr lang="en-GB" altLang="en-US" sz="4000" b="1" dirty="0" smtClean="0">
                <a:solidFill>
                  <a:srgbClr val="FFFF00"/>
                </a:solidFill>
                <a:latin typeface="Times New Roman" pitchFamily="18" charset="0"/>
                <a:cs typeface="Times New Roman" pitchFamily="18" charset="0"/>
              </a:rPr>
              <a:t>Heavenly </a:t>
            </a:r>
            <a:r>
              <a:rPr lang="en-GB" altLang="en-US" sz="4000" b="1" dirty="0">
                <a:solidFill>
                  <a:srgbClr val="FFFF00"/>
                </a:solidFill>
                <a:latin typeface="Times New Roman" pitchFamily="18" charset="0"/>
                <a:cs typeface="Times New Roman" pitchFamily="18" charset="0"/>
              </a:rPr>
              <a:t>Father gives good gifts.</a:t>
            </a:r>
            <a:endParaRPr lang="en-GB" altLang="en-US" sz="4000" dirty="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222250" y="3394075"/>
            <a:ext cx="1074428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dirty="0">
                <a:solidFill>
                  <a:srgbClr val="FFFF00"/>
                </a:solidFill>
                <a:latin typeface="Times New Roman" pitchFamily="18" charset="0"/>
                <a:cs typeface="Times New Roman" pitchFamily="18" charset="0"/>
              </a:rPr>
              <a:t>II. Our </a:t>
            </a:r>
            <a:r>
              <a:rPr lang="en-GB" altLang="en-US" sz="4000" b="1" dirty="0" smtClean="0">
                <a:solidFill>
                  <a:srgbClr val="FFFF00"/>
                </a:solidFill>
                <a:latin typeface="Times New Roman" pitchFamily="18" charset="0"/>
                <a:cs typeface="Times New Roman" pitchFamily="18" charset="0"/>
              </a:rPr>
              <a:t>Heavenly </a:t>
            </a:r>
            <a:r>
              <a:rPr lang="en-GB" altLang="en-US" sz="4000" b="1" dirty="0">
                <a:solidFill>
                  <a:srgbClr val="FFFF00"/>
                </a:solidFill>
                <a:latin typeface="Times New Roman" pitchFamily="18" charset="0"/>
                <a:cs typeface="Times New Roman" pitchFamily="18" charset="0"/>
              </a:rPr>
              <a:t>Father is available at all times.</a:t>
            </a:r>
            <a:endParaRPr lang="en-GB" altLang="en-US" sz="4000" dirty="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112713" y="4238625"/>
            <a:ext cx="1096422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dirty="0">
                <a:solidFill>
                  <a:srgbClr val="FFFF00"/>
                </a:solidFill>
                <a:latin typeface="Times New Roman" pitchFamily="18" charset="0"/>
                <a:cs typeface="Times New Roman" pitchFamily="18" charset="0"/>
              </a:rPr>
              <a:t>III. Our H</a:t>
            </a:r>
            <a:r>
              <a:rPr lang="en-GB" altLang="en-US" sz="4000" b="1" dirty="0" smtClean="0">
                <a:solidFill>
                  <a:srgbClr val="FFFF00"/>
                </a:solidFill>
                <a:latin typeface="Times New Roman" pitchFamily="18" charset="0"/>
                <a:cs typeface="Times New Roman" pitchFamily="18" charset="0"/>
              </a:rPr>
              <a:t>eavenly </a:t>
            </a:r>
            <a:r>
              <a:rPr lang="en-GB" altLang="en-US" sz="4000" b="1" dirty="0">
                <a:solidFill>
                  <a:srgbClr val="FFFF00"/>
                </a:solidFill>
                <a:latin typeface="Times New Roman" pitchFamily="18" charset="0"/>
                <a:cs typeface="Times New Roman" pitchFamily="18" charset="0"/>
              </a:rPr>
              <a:t>Father disciplines his children.</a:t>
            </a:r>
            <a:endParaRPr lang="en-GB" altLang="en-US" sz="4000" dirty="0">
              <a:solidFill>
                <a:srgbClr val="FFFF00"/>
              </a:solidFill>
              <a:latin typeface="Times New Roman" pitchFamily="18" charset="0"/>
              <a:cs typeface="Times New Roman" pitchFamily="18" charset="0"/>
            </a:endParaRPr>
          </a:p>
        </p:txBody>
      </p:sp>
      <p:pic>
        <p:nvPicPr>
          <p:cNvPr id="8" name="Picture 9" descr="Image result for Our Heavenly Fath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6988" y="104775"/>
            <a:ext cx="4257675" cy="238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7"/>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wipe(down)">
                                      <p:cBhvr>
                                        <p:cTn id="26" dur="500"/>
                                        <p:tgtEl>
                                          <p:spTgt spid="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arn(inVertical)">
                                      <p:cBhvr>
                                        <p:cTn id="3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50913" y="700088"/>
            <a:ext cx="4365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6000" b="1">
                <a:solidFill>
                  <a:schemeClr val="bg1"/>
                </a:solidFill>
                <a:latin typeface="Times New Roman" pitchFamily="18" charset="0"/>
                <a:cs typeface="Times New Roman" pitchFamily="18" charset="0"/>
              </a:rPr>
              <a:t>Let’s Pray…</a:t>
            </a:r>
            <a:endParaRPr lang="en-GB" altLang="en-US" sz="6000" b="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3" name="Picture 7" descr="Image result for fathers d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3813" y="573088"/>
            <a:ext cx="9286875"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9" descr="Image result for Our Heavenly Fath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9563" y="3130550"/>
            <a:ext cx="5735637" cy="32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103"/>
                                        </p:tgtEl>
                                        <p:attrNameLst>
                                          <p:attrName>style.visibility</p:attrName>
                                        </p:attrNameLst>
                                      </p:cBhvr>
                                      <p:to>
                                        <p:strVal val="visible"/>
                                      </p:to>
                                    </p:set>
                                    <p:animEffect transition="in" filter="barn(inVertical)">
                                      <p:cBhvr>
                                        <p:cTn id="7" dur="500"/>
                                        <p:tgtEl>
                                          <p:spTgt spid="41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4105"/>
                                        </p:tgtEl>
                                        <p:attrNameLst>
                                          <p:attrName>style.visibility</p:attrName>
                                        </p:attrNameLst>
                                      </p:cBhvr>
                                      <p:to>
                                        <p:strVal val="visible"/>
                                      </p:to>
                                    </p:set>
                                    <p:animEffect transition="in" filter="wipe(down)">
                                      <p:cBhvr>
                                        <p:cTn id="12" dur="500"/>
                                        <p:tgtEl>
                                          <p:spTgt spid="4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71271" y="325438"/>
            <a:ext cx="970477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dirty="0">
                <a:solidFill>
                  <a:srgbClr val="FFFF00"/>
                </a:solidFill>
                <a:latin typeface="Times New Roman" pitchFamily="18" charset="0"/>
                <a:cs typeface="Times New Roman" pitchFamily="18" charset="0"/>
              </a:rPr>
              <a:t>I. Our Heavenly </a:t>
            </a:r>
            <a:r>
              <a:rPr lang="en-GB" altLang="en-US" sz="4400" b="1" dirty="0" smtClean="0">
                <a:solidFill>
                  <a:srgbClr val="FFFF00"/>
                </a:solidFill>
                <a:latin typeface="Times New Roman" pitchFamily="18" charset="0"/>
                <a:cs typeface="Times New Roman" pitchFamily="18" charset="0"/>
              </a:rPr>
              <a:t>Father’s </a:t>
            </a:r>
            <a:r>
              <a:rPr lang="en-GB" altLang="en-US" sz="4400" b="1" dirty="0">
                <a:solidFill>
                  <a:srgbClr val="FFFF00"/>
                </a:solidFill>
                <a:latin typeface="Times New Roman" pitchFamily="18" charset="0"/>
                <a:cs typeface="Times New Roman" pitchFamily="18" charset="0"/>
              </a:rPr>
              <a:t>love is perfect</a:t>
            </a:r>
          </a:p>
        </p:txBody>
      </p:sp>
      <p:sp>
        <p:nvSpPr>
          <p:cNvPr id="7" name="Rectangle 6"/>
          <p:cNvSpPr>
            <a:spLocks noChangeArrowheads="1"/>
          </p:cNvSpPr>
          <p:nvPr/>
        </p:nvSpPr>
        <p:spPr bwMode="auto">
          <a:xfrm>
            <a:off x="592138" y="1982788"/>
            <a:ext cx="11090275" cy="2657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“…He causes his sun to rise on the evil and the good, and sends rain on the righteous and the unrighteous.” </a:t>
            </a:r>
          </a:p>
          <a:p>
            <a:pPr algn="just">
              <a:buFont typeface="Arial" charset="0"/>
              <a:buNone/>
            </a:pPr>
            <a:r>
              <a:rPr lang="en-GB" altLang="en-US" sz="4400" b="1" i="1">
                <a:latin typeface="Times New Roman" pitchFamily="18" charset="0"/>
                <a:cs typeface="Times New Roman" pitchFamily="18" charset="0"/>
              </a:rPr>
              <a:t>Matthew 5:45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474663" y="739775"/>
            <a:ext cx="11090275" cy="5205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defRPr/>
            </a:pPr>
            <a:r>
              <a:rPr lang="en-GB" sz="4000" baseline="30000" dirty="0" smtClean="0">
                <a:latin typeface="Times New Roman" panose="02020603050405020304" pitchFamily="18" charset="0"/>
                <a:cs typeface="Times New Roman" panose="02020603050405020304" pitchFamily="18" charset="0"/>
              </a:rPr>
              <a:t>7 </a:t>
            </a:r>
            <a:r>
              <a:rPr lang="en-GB" sz="4000" dirty="0" smtClean="0">
                <a:latin typeface="Times New Roman" panose="02020603050405020304" pitchFamily="18" charset="0"/>
                <a:cs typeface="Times New Roman" panose="02020603050405020304" pitchFamily="18" charset="0"/>
              </a:rPr>
              <a:t>The </a:t>
            </a:r>
            <a:r>
              <a:rPr lang="en-GB" sz="4000" cap="small" dirty="0" smtClean="0">
                <a:latin typeface="Times New Roman" panose="02020603050405020304" pitchFamily="18" charset="0"/>
                <a:cs typeface="Times New Roman" panose="02020603050405020304" pitchFamily="18" charset="0"/>
              </a:rPr>
              <a:t>Lord</a:t>
            </a:r>
            <a:r>
              <a:rPr lang="en-GB" sz="4000" dirty="0" smtClean="0">
                <a:latin typeface="Times New Roman" panose="02020603050405020304" pitchFamily="18" charset="0"/>
                <a:cs typeface="Times New Roman" panose="02020603050405020304" pitchFamily="18" charset="0"/>
              </a:rPr>
              <a:t> did not set his affection on you and choose you because you were more numerous than other peoples, for you were the fewest of all peoples. </a:t>
            </a:r>
            <a:r>
              <a:rPr lang="en-GB" sz="4000" baseline="30000" dirty="0" smtClean="0">
                <a:latin typeface="Times New Roman" panose="02020603050405020304" pitchFamily="18" charset="0"/>
                <a:cs typeface="Times New Roman" panose="02020603050405020304" pitchFamily="18" charset="0"/>
              </a:rPr>
              <a:t>8 </a:t>
            </a:r>
            <a:r>
              <a:rPr lang="en-GB" sz="4000" dirty="0" smtClean="0">
                <a:latin typeface="Times New Roman" panose="02020603050405020304" pitchFamily="18" charset="0"/>
                <a:cs typeface="Times New Roman" panose="02020603050405020304" pitchFamily="18" charset="0"/>
              </a:rPr>
              <a:t>But it was because </a:t>
            </a:r>
            <a:r>
              <a:rPr lang="en-GB" sz="4000" b="1" dirty="0" smtClean="0">
                <a:solidFill>
                  <a:srgbClr val="FF0000"/>
                </a:solidFill>
                <a:latin typeface="Times New Roman" panose="02020603050405020304" pitchFamily="18" charset="0"/>
                <a:cs typeface="Times New Roman" panose="02020603050405020304" pitchFamily="18" charset="0"/>
              </a:rPr>
              <a:t>the </a:t>
            </a:r>
            <a:r>
              <a:rPr lang="en-GB" sz="4000" b="1" cap="small" dirty="0" smtClean="0">
                <a:solidFill>
                  <a:srgbClr val="FF0000"/>
                </a:solidFill>
                <a:latin typeface="Times New Roman" panose="02020603050405020304" pitchFamily="18" charset="0"/>
                <a:cs typeface="Times New Roman" panose="02020603050405020304" pitchFamily="18" charset="0"/>
              </a:rPr>
              <a:t>Lord</a:t>
            </a:r>
            <a:r>
              <a:rPr lang="en-GB" sz="4000" b="1" dirty="0" smtClean="0">
                <a:solidFill>
                  <a:srgbClr val="FF0000"/>
                </a:solidFill>
                <a:latin typeface="Times New Roman" panose="02020603050405020304" pitchFamily="18" charset="0"/>
                <a:cs typeface="Times New Roman" panose="02020603050405020304" pitchFamily="18" charset="0"/>
              </a:rPr>
              <a:t> loved you </a:t>
            </a:r>
            <a:r>
              <a:rPr lang="en-GB" sz="4000" dirty="0" smtClean="0">
                <a:latin typeface="Times New Roman" panose="02020603050405020304" pitchFamily="18" charset="0"/>
                <a:cs typeface="Times New Roman" panose="02020603050405020304" pitchFamily="18" charset="0"/>
              </a:rPr>
              <a:t>and kept the oath he swore to your ancestors that he brought you out with a mighty hand and redeemed you from the land of slavery, from the power of Pharaoh king of Egypt;</a:t>
            </a:r>
          </a:p>
          <a:p>
            <a:pPr algn="just">
              <a:buFont typeface="Arial" charset="0"/>
              <a:buNone/>
              <a:defRPr/>
            </a:pPr>
            <a:r>
              <a:rPr lang="en-GB" sz="4000" b="1" i="1" dirty="0" smtClean="0">
                <a:latin typeface="Times New Roman" panose="02020603050405020304" pitchFamily="18" charset="0"/>
                <a:cs typeface="Times New Roman" panose="02020603050405020304" pitchFamily="18" charset="0"/>
              </a:rPr>
              <a:t>Deuteronomy 7:7-8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576388" y="231775"/>
            <a:ext cx="888262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dirty="0">
                <a:solidFill>
                  <a:srgbClr val="FFFF00"/>
                </a:solidFill>
                <a:latin typeface="Times New Roman" pitchFamily="18" charset="0"/>
                <a:cs typeface="Times New Roman" pitchFamily="18" charset="0"/>
              </a:rPr>
              <a:t>Our Heavenly </a:t>
            </a:r>
            <a:r>
              <a:rPr lang="en-GB" altLang="en-US" sz="4000" b="1" dirty="0" smtClean="0">
                <a:solidFill>
                  <a:srgbClr val="FFFF00"/>
                </a:solidFill>
                <a:latin typeface="Times New Roman" pitchFamily="18" charset="0"/>
                <a:cs typeface="Times New Roman" pitchFamily="18" charset="0"/>
              </a:rPr>
              <a:t>Father </a:t>
            </a:r>
            <a:r>
              <a:rPr lang="en-GB" altLang="en-US" sz="4000" b="1" dirty="0">
                <a:solidFill>
                  <a:srgbClr val="FFFF00"/>
                </a:solidFill>
                <a:latin typeface="Times New Roman" pitchFamily="18" charset="0"/>
                <a:cs typeface="Times New Roman" pitchFamily="18" charset="0"/>
              </a:rPr>
              <a:t>is a loving Father.</a:t>
            </a:r>
          </a:p>
        </p:txBody>
      </p:sp>
      <p:sp>
        <p:nvSpPr>
          <p:cNvPr id="5" name="Rectangle 4"/>
          <p:cNvSpPr>
            <a:spLocks noChangeArrowheads="1"/>
          </p:cNvSpPr>
          <p:nvPr/>
        </p:nvSpPr>
        <p:spPr bwMode="auto">
          <a:xfrm>
            <a:off x="504825" y="2287588"/>
            <a:ext cx="11136313"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For God so </a:t>
            </a:r>
            <a:r>
              <a:rPr lang="en-GB" altLang="en-US" sz="4000" b="1">
                <a:solidFill>
                  <a:srgbClr val="FF0000"/>
                </a:solidFill>
                <a:latin typeface="Times New Roman" pitchFamily="18" charset="0"/>
                <a:cs typeface="Times New Roman" pitchFamily="18" charset="0"/>
              </a:rPr>
              <a:t>loved the world </a:t>
            </a:r>
            <a:r>
              <a:rPr lang="en-GB" altLang="en-US" sz="4000">
                <a:latin typeface="Times New Roman" pitchFamily="18" charset="0"/>
                <a:cs typeface="Times New Roman" pitchFamily="18" charset="0"/>
              </a:rPr>
              <a:t>that he gave his one and only Son, that whoever believes in him shall not perish but have eternal life.</a:t>
            </a:r>
          </a:p>
          <a:p>
            <a:pPr algn="just">
              <a:lnSpc>
                <a:spcPct val="100000"/>
              </a:lnSpc>
              <a:spcBef>
                <a:spcPct val="0"/>
              </a:spcBef>
              <a:buFontTx/>
              <a:buNone/>
            </a:pPr>
            <a:r>
              <a:rPr lang="en-GB" altLang="en-US" sz="4000" b="1" i="1">
                <a:latin typeface="Times New Roman" pitchFamily="18" charset="0"/>
                <a:cs typeface="Times New Roman" pitchFamily="18" charset="0"/>
              </a:rPr>
              <a:t>John 3:16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Rectangle 9"/>
          <p:cNvSpPr>
            <a:spLocks noChangeArrowheads="1"/>
          </p:cNvSpPr>
          <p:nvPr/>
        </p:nvSpPr>
        <p:spPr bwMode="auto">
          <a:xfrm>
            <a:off x="296863" y="1314450"/>
            <a:ext cx="11464925"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latin typeface="Times New Roman" pitchFamily="18" charset="0"/>
                <a:cs typeface="Times New Roman" pitchFamily="18" charset="0"/>
              </a:rPr>
              <a:t>But when you pray, go into your room, close the door and pray to your Father, who is unseen. Then </a:t>
            </a:r>
            <a:r>
              <a:rPr lang="en-GB" altLang="en-US" sz="3600" b="1">
                <a:solidFill>
                  <a:srgbClr val="FF0000"/>
                </a:solidFill>
                <a:latin typeface="Times New Roman" pitchFamily="18" charset="0"/>
                <a:cs typeface="Times New Roman" pitchFamily="18" charset="0"/>
              </a:rPr>
              <a:t>your Father</a:t>
            </a:r>
            <a:r>
              <a:rPr lang="en-GB" altLang="en-US" sz="3600">
                <a:latin typeface="Times New Roman" pitchFamily="18" charset="0"/>
                <a:cs typeface="Times New Roman" pitchFamily="18" charset="0"/>
              </a:rPr>
              <a:t>, who sees what is done in secret, will reward you.</a:t>
            </a:r>
          </a:p>
          <a:p>
            <a:pPr algn="just">
              <a:lnSpc>
                <a:spcPct val="100000"/>
              </a:lnSpc>
              <a:spcBef>
                <a:spcPct val="0"/>
              </a:spcBef>
              <a:buFontTx/>
              <a:buNone/>
            </a:pPr>
            <a:r>
              <a:rPr lang="en-GB" altLang="en-US" sz="3600" b="1" i="1">
                <a:solidFill>
                  <a:srgbClr val="000099"/>
                </a:solidFill>
                <a:latin typeface="Times New Roman" pitchFamily="18" charset="0"/>
                <a:cs typeface="Times New Roman" pitchFamily="18" charset="0"/>
              </a:rPr>
              <a:t>Matthew 6:6 (NIV)</a:t>
            </a:r>
            <a:endParaRPr lang="en-GB" altLang="en-US" sz="3600" i="1">
              <a:solidFill>
                <a:srgbClr val="000099"/>
              </a:solidFill>
              <a:latin typeface="Times New Roman" pitchFamily="18" charset="0"/>
              <a:cs typeface="Times New Roman" pitchFamily="18" charset="0"/>
            </a:endParaRPr>
          </a:p>
        </p:txBody>
      </p:sp>
      <p:sp>
        <p:nvSpPr>
          <p:cNvPr id="2" name="Rectangle 1"/>
          <p:cNvSpPr>
            <a:spLocks noChangeArrowheads="1"/>
          </p:cNvSpPr>
          <p:nvPr/>
        </p:nvSpPr>
        <p:spPr bwMode="auto">
          <a:xfrm>
            <a:off x="168275" y="360363"/>
            <a:ext cx="1074428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dirty="0">
                <a:solidFill>
                  <a:srgbClr val="FFFF00"/>
                </a:solidFill>
                <a:latin typeface="Times New Roman" pitchFamily="18" charset="0"/>
                <a:cs typeface="Times New Roman" pitchFamily="18" charset="0"/>
              </a:rPr>
              <a:t>II. Our </a:t>
            </a:r>
            <a:r>
              <a:rPr lang="en-GB" altLang="en-US" sz="4000" b="1" dirty="0" smtClean="0">
                <a:solidFill>
                  <a:srgbClr val="FFFF00"/>
                </a:solidFill>
                <a:latin typeface="Times New Roman" pitchFamily="18" charset="0"/>
                <a:cs typeface="Times New Roman" pitchFamily="18" charset="0"/>
              </a:rPr>
              <a:t>Heavenly </a:t>
            </a:r>
            <a:r>
              <a:rPr lang="en-GB" altLang="en-US" sz="4000" b="1" dirty="0">
                <a:solidFill>
                  <a:srgbClr val="FFFF00"/>
                </a:solidFill>
                <a:latin typeface="Times New Roman" pitchFamily="18" charset="0"/>
                <a:cs typeface="Times New Roman" pitchFamily="18" charset="0"/>
              </a:rPr>
              <a:t>Father is available at all times.</a:t>
            </a:r>
            <a:endParaRPr lang="en-GB" altLang="en-US" sz="4000" dirty="0">
              <a:solidFill>
                <a:srgbClr val="FFFF00"/>
              </a:solidFill>
              <a:latin typeface="Times New Roman" pitchFamily="18" charset="0"/>
              <a:cs typeface="Times New Roman" pitchFamily="18" charset="0"/>
            </a:endParaRPr>
          </a:p>
        </p:txBody>
      </p:sp>
      <p:sp>
        <p:nvSpPr>
          <p:cNvPr id="3" name="Rectangle 2"/>
          <p:cNvSpPr/>
          <p:nvPr/>
        </p:nvSpPr>
        <p:spPr>
          <a:xfrm>
            <a:off x="296863" y="3846513"/>
            <a:ext cx="11464925" cy="2862262"/>
          </a:xfrm>
          <a:prstGeom prst="rect">
            <a:avLst/>
          </a:prstGeom>
          <a:solidFill>
            <a:schemeClr val="bg1"/>
          </a:solidFill>
        </p:spPr>
        <p:txBody>
          <a:bodyPr>
            <a:spAutoFit/>
          </a:bodyPr>
          <a:lstStyle/>
          <a:p>
            <a:pPr algn="just">
              <a:defRPr/>
            </a:pPr>
            <a:r>
              <a:rPr lang="en-GB" sz="3600" b="1" baseline="30000" dirty="0">
                <a:latin typeface="Times New Roman" panose="02020603050405020304" pitchFamily="18" charset="0"/>
                <a:cs typeface="Times New Roman" panose="02020603050405020304" pitchFamily="18" charset="0"/>
              </a:rPr>
              <a:t>5 </a:t>
            </a:r>
            <a:r>
              <a:rPr lang="en-GB" sz="3600" dirty="0">
                <a:latin typeface="Times New Roman" panose="02020603050405020304" pitchFamily="18" charset="0"/>
                <a:cs typeface="Times New Roman" panose="02020603050405020304" pitchFamily="18" charset="0"/>
              </a:rPr>
              <a:t>You prepare a table before me in the presence of my enemies. You anoint my head with oil; my cup overflows.</a:t>
            </a:r>
            <a:br>
              <a:rPr lang="en-GB" sz="3600" dirty="0">
                <a:latin typeface="Times New Roman" panose="02020603050405020304" pitchFamily="18" charset="0"/>
                <a:cs typeface="Times New Roman" panose="02020603050405020304" pitchFamily="18" charset="0"/>
              </a:rPr>
            </a:br>
            <a:r>
              <a:rPr lang="en-GB" sz="3600" b="1" baseline="30000" dirty="0">
                <a:latin typeface="Times New Roman" panose="02020603050405020304" pitchFamily="18" charset="0"/>
                <a:cs typeface="Times New Roman" panose="02020603050405020304" pitchFamily="18" charset="0"/>
              </a:rPr>
              <a:t>6 </a:t>
            </a:r>
            <a:r>
              <a:rPr lang="en-GB" sz="3600" dirty="0">
                <a:latin typeface="Times New Roman" panose="02020603050405020304" pitchFamily="18" charset="0"/>
                <a:cs typeface="Times New Roman" panose="02020603050405020304" pitchFamily="18" charset="0"/>
              </a:rPr>
              <a:t>Surely your goodness and love will follow me all the days of my life, and I will dwell in the house of the </a:t>
            </a:r>
            <a:r>
              <a:rPr lang="en-GB" sz="3600" cap="small" dirty="0">
                <a:latin typeface="Times New Roman" panose="02020603050405020304" pitchFamily="18" charset="0"/>
                <a:cs typeface="Times New Roman" panose="02020603050405020304" pitchFamily="18" charset="0"/>
              </a:rPr>
              <a:t>Lord</a:t>
            </a:r>
            <a:r>
              <a:rPr lang="en-GB" sz="3600" dirty="0">
                <a:latin typeface="Times New Roman" panose="02020603050405020304" pitchFamily="18" charset="0"/>
                <a:cs typeface="Times New Roman" panose="02020603050405020304" pitchFamily="18" charset="0"/>
              </a:rPr>
              <a:t> forever.</a:t>
            </a:r>
          </a:p>
          <a:p>
            <a:pPr algn="just">
              <a:defRPr/>
            </a:pPr>
            <a:r>
              <a:rPr lang="en-GB" sz="3600" b="1" i="1" dirty="0">
                <a:solidFill>
                  <a:srgbClr val="0000CC"/>
                </a:solidFill>
                <a:latin typeface="Times New Roman" panose="02020603050405020304" pitchFamily="18" charset="0"/>
                <a:cs typeface="Times New Roman" panose="02020603050405020304" pitchFamily="18" charset="0"/>
              </a:rPr>
              <a:t>Psalm 23:5-6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27050" y="481013"/>
            <a:ext cx="1097280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dirty="0" smtClean="0">
                <a:latin typeface="Times New Roman" pitchFamily="18" charset="0"/>
                <a:cs typeface="Times New Roman" pitchFamily="18" charset="0"/>
              </a:rPr>
              <a:t>“I </a:t>
            </a:r>
            <a:r>
              <a:rPr lang="en-GB" altLang="en-US" sz="4000" dirty="0">
                <a:latin typeface="Times New Roman" pitchFamily="18" charset="0"/>
                <a:cs typeface="Times New Roman" pitchFamily="18" charset="0"/>
              </a:rPr>
              <a:t>know whom I have believed, and am convinced that he is able to guard what I have entrusted to him for that day” </a:t>
            </a:r>
          </a:p>
          <a:p>
            <a:pPr>
              <a:lnSpc>
                <a:spcPct val="100000"/>
              </a:lnSpc>
              <a:spcBef>
                <a:spcPct val="0"/>
              </a:spcBef>
              <a:buFontTx/>
              <a:buNone/>
            </a:pPr>
            <a:r>
              <a:rPr lang="en-GB" altLang="en-US" sz="4000" b="1" i="1" dirty="0">
                <a:solidFill>
                  <a:srgbClr val="000099"/>
                </a:solidFill>
                <a:latin typeface="Times New Roman" pitchFamily="18" charset="0"/>
                <a:cs typeface="Times New Roman" pitchFamily="18" charset="0"/>
              </a:rPr>
              <a:t>2 Timothy 1:12 (NIV).</a:t>
            </a:r>
          </a:p>
        </p:txBody>
      </p:sp>
      <p:sp>
        <p:nvSpPr>
          <p:cNvPr id="3" name="Rectangle 2"/>
          <p:cNvSpPr>
            <a:spLocks noChangeArrowheads="1"/>
          </p:cNvSpPr>
          <p:nvPr/>
        </p:nvSpPr>
        <p:spPr bwMode="auto">
          <a:xfrm>
            <a:off x="527050" y="4081463"/>
            <a:ext cx="1113790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“To him who is able to keep you from falling and to present you before his glorious presence without fault and with great joy”</a:t>
            </a:r>
          </a:p>
          <a:p>
            <a:pPr>
              <a:lnSpc>
                <a:spcPct val="100000"/>
              </a:lnSpc>
              <a:spcBef>
                <a:spcPct val="0"/>
              </a:spcBef>
              <a:buFontTx/>
              <a:buNone/>
            </a:pPr>
            <a:r>
              <a:rPr lang="en-GB" altLang="en-US" sz="4000" b="1" i="1">
                <a:solidFill>
                  <a:srgbClr val="000099"/>
                </a:solidFill>
                <a:latin typeface="Times New Roman" pitchFamily="18" charset="0"/>
                <a:cs typeface="Times New Roman" pitchFamily="18" charset="0"/>
              </a:rPr>
              <a:t>(Jude 24).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74892" y="407988"/>
            <a:ext cx="12038745"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dirty="0">
                <a:solidFill>
                  <a:srgbClr val="FFFF00"/>
                </a:solidFill>
                <a:latin typeface="Times New Roman" pitchFamily="18" charset="0"/>
                <a:cs typeface="Times New Roman" pitchFamily="18" charset="0"/>
              </a:rPr>
              <a:t>III. Our </a:t>
            </a:r>
            <a:r>
              <a:rPr lang="en-GB" altLang="en-US" sz="4400" b="1" dirty="0" smtClean="0">
                <a:solidFill>
                  <a:srgbClr val="FFFF00"/>
                </a:solidFill>
                <a:latin typeface="Times New Roman" pitchFamily="18" charset="0"/>
                <a:cs typeface="Times New Roman" pitchFamily="18" charset="0"/>
              </a:rPr>
              <a:t>Heavenly </a:t>
            </a:r>
            <a:r>
              <a:rPr lang="en-GB" altLang="en-US" sz="4400" b="1" dirty="0">
                <a:solidFill>
                  <a:srgbClr val="FFFF00"/>
                </a:solidFill>
                <a:latin typeface="Times New Roman" pitchFamily="18" charset="0"/>
                <a:cs typeface="Times New Roman" pitchFamily="18" charset="0"/>
              </a:rPr>
              <a:t>Father disciplines his children.</a:t>
            </a:r>
            <a:endParaRPr lang="en-GB" altLang="en-US" sz="4400" dirty="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3540125" y="1292225"/>
            <a:ext cx="8393113" cy="54562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a:latin typeface="Times New Roman" pitchFamily="18" charset="0"/>
                <a:cs typeface="Times New Roman" pitchFamily="18" charset="0"/>
              </a:rPr>
              <a:t>“The word is a broad term, signifying whatever parents and teachers do to train, correct, cultivate, and educate children in order to help them develop and mature as they ought.”…, “God uses hardship and affliction as a means of discipline, a means of training His children, of helping them mature in their spiritual lives.” </a:t>
            </a:r>
          </a:p>
          <a:p>
            <a:pPr algn="just">
              <a:buFont typeface="Arial" charset="0"/>
              <a:buNone/>
            </a:pPr>
            <a:r>
              <a:rPr lang="en-GB" altLang="en-US" sz="1800" b="1">
                <a:solidFill>
                  <a:srgbClr val="0000CC"/>
                </a:solidFill>
                <a:latin typeface="Times New Roman" pitchFamily="18" charset="0"/>
                <a:cs typeface="Times New Roman" pitchFamily="18" charset="0"/>
              </a:rPr>
              <a:t>John MacArthur, Jr.</a:t>
            </a:r>
          </a:p>
        </p:txBody>
      </p:sp>
      <p:pic>
        <p:nvPicPr>
          <p:cNvPr id="9222" name="Picture 6" descr="Image result for Discipl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25" y="1497013"/>
            <a:ext cx="3060700" cy="226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9222"/>
                                        </p:tgtEl>
                                        <p:attrNameLst>
                                          <p:attrName>style.visibility</p:attrName>
                                        </p:attrNameLst>
                                      </p:cBhvr>
                                      <p:to>
                                        <p:strVal val="visible"/>
                                      </p:to>
                                    </p:set>
                                    <p:animEffect transition="in" filter="wipe(down)">
                                      <p:cBhvr>
                                        <p:cTn id="11" dur="500"/>
                                        <p:tgtEl>
                                          <p:spTgt spid="922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arn(inVertical)">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4" grpId="0" animBg="1"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1739</TotalTime>
  <Words>422</Words>
  <Application>Microsoft Office PowerPoint</Application>
  <PresentationFormat>Custom</PresentationFormat>
  <Paragraphs>55</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140</cp:revision>
  <dcterms:created xsi:type="dcterms:W3CDTF">2014-04-17T11:47:44Z</dcterms:created>
  <dcterms:modified xsi:type="dcterms:W3CDTF">2018-06-20T12:33:48Z</dcterms:modified>
</cp:coreProperties>
</file>