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72" r:id="rId6"/>
    <p:sldId id="259" r:id="rId7"/>
    <p:sldId id="274" r:id="rId8"/>
    <p:sldId id="260" r:id="rId9"/>
    <p:sldId id="261" r:id="rId10"/>
    <p:sldId id="262" r:id="rId11"/>
    <p:sldId id="263" r:id="rId12"/>
    <p:sldId id="275" r:id="rId13"/>
    <p:sldId id="264" r:id="rId14"/>
    <p:sldId id="265" r:id="rId15"/>
    <p:sldId id="267" r:id="rId16"/>
    <p:sldId id="268" r:id="rId17"/>
    <p:sldId id="269" r:id="rId18"/>
    <p:sldId id="270" r:id="rId19"/>
    <p:sldId id="266" r:id="rId20"/>
    <p:sldId id="276" r:id="rId21"/>
    <p:sldId id="271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72D43-D941-4064-9904-F8FD85C1A18A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1E544-C437-4F1D-9EC3-54396F4EA6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714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82693-1182-45E4-8A84-8155261C5E51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EC477-B314-4383-86EA-4113BEDCF5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254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2B759-E0CC-4EC2-9F81-B8754DF6512B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5D2B4-56CE-4CCE-8281-3407C37AEA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782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C633E-C14F-42FE-A2A1-8EC7AC7F160D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BD5D2-EE4D-4D6A-AA0B-AEDB5C1750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988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B4251-DA29-4432-B90C-369DC8E1E9BA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CE1C1-51B0-4CFA-835B-6451373429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80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8EDFD-373C-4E73-98A7-C08EF23CDB84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2C8E4-50C0-48B3-950A-6DFEEDFD63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617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57615-27C0-40AE-8759-ED9118C768BF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17D49-C442-4ACC-88B2-F72FB7E847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892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E67A7-27F1-492C-B492-E6B678912001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4569F-9557-445B-88DF-1E6FC109A0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4946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54134-D71E-4297-AE5E-C41FDC2D3CCE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B6B36-45D7-491E-9270-8E1089F45E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42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003EB-0C8D-4977-90B6-67541520E79B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2881D-299F-4293-9EDD-230E2EF135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109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A6538-6FC7-43CB-BC2B-2DB1A6B3EFBE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C5CFD-F058-4ADB-AA19-1A893A5BF3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977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8C7FE7-050F-4105-8F40-E8E48212F402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2BDD614-34B0-4846-9761-9EB8AD55CE4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92138" y="276225"/>
            <a:ext cx="11320462" cy="6286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533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In his defense Jesus said to them, “My Father is always at his work to this very day, and I too am working…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Jesus gave them this answer: “Very truly I tell you, the Son can do nothing by himself; he can do only what he sees his Father doing, because whatever the Father does the Son also does. 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the Father loves the Son and shows him all he does. Yes, and he will show him even greater works than these, so that you will be amazed.”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(John 5:17, 19-20 NIV)</a:t>
            </a:r>
            <a:r>
              <a:rPr lang="en-GB" altLang="en-US" sz="4000" i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9413" y="163513"/>
            <a:ext cx="7604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He is the Messiah (SAVIOUR)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2563" y="1292225"/>
            <a:ext cx="11760200" cy="4032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[21] “For as the Father raises the dead and gives them life, so also the Son gives life to whom he will. [22] The Father judges no one, but has given all judgment to the Son, [23] that all may honour the Son, just as they honour the Father. Whoever does not honour the Son does not honour the Father who sent him. [24] Truly, truly, I say to you, whoever hears my word and believes him who sent me has eternal life. He does not come into judgment, but has passed from death to life.”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John 5:21-24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819275" y="273050"/>
            <a:ext cx="8201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Jesus graciously bestows life.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85875" y="4616450"/>
            <a:ext cx="951071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we hear and believe,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new quality of life comes our way.</a:t>
            </a:r>
          </a:p>
        </p:txBody>
      </p:sp>
      <p:sp>
        <p:nvSpPr>
          <p:cNvPr id="12292" name="Rectangle 8"/>
          <p:cNvSpPr>
            <a:spLocks noChangeArrowheads="1"/>
          </p:cNvSpPr>
          <p:nvPr/>
        </p:nvSpPr>
        <p:spPr bwMode="auto">
          <a:xfrm>
            <a:off x="604838" y="2085975"/>
            <a:ext cx="11080750" cy="1446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In John 5:21 Jesus asserted his life-giving power.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“…the Son gives life to whom he will….”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2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758825"/>
            <a:ext cx="5381625" cy="40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1135063"/>
            <a:ext cx="5276850" cy="297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31825" y="5229225"/>
            <a:ext cx="11407775" cy="13223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“The referee replied;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‘Maybe so,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 mine is the only opinion that counts.’”</a:t>
            </a:r>
            <a:endParaRPr lang="en-GB" altLang="en-US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9413" y="163513"/>
            <a:ext cx="5649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3) He is the great Judge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1025525"/>
            <a:ext cx="11760200" cy="5508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[25]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“Truly, truly, I say to you, an hour is coming, and is now here, when the dead will hear the voice of the Son of God, and those who hear will live.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[26]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For as the Father has life in himself, so he has granted the Son also to have life in himself.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[27]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And he has given him authority to execute judgment, because he is the Son of Man.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[28]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Do not marvel at this, for an hour is coming when all who are in the tombs will hear his voice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[29]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and come out, those who have done good to the resurrection of life, and those who have done evil to the resurrection of judgment.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[30]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I can do nothing on my own. As I hear, I judge, and my judgment is just, because I seek not my own will but the will of him who sent me.” </a:t>
            </a: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John 5:25-30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9413" y="163513"/>
            <a:ext cx="5649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3) He is the great Judge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54050" y="1373188"/>
            <a:ext cx="99171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Jesus is the final judge of human destiny.</a:t>
            </a:r>
            <a:endParaRPr lang="en-GB" altLang="en-US" sz="4000" b="1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7075" y="2611438"/>
            <a:ext cx="9447213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indent="-742950" eaLnBrk="1" hangingPunct="1">
              <a:buFontTx/>
              <a:buAutoNum type="alphaLcParenR" startAt="2"/>
              <a:defRPr/>
            </a:pPr>
            <a:r>
              <a:rPr lang="en-GB" alt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Jesus judges the morality of the works </a:t>
            </a:r>
          </a:p>
          <a:p>
            <a:pPr eaLnBrk="1" hangingPunct="1">
              <a:defRPr/>
            </a:pPr>
            <a:r>
              <a:rPr lang="en-GB" alt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of each person.</a:t>
            </a:r>
            <a:endParaRPr lang="en-GB" alt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60463" y="4467225"/>
            <a:ext cx="800735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482600" algn="r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82600" algn="r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8260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82600" algn="r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He is the giver of life in time (John 5:24 – 26).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84275" y="5545138"/>
            <a:ext cx="8532813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He is the giver of life in eternity (John 5:28 – 29).</a:t>
            </a:r>
            <a:endParaRPr lang="en-GB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82925" y="422275"/>
            <a:ext cx="5407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Were these claims true?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9413" y="1487488"/>
            <a:ext cx="11001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Jesus were verified by the witness of John the Baptist (John 5:33).</a:t>
            </a:r>
            <a:endParaRPr lang="en-GB" alt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93788" y="2921000"/>
            <a:ext cx="9572625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“You have sent to John and he has testified to the truth.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9413" y="3994150"/>
            <a:ext cx="10287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Jesus were verified by the witness of the heavenly Father (John 5:37).</a:t>
            </a:r>
            <a:endParaRPr lang="en-GB" alt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28663" y="5319713"/>
            <a:ext cx="10302875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“And the Father who sent me has himself testified concerning me. You have never heard his voice nor seen his form,”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  <p:bldP spid="8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2413" y="384175"/>
            <a:ext cx="117760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Jesus were verified by his miraculous works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(John 5:36).</a:t>
            </a:r>
            <a:endParaRPr lang="en-GB" alt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79413" y="1711325"/>
            <a:ext cx="11168062" cy="1568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“I have testimony weightier than that of John. For the works that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 the Father has given me to finish—the very works that I am doing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—testify that the Father has sent me.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9413" y="3529013"/>
            <a:ext cx="10287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Jesus were verified by the teachings of the Old Testament (John 5:39).</a:t>
            </a:r>
            <a:endParaRPr lang="en-GB" alt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1663" y="4854575"/>
            <a:ext cx="10302875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“You study the Scriptures diligently because you think that in them you have eternal life. These are the very Scriptures that testify about me,”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2413" y="384175"/>
            <a:ext cx="11001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Jesus were verified by the changes wrought in the lives of those who trusted him as Lord and Master.</a:t>
            </a:r>
            <a:endParaRPr lang="en-GB" alt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2413" y="2192338"/>
            <a:ext cx="1110773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of Christ were verified most dramatically by his victorious resurrection from the dead.</a:t>
            </a: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3370263"/>
            <a:ext cx="2287588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12988" y="317500"/>
            <a:ext cx="75453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Responses to the claims of Christ.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9413" y="1487488"/>
            <a:ext cx="11001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responded with idle indifference and unconcern.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9413" y="3409950"/>
            <a:ext cx="111982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responded with intense jealousy and hatred as a result of pride, selfishness, and prejudice.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3075" y="2449513"/>
            <a:ext cx="7356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81000" indent="-3810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responded with doubts and unbelief.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9413" y="5008563"/>
            <a:ext cx="98901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received Jesus, believed in him, and followed him with a deathless loyalty.</a:t>
            </a:r>
            <a:endParaRPr lang="en-GB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20925" y="5730875"/>
            <a:ext cx="6586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What will you do with Jesus?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0988" y="168275"/>
            <a:ext cx="11704637" cy="5262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CS Lewis quote: </a:t>
            </a:r>
            <a:r>
              <a:rPr lang="en-GB" altLang="en-US" i="1">
                <a:latin typeface="Times New Roman" pitchFamily="18" charset="0"/>
                <a:cs typeface="Times New Roman" pitchFamily="18" charset="0"/>
              </a:rPr>
              <a:t>Mere Christianity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>
                <a:latin typeface="Times New Roman" pitchFamily="18" charset="0"/>
                <a:cs typeface="Times New Roman" pitchFamily="18" charset="0"/>
              </a:rPr>
            </a:br>
            <a:endParaRPr lang="en-GB" altLang="en-US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“(Many) people say about Him (Jesus): "I’m ready to accept Jesus as a great moral teacher but I don’t accept His claim to be God." That is the one thing we must not say. A man who was merely a man and said the sort of things Jesus said would not be a great moral teacher. He would either be a lunatic on a level with the man who says he is a poached egg or else he would be the Devil of Hell. You must make your choice. Either this man was, and is, the Son of God: or else a madman or something worse. You can shut Him up for a fool, you can spit at Him and kill Him as a demon; or you can fall at His feet and call Him Lord and God. But let us not come with any patronizing nonsense about His being a great human teacher. He has not left that open to us. He did not intend to.”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1211263" y="739775"/>
            <a:ext cx="448627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533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4000" b="1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158750"/>
            <a:ext cx="4249738" cy="646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1288" y="158750"/>
            <a:ext cx="610552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will be your response to the claims of Jesus Christ concerning his own unique purpose?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39800" y="552450"/>
            <a:ext cx="10625138" cy="3455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533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“I tell you the truth, whoever hears my word and believes him who sent me has eternal life and will not be condemned, he has crossed over from death to life”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(John 5:24 NIV)</a:t>
            </a:r>
            <a:r>
              <a:rPr lang="en-GB" altLang="en-US" sz="4000" i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90800" y="5099050"/>
            <a:ext cx="78660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What will you do with Jesus?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00" y="966788"/>
            <a:ext cx="9398000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3328988" y="153988"/>
            <a:ext cx="54308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Abram is called to leave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2"/>
          <p:cNvSpPr>
            <a:spLocks noGrp="1"/>
          </p:cNvSpPr>
          <p:nvPr>
            <p:ph type="subTitle" idx="1"/>
          </p:nvPr>
        </p:nvSpPr>
        <p:spPr>
          <a:xfrm>
            <a:off x="498475" y="392113"/>
            <a:ext cx="10877550" cy="630555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alt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Matthew 4:18-22 (NIV)</a:t>
            </a:r>
            <a:endParaRPr lang="en-GB" altLang="en-US" sz="3600" b="1" baseline="30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GB" altLang="en-US" sz="3600" b="1" baseline="30000" smtClean="0">
                <a:latin typeface="Times New Roman" pitchFamily="18" charset="0"/>
                <a:cs typeface="Times New Roman" pitchFamily="18" charset="0"/>
              </a:rPr>
              <a:t>18 </a:t>
            </a:r>
            <a:r>
              <a:rPr lang="en-GB" altLang="en-US" sz="3600" smtClean="0">
                <a:latin typeface="Times New Roman" pitchFamily="18" charset="0"/>
                <a:cs typeface="Times New Roman" pitchFamily="18" charset="0"/>
              </a:rPr>
              <a:t>As Jesus was walking beside the Sea of Galilee, he saw two brothers, Simon called Peter and his brother Andrew. They were casting a net into the lake, for they were fishermen. </a:t>
            </a:r>
            <a:r>
              <a:rPr lang="en-GB" altLang="en-US" sz="3600" b="1" baseline="30000" smtClean="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3600" b="1" i="1" smtClean="0">
                <a:latin typeface="Times New Roman" pitchFamily="18" charset="0"/>
                <a:cs typeface="Times New Roman" pitchFamily="18" charset="0"/>
              </a:rPr>
              <a:t>“Come, follow me,”</a:t>
            </a:r>
            <a:r>
              <a:rPr lang="en-GB" altLang="en-US" sz="3600" smtClean="0">
                <a:latin typeface="Times New Roman" pitchFamily="18" charset="0"/>
                <a:cs typeface="Times New Roman" pitchFamily="18" charset="0"/>
              </a:rPr>
              <a:t> Jesus said, “and I will send you out to fish for people.” </a:t>
            </a:r>
            <a:r>
              <a:rPr lang="en-GB" altLang="en-US" sz="3600" b="1" baseline="30000" smtClean="0"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3600" smtClean="0">
                <a:latin typeface="Times New Roman" pitchFamily="18" charset="0"/>
                <a:cs typeface="Times New Roman" pitchFamily="18" charset="0"/>
              </a:rPr>
              <a:t>At once they left their nets and followed him.</a:t>
            </a:r>
          </a:p>
          <a:p>
            <a:pPr algn="just" eaLnBrk="1" hangingPunct="1"/>
            <a:r>
              <a:rPr lang="en-GB" altLang="en-US" sz="3600" b="1" baseline="30000" smtClean="0"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3600" smtClean="0">
                <a:latin typeface="Times New Roman" pitchFamily="18" charset="0"/>
                <a:cs typeface="Times New Roman" pitchFamily="18" charset="0"/>
              </a:rPr>
              <a:t>Going on from there, he saw two other brothers, James son of Zebedee and his brother John. They were in a boat with their father Zebedee, preparing their nets. Jesus called them, </a:t>
            </a:r>
            <a:r>
              <a:rPr lang="en-GB" altLang="en-US" sz="3600" b="1" baseline="30000" smtClean="0">
                <a:latin typeface="Times New Roman" pitchFamily="18" charset="0"/>
                <a:cs typeface="Times New Roman" pitchFamily="18" charset="0"/>
              </a:rPr>
              <a:t>22 </a:t>
            </a:r>
            <a:r>
              <a:rPr lang="en-GB" altLang="en-US" sz="3600" smtClean="0">
                <a:latin typeface="Times New Roman" pitchFamily="18" charset="0"/>
                <a:cs typeface="Times New Roman" pitchFamily="18" charset="0"/>
              </a:rPr>
              <a:t>and immediately they left the boat and their father and followed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8763" y="1338263"/>
            <a:ext cx="11479212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deepest longing of our soul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(although often unconscious)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 for a relationship with the God who made us. </a:t>
            </a:r>
            <a:endParaRPr lang="en-GB" altLang="en-US" sz="3600" b="1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8763" y="3995738"/>
            <a:ext cx="11645900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“This five-minute talk with the Jews contains probably the most important truth ever uttered upon earth.”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Marcus Dods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92563" y="3314700"/>
            <a:ext cx="29987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533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5334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John 5:10 – 29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013" y="409575"/>
            <a:ext cx="115887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 basically said, “Follow Me, and I will show you”.</a:t>
            </a:r>
            <a:endParaRPr lang="en-GB" altLang="en-US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52950" y="296863"/>
            <a:ext cx="37274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Jesus’ claims.</a:t>
            </a:r>
            <a:endParaRPr lang="en-GB" altLang="en-US" sz="4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54075" y="1631950"/>
            <a:ext cx="10107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claims Jesus made is that He is the…</a:t>
            </a:r>
            <a:endParaRPr lang="en-GB" altLang="en-US" sz="4000" b="1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0075" y="2744788"/>
            <a:ext cx="971550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1) He is the SON of God – He is God (16-20)</a:t>
            </a:r>
            <a:endParaRPr lang="en-GB" altLang="en-US" sz="40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0075" y="4106863"/>
            <a:ext cx="971550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2) He is the Messiah (SAVIOUR) (21-24)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0075" y="5462588"/>
            <a:ext cx="9715500" cy="7064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3) He is the Judge (25-30)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09725" y="379413"/>
            <a:ext cx="85534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healing of a lame man at the pool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Bethesda.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Image result for invalid at the pool of bethes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927225"/>
            <a:ext cx="625316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Image result for invalid at the pool of bethes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2305050"/>
            <a:ext cx="4270375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9413" y="163513"/>
            <a:ext cx="84407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1) He is the SON of God – He is God.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2563" y="855663"/>
            <a:ext cx="11760200" cy="6002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[16]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And this was why the Jews were persecuting Jesus, because he was doing these things on the Sabbath.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[17]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But Jesus answered them, “My Father is working until now, and I am working.”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[18]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This was why the Jews were seeking all the more to kill him, because not only was he breaking the Sabbath, but </a:t>
            </a:r>
            <a:r>
              <a:rPr lang="en-GB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 was even calling God his own Father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, making himself equal with God.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[19]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So Jesus said to them, “Truly, truly, I say to you, the Son can do nothing of his own accord, but only what he sees the Father doing. For whatever the Father does, that the Son does likewise. </a:t>
            </a:r>
            <a:r>
              <a:rPr lang="en-GB" altLang="en-US" sz="2400" b="1">
                <a:latin typeface="Times New Roman" pitchFamily="18" charset="0"/>
                <a:cs typeface="Times New Roman" pitchFamily="18" charset="0"/>
              </a:rPr>
              <a:t>[20]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For the Father loves the Son and shows him all that he himself is doing. And greater works than these will he show him, so that you may marvel.”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John 5:16-20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9413" y="163513"/>
            <a:ext cx="84407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1) He is the SON of God – He is God.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9413" y="1222375"/>
            <a:ext cx="114522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Just as the Father continually works for that which is good, so does Jesus.</a:t>
            </a:r>
            <a:endParaRPr lang="en-GB" altLang="en-US" sz="320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9413" y="2822575"/>
            <a:ext cx="8086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Jesus claims a unique relationship with God.</a:t>
            </a:r>
            <a:endParaRPr lang="en-GB" altLang="en-US" sz="32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9413" y="4144963"/>
            <a:ext cx="9613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Jewish leaders considered his claim as blasphemy.</a:t>
            </a:r>
            <a:endParaRPr lang="en-GB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7488</TotalTime>
  <Words>1150</Words>
  <Application>Microsoft Office PowerPoint</Application>
  <PresentationFormat>Custom</PresentationFormat>
  <Paragraphs>71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43</cp:revision>
  <dcterms:created xsi:type="dcterms:W3CDTF">2016-02-20T08:42:30Z</dcterms:created>
  <dcterms:modified xsi:type="dcterms:W3CDTF">2018-06-20T10:23:05Z</dcterms:modified>
</cp:coreProperties>
</file>