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9" r:id="rId3"/>
    <p:sldId id="257" r:id="rId4"/>
    <p:sldId id="269" r:id="rId5"/>
    <p:sldId id="286" r:id="rId6"/>
    <p:sldId id="271" r:id="rId7"/>
    <p:sldId id="272" r:id="rId8"/>
    <p:sldId id="273" r:id="rId9"/>
    <p:sldId id="290" r:id="rId10"/>
    <p:sldId id="291" r:id="rId11"/>
    <p:sldId id="288" r:id="rId12"/>
    <p:sldId id="274" r:id="rId13"/>
    <p:sldId id="275" r:id="rId14"/>
    <p:sldId id="292" r:id="rId15"/>
    <p:sldId id="293" r:id="rId16"/>
    <p:sldId id="294" r:id="rId17"/>
    <p:sldId id="295" r:id="rId18"/>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000099"/>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78" d="100"/>
          <a:sy n="78" d="100"/>
        </p:scale>
        <p:origin x="-114" y="-7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1201E200-AEF1-448C-BF1E-4129F7D9A147}" type="datetimeFigureOut">
              <a:rPr lang="en-GB"/>
              <a:pPr>
                <a:defRPr/>
              </a:pPr>
              <a:t>05/06/2018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DC740262-68A0-472B-8904-9C77F67F0702}" type="slidenum">
              <a:rPr lang="en-GB" altLang="en-US"/>
              <a:pPr>
                <a:defRPr/>
              </a:pPr>
              <a:t>‹#›</a:t>
            </a:fld>
            <a:endParaRPr lang="en-GB" altLang="en-US"/>
          </a:p>
        </p:txBody>
      </p:sp>
    </p:spTree>
    <p:extLst>
      <p:ext uri="{BB962C8B-B14F-4D97-AF65-F5344CB8AC3E}">
        <p14:creationId xmlns:p14="http://schemas.microsoft.com/office/powerpoint/2010/main" val="525702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136F40B8-2498-4484-8513-6C8BC3BA9A1B}" type="datetimeFigureOut">
              <a:rPr lang="en-GB"/>
              <a:pPr>
                <a:defRPr/>
              </a:pPr>
              <a:t>05/06/2018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81239DE6-6916-4F1E-A2D1-9EBF7482B77F}" type="slidenum">
              <a:rPr lang="en-GB" altLang="en-US"/>
              <a:pPr>
                <a:defRPr/>
              </a:pPr>
              <a:t>‹#›</a:t>
            </a:fld>
            <a:endParaRPr lang="en-GB" altLang="en-US"/>
          </a:p>
        </p:txBody>
      </p:sp>
    </p:spTree>
    <p:extLst>
      <p:ext uri="{BB962C8B-B14F-4D97-AF65-F5344CB8AC3E}">
        <p14:creationId xmlns:p14="http://schemas.microsoft.com/office/powerpoint/2010/main" val="26862217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131BC824-449A-4F4C-BBE3-1B7728C92F3E}" type="datetimeFigureOut">
              <a:rPr lang="en-GB"/>
              <a:pPr>
                <a:defRPr/>
              </a:pPr>
              <a:t>05/06/2018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B5A8CD2A-1750-404A-8943-31DC864DEBB6}" type="slidenum">
              <a:rPr lang="en-GB" altLang="en-US"/>
              <a:pPr>
                <a:defRPr/>
              </a:pPr>
              <a:t>‹#›</a:t>
            </a:fld>
            <a:endParaRPr lang="en-GB" altLang="en-US"/>
          </a:p>
        </p:txBody>
      </p:sp>
    </p:spTree>
    <p:extLst>
      <p:ext uri="{BB962C8B-B14F-4D97-AF65-F5344CB8AC3E}">
        <p14:creationId xmlns:p14="http://schemas.microsoft.com/office/powerpoint/2010/main" val="11906524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A6C1C1F7-022C-4CFB-8D51-620C8EF12767}" type="datetimeFigureOut">
              <a:rPr lang="en-GB"/>
              <a:pPr>
                <a:defRPr/>
              </a:pPr>
              <a:t>05/06/2018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FD2A98EA-DF3B-4E34-8872-C53D08D0E551}" type="slidenum">
              <a:rPr lang="en-GB" altLang="en-US"/>
              <a:pPr>
                <a:defRPr/>
              </a:pPr>
              <a:t>‹#›</a:t>
            </a:fld>
            <a:endParaRPr lang="en-GB" altLang="en-US"/>
          </a:p>
        </p:txBody>
      </p:sp>
    </p:spTree>
    <p:extLst>
      <p:ext uri="{BB962C8B-B14F-4D97-AF65-F5344CB8AC3E}">
        <p14:creationId xmlns:p14="http://schemas.microsoft.com/office/powerpoint/2010/main" val="3493863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B2C582EC-7467-4C8A-BAB5-C6FBF9A297ED}" type="datetimeFigureOut">
              <a:rPr lang="en-GB"/>
              <a:pPr>
                <a:defRPr/>
              </a:pPr>
              <a:t>05/06/2018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9EA03DAA-867C-4F85-8EE1-7FF5D82B8434}" type="slidenum">
              <a:rPr lang="en-GB" altLang="en-US"/>
              <a:pPr>
                <a:defRPr/>
              </a:pPr>
              <a:t>‹#›</a:t>
            </a:fld>
            <a:endParaRPr lang="en-GB" altLang="en-US"/>
          </a:p>
        </p:txBody>
      </p:sp>
    </p:spTree>
    <p:extLst>
      <p:ext uri="{BB962C8B-B14F-4D97-AF65-F5344CB8AC3E}">
        <p14:creationId xmlns:p14="http://schemas.microsoft.com/office/powerpoint/2010/main" val="36892865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4A53557B-946E-4530-AF15-9AE0B66FC234}" type="datetimeFigureOut">
              <a:rPr lang="en-GB"/>
              <a:pPr>
                <a:defRPr/>
              </a:pPr>
              <a:t>05/06/2018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8348C061-6861-45B2-BF03-8DCF1BED4D87}" type="slidenum">
              <a:rPr lang="en-GB" altLang="en-US"/>
              <a:pPr>
                <a:defRPr/>
              </a:pPr>
              <a:t>‹#›</a:t>
            </a:fld>
            <a:endParaRPr lang="en-GB" altLang="en-US"/>
          </a:p>
        </p:txBody>
      </p:sp>
    </p:spTree>
    <p:extLst>
      <p:ext uri="{BB962C8B-B14F-4D97-AF65-F5344CB8AC3E}">
        <p14:creationId xmlns:p14="http://schemas.microsoft.com/office/powerpoint/2010/main" val="835303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C5171E1F-F7F0-4192-93BC-583FB1154397}" type="datetimeFigureOut">
              <a:rPr lang="en-GB"/>
              <a:pPr>
                <a:defRPr/>
              </a:pPr>
              <a:t>05/06/2018</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F5454A5E-7B0C-43EC-A924-58553E091A01}" type="slidenum">
              <a:rPr lang="en-GB" altLang="en-US"/>
              <a:pPr>
                <a:defRPr/>
              </a:pPr>
              <a:t>‹#›</a:t>
            </a:fld>
            <a:endParaRPr lang="en-GB" altLang="en-US"/>
          </a:p>
        </p:txBody>
      </p:sp>
    </p:spTree>
    <p:extLst>
      <p:ext uri="{BB962C8B-B14F-4D97-AF65-F5344CB8AC3E}">
        <p14:creationId xmlns:p14="http://schemas.microsoft.com/office/powerpoint/2010/main" val="2060419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ADCD9554-B2A9-4BF1-98DB-97B5E0DFE0D2}" type="datetimeFigureOut">
              <a:rPr lang="en-GB"/>
              <a:pPr>
                <a:defRPr/>
              </a:pPr>
              <a:t>05/06/2018</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1B1D06BF-DE3F-41B6-B27E-E9EA657BEBED}" type="slidenum">
              <a:rPr lang="en-GB" altLang="en-US"/>
              <a:pPr>
                <a:defRPr/>
              </a:pPr>
              <a:t>‹#›</a:t>
            </a:fld>
            <a:endParaRPr lang="en-GB" altLang="en-US"/>
          </a:p>
        </p:txBody>
      </p:sp>
    </p:spTree>
    <p:extLst>
      <p:ext uri="{BB962C8B-B14F-4D97-AF65-F5344CB8AC3E}">
        <p14:creationId xmlns:p14="http://schemas.microsoft.com/office/powerpoint/2010/main" val="1555557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7142C80-9317-42AB-8B91-947E773A5CD3}" type="datetimeFigureOut">
              <a:rPr lang="en-GB"/>
              <a:pPr>
                <a:defRPr/>
              </a:pPr>
              <a:t>05/06/2018</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84B0D590-C0FE-467F-87A3-4B0E6C9CB23F}" type="slidenum">
              <a:rPr lang="en-GB" altLang="en-US"/>
              <a:pPr>
                <a:defRPr/>
              </a:pPr>
              <a:t>‹#›</a:t>
            </a:fld>
            <a:endParaRPr lang="en-GB" altLang="en-US"/>
          </a:p>
        </p:txBody>
      </p:sp>
    </p:spTree>
    <p:extLst>
      <p:ext uri="{BB962C8B-B14F-4D97-AF65-F5344CB8AC3E}">
        <p14:creationId xmlns:p14="http://schemas.microsoft.com/office/powerpoint/2010/main" val="3059291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1103FCE-2368-4532-B4F4-735DDE316D53}" type="datetimeFigureOut">
              <a:rPr lang="en-GB"/>
              <a:pPr>
                <a:defRPr/>
              </a:pPr>
              <a:t>05/06/2018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55E1A793-AD43-4F27-957B-E821519A9EDB}" type="slidenum">
              <a:rPr lang="en-GB" altLang="en-US"/>
              <a:pPr>
                <a:defRPr/>
              </a:pPr>
              <a:t>‹#›</a:t>
            </a:fld>
            <a:endParaRPr lang="en-GB" altLang="en-US"/>
          </a:p>
        </p:txBody>
      </p:sp>
    </p:spTree>
    <p:extLst>
      <p:ext uri="{BB962C8B-B14F-4D97-AF65-F5344CB8AC3E}">
        <p14:creationId xmlns:p14="http://schemas.microsoft.com/office/powerpoint/2010/main" val="23746452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523D354-2A85-48D0-AEB1-5FF6AC06E0DA}" type="datetimeFigureOut">
              <a:rPr lang="en-GB"/>
              <a:pPr>
                <a:defRPr/>
              </a:pPr>
              <a:t>05/06/2018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DCA2D67E-625C-456D-A683-968D13FF8D4D}" type="slidenum">
              <a:rPr lang="en-GB" altLang="en-US"/>
              <a:pPr>
                <a:defRPr/>
              </a:pPr>
              <a:t>‹#›</a:t>
            </a:fld>
            <a:endParaRPr lang="en-GB" altLang="en-US"/>
          </a:p>
        </p:txBody>
      </p:sp>
    </p:spTree>
    <p:extLst>
      <p:ext uri="{BB962C8B-B14F-4D97-AF65-F5344CB8AC3E}">
        <p14:creationId xmlns:p14="http://schemas.microsoft.com/office/powerpoint/2010/main" val="259532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83958E22-E7E7-4836-A476-AB81201ABDAD}" type="datetimeFigureOut">
              <a:rPr lang="en-GB"/>
              <a:pPr>
                <a:defRPr/>
              </a:pPr>
              <a:t>05/06/2018</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D2E4827C-8DE4-48CE-BF02-E6757401DCBE}"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pic>
        <p:nvPicPr>
          <p:cNvPr id="2055" name="Picture 7" descr="Image result for family life pictur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350" y="314325"/>
            <a:ext cx="710565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Picture 9" descr="Image result for academic lif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85975" y="2676525"/>
            <a:ext cx="9418638" cy="278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2055"/>
                                        </p:tgtEl>
                                        <p:attrNameLst>
                                          <p:attrName>style.visibility</p:attrName>
                                        </p:attrNameLst>
                                      </p:cBhvr>
                                      <p:to>
                                        <p:strVal val="visible"/>
                                      </p:to>
                                    </p:set>
                                    <p:animEffect transition="in" filter="fade">
                                      <p:cBhvr>
                                        <p:cTn id="7" dur="1000"/>
                                        <p:tgtEl>
                                          <p:spTgt spid="2055"/>
                                        </p:tgtEl>
                                      </p:cBhvr>
                                    </p:animEffect>
                                    <p:anim calcmode="lin" valueType="num">
                                      <p:cBhvr>
                                        <p:cTn id="8" dur="1000" fill="hold"/>
                                        <p:tgtEl>
                                          <p:spTgt spid="2055"/>
                                        </p:tgtEl>
                                        <p:attrNameLst>
                                          <p:attrName>ppt_x</p:attrName>
                                        </p:attrNameLst>
                                      </p:cBhvr>
                                      <p:tavLst>
                                        <p:tav tm="0">
                                          <p:val>
                                            <p:strVal val="#ppt_x"/>
                                          </p:val>
                                        </p:tav>
                                        <p:tav tm="100000">
                                          <p:val>
                                            <p:strVal val="#ppt_x"/>
                                          </p:val>
                                        </p:tav>
                                      </p:tavLst>
                                    </p:anim>
                                    <p:anim calcmode="lin" valueType="num">
                                      <p:cBhvr>
                                        <p:cTn id="9" dur="1000" fill="hold"/>
                                        <p:tgtEl>
                                          <p:spTgt spid="2055"/>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2057"/>
                                        </p:tgtEl>
                                        <p:attrNameLst>
                                          <p:attrName>style.visibility</p:attrName>
                                        </p:attrNameLst>
                                      </p:cBhvr>
                                      <p:to>
                                        <p:strVal val="visible"/>
                                      </p:to>
                                    </p:set>
                                    <p:animEffect transition="in" filter="fade">
                                      <p:cBhvr>
                                        <p:cTn id="14" dur="1000"/>
                                        <p:tgtEl>
                                          <p:spTgt spid="2057"/>
                                        </p:tgtEl>
                                      </p:cBhvr>
                                    </p:animEffect>
                                    <p:anim calcmode="lin" valueType="num">
                                      <p:cBhvr>
                                        <p:cTn id="15" dur="1000" fill="hold"/>
                                        <p:tgtEl>
                                          <p:spTgt spid="2057"/>
                                        </p:tgtEl>
                                        <p:attrNameLst>
                                          <p:attrName>ppt_x</p:attrName>
                                        </p:attrNameLst>
                                      </p:cBhvr>
                                      <p:tavLst>
                                        <p:tav tm="0">
                                          <p:val>
                                            <p:strVal val="#ppt_x"/>
                                          </p:val>
                                        </p:tav>
                                        <p:tav tm="100000">
                                          <p:val>
                                            <p:strVal val="#ppt_x"/>
                                          </p:val>
                                        </p:tav>
                                      </p:tavLst>
                                    </p:anim>
                                    <p:anim calcmode="lin" valueType="num">
                                      <p:cBhvr>
                                        <p:cTn id="16" dur="1000" fill="hold"/>
                                        <p:tgtEl>
                                          <p:spTgt spid="205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433388" y="906463"/>
            <a:ext cx="11258550" cy="58324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4400" b="1">
                <a:latin typeface="Times New Roman" pitchFamily="18" charset="0"/>
                <a:cs typeface="Times New Roman" pitchFamily="18" charset="0"/>
              </a:rPr>
              <a:t>Matthew 18:18-20</a:t>
            </a:r>
            <a:endParaRPr lang="en-GB" altLang="en-US" sz="4400">
              <a:latin typeface="Times New Roman" pitchFamily="18" charset="0"/>
              <a:cs typeface="Times New Roman" pitchFamily="18" charset="0"/>
            </a:endParaRPr>
          </a:p>
          <a:p>
            <a:pPr algn="just">
              <a:buFont typeface="Arial" charset="0"/>
              <a:buNone/>
            </a:pPr>
            <a:r>
              <a:rPr lang="en-GB" altLang="en-US" sz="4400" b="1" baseline="30000">
                <a:latin typeface="Times New Roman" pitchFamily="18" charset="0"/>
                <a:cs typeface="Times New Roman" pitchFamily="18" charset="0"/>
              </a:rPr>
              <a:t>18 </a:t>
            </a:r>
            <a:r>
              <a:rPr lang="en-GB" altLang="en-US" sz="4400">
                <a:latin typeface="Times New Roman" pitchFamily="18" charset="0"/>
                <a:cs typeface="Times New Roman" pitchFamily="18" charset="0"/>
              </a:rPr>
              <a:t>“Truly I tell you, whatever you bind on earth will be bound in heaven, and whatever you loose on earth will be loosed in heaven.</a:t>
            </a:r>
          </a:p>
          <a:p>
            <a:pPr algn="just">
              <a:buFont typeface="Arial" charset="0"/>
              <a:buNone/>
            </a:pPr>
            <a:r>
              <a:rPr lang="en-GB" altLang="en-US" sz="4400" b="1" baseline="30000">
                <a:latin typeface="Times New Roman" pitchFamily="18" charset="0"/>
                <a:cs typeface="Times New Roman" pitchFamily="18" charset="0"/>
              </a:rPr>
              <a:t>19 </a:t>
            </a:r>
            <a:r>
              <a:rPr lang="en-GB" altLang="en-US" sz="4400">
                <a:latin typeface="Times New Roman" pitchFamily="18" charset="0"/>
                <a:cs typeface="Times New Roman" pitchFamily="18" charset="0"/>
              </a:rPr>
              <a:t>“Again, truly I tell you that if two of you on earth </a:t>
            </a:r>
            <a:r>
              <a:rPr lang="en-GB" altLang="en-US" sz="4400" b="1">
                <a:solidFill>
                  <a:srgbClr val="FF0000"/>
                </a:solidFill>
                <a:latin typeface="Times New Roman" pitchFamily="18" charset="0"/>
                <a:cs typeface="Times New Roman" pitchFamily="18" charset="0"/>
              </a:rPr>
              <a:t>agree about anything they ask for, it will be done </a:t>
            </a:r>
            <a:r>
              <a:rPr lang="en-GB" altLang="en-US" sz="4400">
                <a:latin typeface="Times New Roman" pitchFamily="18" charset="0"/>
                <a:cs typeface="Times New Roman" pitchFamily="18" charset="0"/>
              </a:rPr>
              <a:t>for them by my Father in heaven. </a:t>
            </a:r>
            <a:r>
              <a:rPr lang="en-GB" altLang="en-US" sz="4400" b="1" baseline="30000">
                <a:latin typeface="Times New Roman" pitchFamily="18" charset="0"/>
                <a:cs typeface="Times New Roman" pitchFamily="18" charset="0"/>
              </a:rPr>
              <a:t>20 </a:t>
            </a:r>
            <a:r>
              <a:rPr lang="en-GB" altLang="en-US" sz="4400">
                <a:latin typeface="Times New Roman" pitchFamily="18" charset="0"/>
                <a:cs typeface="Times New Roman" pitchFamily="18" charset="0"/>
              </a:rPr>
              <a:t>For where two or three gather in my name, there am I with them.”</a:t>
            </a:r>
          </a:p>
        </p:txBody>
      </p:sp>
      <p:sp>
        <p:nvSpPr>
          <p:cNvPr id="2" name="Rectangle 1"/>
          <p:cNvSpPr>
            <a:spLocks noChangeArrowheads="1"/>
          </p:cNvSpPr>
          <p:nvPr/>
        </p:nvSpPr>
        <p:spPr bwMode="auto">
          <a:xfrm>
            <a:off x="3938588" y="196850"/>
            <a:ext cx="4962525"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4400" b="1">
                <a:solidFill>
                  <a:srgbClr val="FFFF00"/>
                </a:solidFill>
                <a:latin typeface="Times New Roman" pitchFamily="18" charset="0"/>
                <a:cs typeface="Times New Roman" pitchFamily="18" charset="0"/>
              </a:rPr>
              <a:t>There are promises.</a:t>
            </a:r>
            <a:endParaRPr lang="en-GB" altLang="en-US" sz="4400">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additive="base">
                                        <p:cTn id="14" dur="500" fill="hold"/>
                                        <p:tgtEl>
                                          <p:spTgt spid="3"/>
                                        </p:tgtEl>
                                        <p:attrNameLst>
                                          <p:attrName>ppt_x</p:attrName>
                                        </p:attrNameLst>
                                      </p:cBhvr>
                                      <p:tavLst>
                                        <p:tav tm="0">
                                          <p:val>
                                            <p:strVal val="#ppt_x"/>
                                          </p:val>
                                        </p:tav>
                                        <p:tav tm="100000">
                                          <p:val>
                                            <p:strVal val="#ppt_x"/>
                                          </p:val>
                                        </p:tav>
                                      </p:tavLst>
                                    </p:anim>
                                    <p:anim calcmode="lin" valueType="num">
                                      <p:cBhvr additive="base">
                                        <p:cTn id="15"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433388" y="1570038"/>
            <a:ext cx="11258550" cy="13287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defRPr/>
            </a:pPr>
            <a:r>
              <a:rPr lang="en-GB" sz="4000" dirty="0" smtClean="0">
                <a:latin typeface="Times New Roman" panose="02020603050405020304" pitchFamily="18" charset="0"/>
                <a:cs typeface="Times New Roman" panose="02020603050405020304" pitchFamily="18" charset="0"/>
              </a:rPr>
              <a:t>So Abram went, as the </a:t>
            </a:r>
            <a:r>
              <a:rPr lang="en-GB" sz="4000" cap="small" dirty="0" smtClean="0">
                <a:latin typeface="Times New Roman" panose="02020603050405020304" pitchFamily="18" charset="0"/>
                <a:cs typeface="Times New Roman" panose="02020603050405020304" pitchFamily="18" charset="0"/>
              </a:rPr>
              <a:t>Lord</a:t>
            </a:r>
            <a:r>
              <a:rPr lang="en-GB" sz="4000" dirty="0" smtClean="0">
                <a:latin typeface="Times New Roman" panose="02020603050405020304" pitchFamily="18" charset="0"/>
                <a:cs typeface="Times New Roman" panose="02020603050405020304" pitchFamily="18" charset="0"/>
              </a:rPr>
              <a:t> had told him;…</a:t>
            </a:r>
          </a:p>
          <a:p>
            <a:pPr>
              <a:buFont typeface="Arial" charset="0"/>
              <a:buNone/>
              <a:defRPr/>
            </a:pPr>
            <a:r>
              <a:rPr lang="en-GB" altLang="en-US" sz="4000" b="1" dirty="0" smtClean="0">
                <a:solidFill>
                  <a:srgbClr val="000099"/>
                </a:solidFill>
                <a:latin typeface="Times New Roman" pitchFamily="18" charset="0"/>
                <a:cs typeface="Times New Roman" pitchFamily="18" charset="0"/>
              </a:rPr>
              <a:t>Genesis 12:4 (NIV)</a:t>
            </a:r>
            <a:endParaRPr lang="en-GB" altLang="en-US" sz="1400" b="1" dirty="0" smtClean="0">
              <a:solidFill>
                <a:srgbClr val="000099"/>
              </a:solidFill>
              <a:latin typeface="Times New Roman" pitchFamily="18" charset="0"/>
              <a:cs typeface="Times New Roman" pitchFamily="18" charset="0"/>
            </a:endParaRPr>
          </a:p>
        </p:txBody>
      </p:sp>
      <p:sp>
        <p:nvSpPr>
          <p:cNvPr id="2" name="Rectangle 1"/>
          <p:cNvSpPr>
            <a:spLocks noChangeArrowheads="1"/>
          </p:cNvSpPr>
          <p:nvPr/>
        </p:nvSpPr>
        <p:spPr bwMode="auto">
          <a:xfrm>
            <a:off x="433388" y="407988"/>
            <a:ext cx="6543675"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4400" b="1">
                <a:solidFill>
                  <a:srgbClr val="FFFF00"/>
                </a:solidFill>
                <a:latin typeface="Times New Roman" pitchFamily="18" charset="0"/>
                <a:cs typeface="Times New Roman" pitchFamily="18" charset="0"/>
              </a:rPr>
              <a:t>III. Obedience is required.</a:t>
            </a:r>
            <a:endParaRPr lang="en-GB" altLang="en-US" sz="4400">
              <a:solidFill>
                <a:srgbClr val="FFFF00"/>
              </a:solidFill>
              <a:latin typeface="Times New Roman" pitchFamily="18" charset="0"/>
              <a:cs typeface="Times New Roman" pitchFamily="18" charset="0"/>
            </a:endParaRPr>
          </a:p>
        </p:txBody>
      </p:sp>
      <p:pic>
        <p:nvPicPr>
          <p:cNvPr id="10246" name="Picture 6" descr="Image result for Ur of the Chaldean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81350" y="3273425"/>
            <a:ext cx="424815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42" presetClass="entr" presetSubtype="0" fill="hold" nodeType="clickEffect">
                                  <p:stCondLst>
                                    <p:cond delay="0"/>
                                  </p:stCondLst>
                                  <p:childTnLst>
                                    <p:set>
                                      <p:cBhvr>
                                        <p:cTn id="16" dur="1" fill="hold">
                                          <p:stCondLst>
                                            <p:cond delay="0"/>
                                          </p:stCondLst>
                                        </p:cTn>
                                        <p:tgtEl>
                                          <p:spTgt spid="10246"/>
                                        </p:tgtEl>
                                        <p:attrNameLst>
                                          <p:attrName>style.visibility</p:attrName>
                                        </p:attrNameLst>
                                      </p:cBhvr>
                                      <p:to>
                                        <p:strVal val="visible"/>
                                      </p:to>
                                    </p:set>
                                    <p:animEffect transition="in" filter="fade">
                                      <p:cBhvr>
                                        <p:cTn id="17" dur="1000"/>
                                        <p:tgtEl>
                                          <p:spTgt spid="10246"/>
                                        </p:tgtEl>
                                      </p:cBhvr>
                                    </p:animEffect>
                                    <p:anim calcmode="lin" valueType="num">
                                      <p:cBhvr>
                                        <p:cTn id="18" dur="1000" fill="hold"/>
                                        <p:tgtEl>
                                          <p:spTgt spid="10246"/>
                                        </p:tgtEl>
                                        <p:attrNameLst>
                                          <p:attrName>ppt_x</p:attrName>
                                        </p:attrNameLst>
                                      </p:cBhvr>
                                      <p:tavLst>
                                        <p:tav tm="0">
                                          <p:val>
                                            <p:strVal val="#ppt_x"/>
                                          </p:val>
                                        </p:tav>
                                        <p:tav tm="100000">
                                          <p:val>
                                            <p:strVal val="#ppt_x"/>
                                          </p:val>
                                        </p:tav>
                                      </p:tavLst>
                                    </p:anim>
                                    <p:anim calcmode="lin" valueType="num">
                                      <p:cBhvr>
                                        <p:cTn id="19" dur="1000" fill="hold"/>
                                        <p:tgtEl>
                                          <p:spTgt spid="1024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autoUpdateAnimBg="0"/>
      <p:bldP spid="2"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Rectangle 6"/>
          <p:cNvSpPr>
            <a:spLocks noChangeArrowheads="1"/>
          </p:cNvSpPr>
          <p:nvPr/>
        </p:nvSpPr>
        <p:spPr bwMode="auto">
          <a:xfrm>
            <a:off x="630238" y="538163"/>
            <a:ext cx="10999787" cy="708025"/>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defRPr/>
            </a:pPr>
            <a:r>
              <a:rPr lang="en-GB" sz="4000" b="1" baseline="30000" dirty="0" smtClean="0">
                <a:latin typeface="Times New Roman" panose="02020603050405020304" pitchFamily="18" charset="0"/>
                <a:cs typeface="Times New Roman" panose="02020603050405020304" pitchFamily="18" charset="0"/>
              </a:rPr>
              <a:t>7 </a:t>
            </a:r>
            <a:r>
              <a:rPr lang="en-GB" sz="4000" dirty="0" smtClean="0">
                <a:latin typeface="Times New Roman" panose="02020603050405020304" pitchFamily="18" charset="0"/>
                <a:cs typeface="Times New Roman" panose="02020603050405020304" pitchFamily="18" charset="0"/>
              </a:rPr>
              <a:t>The </a:t>
            </a:r>
            <a:r>
              <a:rPr lang="en-GB" sz="4000" cap="small" dirty="0" smtClean="0">
                <a:latin typeface="Times New Roman" panose="02020603050405020304" pitchFamily="18" charset="0"/>
                <a:cs typeface="Times New Roman" panose="02020603050405020304" pitchFamily="18" charset="0"/>
              </a:rPr>
              <a:t>Lord</a:t>
            </a:r>
            <a:r>
              <a:rPr lang="en-GB" sz="4000" dirty="0" smtClean="0">
                <a:latin typeface="Times New Roman" panose="02020603050405020304" pitchFamily="18" charset="0"/>
                <a:cs typeface="Times New Roman" panose="02020603050405020304" pitchFamily="18" charset="0"/>
              </a:rPr>
              <a:t> appeared to Abram…</a:t>
            </a:r>
            <a:endParaRPr lang="en-GB" altLang="en-US" sz="4000" dirty="0" smtClean="0">
              <a:latin typeface="Times New Roman" pitchFamily="18" charset="0"/>
              <a:cs typeface="Times New Roman" pitchFamily="18" charset="0"/>
            </a:endParaRPr>
          </a:p>
        </p:txBody>
      </p:sp>
      <p:sp>
        <p:nvSpPr>
          <p:cNvPr id="4" name="Rectangle 3"/>
          <p:cNvSpPr>
            <a:spLocks noChangeArrowheads="1"/>
          </p:cNvSpPr>
          <p:nvPr/>
        </p:nvSpPr>
        <p:spPr bwMode="auto">
          <a:xfrm>
            <a:off x="630238" y="1987550"/>
            <a:ext cx="10999787" cy="13239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defRPr/>
            </a:pPr>
            <a:r>
              <a:rPr lang="en-GB" sz="4000" dirty="0" smtClean="0">
                <a:latin typeface="Times New Roman" panose="02020603050405020304" pitchFamily="18" charset="0"/>
                <a:cs typeface="Times New Roman" panose="02020603050405020304" pitchFamily="18" charset="0"/>
              </a:rPr>
              <a:t>So </a:t>
            </a:r>
            <a:r>
              <a:rPr lang="en-GB" sz="4000" dirty="0" smtClean="0">
                <a:solidFill>
                  <a:srgbClr val="FF0000"/>
                </a:solidFill>
                <a:latin typeface="Times New Roman" panose="02020603050405020304" pitchFamily="18" charset="0"/>
                <a:cs typeface="Times New Roman" panose="02020603050405020304" pitchFamily="18" charset="0"/>
              </a:rPr>
              <a:t>he built an altar </a:t>
            </a:r>
            <a:r>
              <a:rPr lang="en-GB" sz="4000" dirty="0" smtClean="0">
                <a:latin typeface="Times New Roman" panose="02020603050405020304" pitchFamily="18" charset="0"/>
                <a:cs typeface="Times New Roman" panose="02020603050405020304" pitchFamily="18" charset="0"/>
              </a:rPr>
              <a:t>there to the </a:t>
            </a:r>
            <a:r>
              <a:rPr lang="en-GB" sz="4000" cap="small" dirty="0" smtClean="0">
                <a:latin typeface="Times New Roman" panose="02020603050405020304" pitchFamily="18" charset="0"/>
                <a:cs typeface="Times New Roman" panose="02020603050405020304" pitchFamily="18" charset="0"/>
              </a:rPr>
              <a:t>Lord</a:t>
            </a:r>
            <a:r>
              <a:rPr lang="en-GB" sz="4000" dirty="0" smtClean="0">
                <a:latin typeface="Times New Roman" panose="02020603050405020304" pitchFamily="18" charset="0"/>
                <a:cs typeface="Times New Roman" panose="02020603050405020304" pitchFamily="18" charset="0"/>
              </a:rPr>
              <a:t>, who had appeared to him.</a:t>
            </a:r>
            <a:endParaRPr lang="en-GB" altLang="en-US" sz="4000" dirty="0">
              <a:latin typeface="Times New Roman" pitchFamily="18" charset="0"/>
              <a:cs typeface="Times New Roman" pitchFamily="18" charset="0"/>
            </a:endParaRPr>
          </a:p>
        </p:txBody>
      </p:sp>
      <p:sp>
        <p:nvSpPr>
          <p:cNvPr id="3" name="Rectangle 2"/>
          <p:cNvSpPr>
            <a:spLocks noChangeArrowheads="1"/>
          </p:cNvSpPr>
          <p:nvPr/>
        </p:nvSpPr>
        <p:spPr bwMode="auto">
          <a:xfrm>
            <a:off x="630238" y="4267200"/>
            <a:ext cx="10999787" cy="21224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400" b="1" baseline="30000">
                <a:latin typeface="Times New Roman" pitchFamily="18" charset="0"/>
                <a:cs typeface="Times New Roman" pitchFamily="18" charset="0"/>
              </a:rPr>
              <a:t>“</a:t>
            </a:r>
            <a:r>
              <a:rPr lang="en-GB" altLang="en-US" sz="4400">
                <a:latin typeface="Times New Roman" pitchFamily="18" charset="0"/>
                <a:cs typeface="Times New Roman" pitchFamily="18" charset="0"/>
              </a:rPr>
              <a:t>Instead, they were longing for a better country—a heavenly one.”</a:t>
            </a:r>
          </a:p>
          <a:p>
            <a:pPr algn="just">
              <a:lnSpc>
                <a:spcPct val="100000"/>
              </a:lnSpc>
              <a:spcBef>
                <a:spcPct val="0"/>
              </a:spcBef>
              <a:buFontTx/>
              <a:buNone/>
            </a:pPr>
            <a:r>
              <a:rPr lang="en-GB" altLang="en-US" sz="4400" b="1">
                <a:solidFill>
                  <a:srgbClr val="0000CC"/>
                </a:solidFill>
                <a:latin typeface="Times New Roman" pitchFamily="18" charset="0"/>
                <a:cs typeface="Times New Roman" pitchFamily="18" charset="0"/>
              </a:rPr>
              <a:t>Hebrews 11:16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arn(inVertical)">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4" grpId="0" animBg="1"/>
      <p:bldP spid="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576263" y="350838"/>
            <a:ext cx="963612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 typeface="Arial" charset="0"/>
              <a:buNone/>
            </a:pPr>
            <a:r>
              <a:rPr lang="en-GB" altLang="en-US" sz="4400" b="1">
                <a:solidFill>
                  <a:srgbClr val="FFFF00"/>
                </a:solidFill>
                <a:latin typeface="Times New Roman" pitchFamily="18" charset="0"/>
                <a:cs typeface="Times New Roman" pitchFamily="18" charset="0"/>
              </a:rPr>
              <a:t>IV. There will be challenges on the way.</a:t>
            </a:r>
            <a:endParaRPr lang="en-GB" altLang="en-US" sz="4400">
              <a:solidFill>
                <a:srgbClr val="FFFF00"/>
              </a:solidFill>
              <a:latin typeface="Times New Roman" pitchFamily="18" charset="0"/>
              <a:cs typeface="Times New Roman" pitchFamily="18" charset="0"/>
            </a:endParaRPr>
          </a:p>
        </p:txBody>
      </p:sp>
      <p:sp>
        <p:nvSpPr>
          <p:cNvPr id="5" name="Rectangle 4"/>
          <p:cNvSpPr>
            <a:spLocks noChangeArrowheads="1"/>
          </p:cNvSpPr>
          <p:nvPr/>
        </p:nvSpPr>
        <p:spPr bwMode="auto">
          <a:xfrm>
            <a:off x="525463" y="2128838"/>
            <a:ext cx="11017250" cy="44005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b="1" baseline="30000">
                <a:latin typeface="Times New Roman" pitchFamily="18" charset="0"/>
                <a:cs typeface="Times New Roman" pitchFamily="18" charset="0"/>
              </a:rPr>
              <a:t>11 </a:t>
            </a:r>
            <a:r>
              <a:rPr lang="en-GB" altLang="en-US" sz="4000">
                <a:latin typeface="Times New Roman" pitchFamily="18" charset="0"/>
                <a:cs typeface="Times New Roman" pitchFamily="18" charset="0"/>
              </a:rPr>
              <a:t>As he was about to enter Egypt, he said to his wife Sarai, “I know what a beautiful woman you are. </a:t>
            </a:r>
            <a:r>
              <a:rPr lang="en-GB" altLang="en-US" sz="4000" b="1" baseline="30000">
                <a:latin typeface="Times New Roman" pitchFamily="18" charset="0"/>
                <a:cs typeface="Times New Roman" pitchFamily="18" charset="0"/>
              </a:rPr>
              <a:t>12 </a:t>
            </a:r>
            <a:r>
              <a:rPr lang="en-GB" altLang="en-US" sz="4000">
                <a:latin typeface="Times New Roman" pitchFamily="18" charset="0"/>
                <a:cs typeface="Times New Roman" pitchFamily="18" charset="0"/>
              </a:rPr>
              <a:t>When the Egyptians see you, they will say, ‘This is his wife.’ Then they will kill me but will let you live. </a:t>
            </a:r>
            <a:r>
              <a:rPr lang="en-GB" altLang="en-US" sz="4000" b="1" baseline="30000">
                <a:latin typeface="Times New Roman" pitchFamily="18" charset="0"/>
                <a:cs typeface="Times New Roman" pitchFamily="18" charset="0"/>
              </a:rPr>
              <a:t>13 </a:t>
            </a:r>
            <a:r>
              <a:rPr lang="en-GB" altLang="en-US" sz="4000">
                <a:latin typeface="Times New Roman" pitchFamily="18" charset="0"/>
                <a:cs typeface="Times New Roman" pitchFamily="18" charset="0"/>
              </a:rPr>
              <a:t>Say you are my sister, so that I will be treated well for your sake and my life will be spared because of you.”</a:t>
            </a:r>
          </a:p>
        </p:txBody>
      </p:sp>
      <p:sp>
        <p:nvSpPr>
          <p:cNvPr id="3" name="Rectangle 2"/>
          <p:cNvSpPr>
            <a:spLocks noChangeArrowheads="1"/>
          </p:cNvSpPr>
          <p:nvPr/>
        </p:nvSpPr>
        <p:spPr bwMode="auto">
          <a:xfrm>
            <a:off x="1239838" y="1319213"/>
            <a:ext cx="95885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baseline="30000">
                <a:solidFill>
                  <a:schemeClr val="bg1"/>
                </a:solidFill>
                <a:latin typeface="Francis" pitchFamily="34" charset="0"/>
              </a:rPr>
              <a:t>10 </a:t>
            </a:r>
            <a:r>
              <a:rPr lang="en-GB" altLang="en-US" sz="4000" b="1">
                <a:solidFill>
                  <a:schemeClr val="bg1"/>
                </a:solidFill>
                <a:latin typeface="Francis" pitchFamily="34" charset="0"/>
              </a:rPr>
              <a:t>Now there was a famine in the land…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barn(inVertical)">
                                      <p:cBhvr>
                                        <p:cTn id="1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P spid="5" grpId="0" animBg="1" autoUpdateAnimBg="0"/>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p:cNvSpPr>
            <a:spLocks noChangeArrowheads="1"/>
          </p:cNvSpPr>
          <p:nvPr/>
        </p:nvSpPr>
        <p:spPr bwMode="auto">
          <a:xfrm>
            <a:off x="525463" y="252413"/>
            <a:ext cx="11017250" cy="13239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defRPr/>
            </a:pPr>
            <a:r>
              <a:rPr lang="en-GB" sz="4000" b="1" baseline="30000" dirty="0" smtClean="0">
                <a:latin typeface="Times New Roman" panose="02020603050405020304" pitchFamily="18" charset="0"/>
                <a:cs typeface="Times New Roman" panose="02020603050405020304" pitchFamily="18" charset="0"/>
              </a:rPr>
              <a:t>17 </a:t>
            </a:r>
            <a:r>
              <a:rPr lang="en-GB" sz="4000" dirty="0" smtClean="0">
                <a:latin typeface="Times New Roman" panose="02020603050405020304" pitchFamily="18" charset="0"/>
                <a:cs typeface="Times New Roman" panose="02020603050405020304" pitchFamily="18" charset="0"/>
              </a:rPr>
              <a:t>But the </a:t>
            </a:r>
            <a:r>
              <a:rPr lang="en-GB" sz="4000" cap="small" dirty="0" smtClean="0">
                <a:latin typeface="Times New Roman" panose="02020603050405020304" pitchFamily="18" charset="0"/>
                <a:cs typeface="Times New Roman" panose="02020603050405020304" pitchFamily="18" charset="0"/>
              </a:rPr>
              <a:t>Lord</a:t>
            </a:r>
            <a:r>
              <a:rPr lang="en-GB" sz="4000" dirty="0" smtClean="0">
                <a:latin typeface="Times New Roman" panose="02020603050405020304" pitchFamily="18" charset="0"/>
                <a:cs typeface="Times New Roman" panose="02020603050405020304" pitchFamily="18" charset="0"/>
              </a:rPr>
              <a:t> inflicted serious diseases on Pharaoh and his household because of Abram’s wife Sarai. </a:t>
            </a:r>
            <a:endParaRPr lang="en-GB" altLang="en-US" sz="4000" dirty="0" smtClean="0">
              <a:latin typeface="Times New Roman" pitchFamily="18" charset="0"/>
              <a:cs typeface="Times New Roman" pitchFamily="18" charset="0"/>
            </a:endParaRPr>
          </a:p>
        </p:txBody>
      </p:sp>
      <p:sp>
        <p:nvSpPr>
          <p:cNvPr id="4" name="Rectangle 3"/>
          <p:cNvSpPr>
            <a:spLocks noChangeArrowheads="1"/>
          </p:cNvSpPr>
          <p:nvPr/>
        </p:nvSpPr>
        <p:spPr bwMode="auto">
          <a:xfrm>
            <a:off x="525463" y="1860550"/>
            <a:ext cx="11017250" cy="44021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b="1" baseline="30000">
                <a:latin typeface="Times New Roman" pitchFamily="18" charset="0"/>
                <a:cs typeface="Times New Roman" pitchFamily="18" charset="0"/>
              </a:rPr>
              <a:t>18 </a:t>
            </a:r>
            <a:r>
              <a:rPr lang="en-GB" altLang="en-US" sz="4000">
                <a:latin typeface="Times New Roman" pitchFamily="18" charset="0"/>
                <a:cs typeface="Times New Roman" pitchFamily="18" charset="0"/>
              </a:rPr>
              <a:t>So Pharaoh summoned Abram. “What have you done to me?” he said. “Why didn’t you tell me she was your wife? </a:t>
            </a:r>
            <a:r>
              <a:rPr lang="en-GB" altLang="en-US" sz="4000" b="1" baseline="30000">
                <a:latin typeface="Times New Roman" pitchFamily="18" charset="0"/>
                <a:cs typeface="Times New Roman" pitchFamily="18" charset="0"/>
              </a:rPr>
              <a:t>19 </a:t>
            </a:r>
            <a:r>
              <a:rPr lang="en-GB" altLang="en-US" sz="4000">
                <a:latin typeface="Times New Roman" pitchFamily="18" charset="0"/>
                <a:cs typeface="Times New Roman" pitchFamily="18" charset="0"/>
              </a:rPr>
              <a:t>Why did you say, ‘She is my sister,’ so that I took her to be my wife? Now then, here is your wife. Take her and go!” </a:t>
            </a:r>
            <a:r>
              <a:rPr lang="en-GB" altLang="en-US" sz="4000" b="1" baseline="30000">
                <a:latin typeface="Times New Roman" pitchFamily="18" charset="0"/>
                <a:cs typeface="Times New Roman" pitchFamily="18" charset="0"/>
              </a:rPr>
              <a:t>20 </a:t>
            </a:r>
            <a:r>
              <a:rPr lang="en-GB" altLang="en-US" sz="4000">
                <a:latin typeface="Times New Roman" pitchFamily="18" charset="0"/>
                <a:cs typeface="Times New Roman" pitchFamily="18" charset="0"/>
              </a:rPr>
              <a:t>Then Pharaoh gave orders about Abram to his men, and they sent him on his way, with his wife and everything he had.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autoUpdateAnimBg="0"/>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p:cNvSpPr>
            <a:spLocks noChangeArrowheads="1"/>
          </p:cNvSpPr>
          <p:nvPr/>
        </p:nvSpPr>
        <p:spPr bwMode="auto">
          <a:xfrm>
            <a:off x="630238" y="1589088"/>
            <a:ext cx="11018837" cy="13239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b="1">
                <a:latin typeface="Times New Roman" pitchFamily="18" charset="0"/>
                <a:cs typeface="Times New Roman" pitchFamily="18" charset="0"/>
              </a:rPr>
              <a:t>“</a:t>
            </a:r>
            <a:r>
              <a:rPr lang="en-GB" altLang="en-US" sz="4000" b="1">
                <a:solidFill>
                  <a:srgbClr val="FF0000"/>
                </a:solidFill>
                <a:latin typeface="Times New Roman" pitchFamily="18" charset="0"/>
                <a:cs typeface="Times New Roman" pitchFamily="18" charset="0"/>
              </a:rPr>
              <a:t>I am the way</a:t>
            </a:r>
            <a:r>
              <a:rPr lang="en-GB" altLang="en-US" sz="4000" b="1">
                <a:latin typeface="Times New Roman" pitchFamily="18" charset="0"/>
                <a:cs typeface="Times New Roman" pitchFamily="18" charset="0"/>
              </a:rPr>
              <a:t> and the truth and the life. No one comes to the Father except through me.”</a:t>
            </a:r>
          </a:p>
        </p:txBody>
      </p:sp>
      <p:sp>
        <p:nvSpPr>
          <p:cNvPr id="2" name="Rectangle 1"/>
          <p:cNvSpPr>
            <a:spLocks noChangeArrowheads="1"/>
          </p:cNvSpPr>
          <p:nvPr/>
        </p:nvSpPr>
        <p:spPr bwMode="auto">
          <a:xfrm>
            <a:off x="1816100" y="407988"/>
            <a:ext cx="78962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a:solidFill>
                  <a:schemeClr val="bg1"/>
                </a:solidFill>
                <a:latin typeface="Times New Roman" pitchFamily="18" charset="0"/>
                <a:cs typeface="Times New Roman" pitchFamily="18" charset="0"/>
              </a:rPr>
              <a:t>This is a declaration that is exclusive.</a:t>
            </a:r>
          </a:p>
        </p:txBody>
      </p:sp>
      <p:sp>
        <p:nvSpPr>
          <p:cNvPr id="3" name="Rectangle 2"/>
          <p:cNvSpPr>
            <a:spLocks noChangeArrowheads="1"/>
          </p:cNvSpPr>
          <p:nvPr/>
        </p:nvSpPr>
        <p:spPr bwMode="auto">
          <a:xfrm>
            <a:off x="630238" y="3797300"/>
            <a:ext cx="11018837" cy="28003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400" baseline="30000">
                <a:latin typeface="Times New Roman" pitchFamily="18" charset="0"/>
                <a:cs typeface="Times New Roman" pitchFamily="18" charset="0"/>
              </a:rPr>
              <a:t>“</a:t>
            </a:r>
            <a:r>
              <a:rPr lang="en-GB" altLang="en-US" sz="4400">
                <a:latin typeface="Times New Roman" pitchFamily="18" charset="0"/>
                <a:cs typeface="Times New Roman" pitchFamily="18" charset="0"/>
              </a:rPr>
              <a:t>Salvation is found in no one else, for there is no other name under heaven given to mankind by which we must be saved.” </a:t>
            </a:r>
          </a:p>
          <a:p>
            <a:pPr algn="just">
              <a:lnSpc>
                <a:spcPct val="100000"/>
              </a:lnSpc>
              <a:spcBef>
                <a:spcPct val="0"/>
              </a:spcBef>
              <a:buFontTx/>
              <a:buNone/>
            </a:pPr>
            <a:r>
              <a:rPr lang="en-GB" altLang="en-US" sz="4400" b="1" i="1">
                <a:solidFill>
                  <a:srgbClr val="FF0000"/>
                </a:solidFill>
                <a:latin typeface="Times New Roman" pitchFamily="18" charset="0"/>
                <a:cs typeface="Times New Roman" pitchFamily="18" charset="0"/>
              </a:rPr>
              <a:t>Acts 4:12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arn(inVertical)">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autoUpdateAnimBg="0"/>
      <p:bldP spid="2" grpId="0"/>
      <p:bldP spid="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712788" y="280988"/>
            <a:ext cx="11017250" cy="57864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b="1">
                <a:latin typeface="Times New Roman" pitchFamily="18" charset="0"/>
                <a:cs typeface="Times New Roman" pitchFamily="18" charset="0"/>
              </a:rPr>
              <a:t>F.F. Bruce writes;</a:t>
            </a:r>
          </a:p>
          <a:p>
            <a:pPr algn="just">
              <a:lnSpc>
                <a:spcPct val="100000"/>
              </a:lnSpc>
              <a:spcBef>
                <a:spcPct val="0"/>
              </a:spcBef>
              <a:buFontTx/>
              <a:buNone/>
            </a:pPr>
            <a:r>
              <a:rPr lang="en-GB" altLang="en-US" sz="3600">
                <a:latin typeface="Times New Roman" pitchFamily="18" charset="0"/>
                <a:cs typeface="Times New Roman" pitchFamily="18" charset="0"/>
              </a:rPr>
              <a:t>‘He [Jesus] is, in fact, the only way by which men and women may come to the Father; there is no other way. If this seems </a:t>
            </a:r>
            <a:r>
              <a:rPr lang="en-GB" altLang="en-US" sz="3600" b="1">
                <a:latin typeface="Times New Roman" pitchFamily="18" charset="0"/>
                <a:cs typeface="Times New Roman" pitchFamily="18" charset="0"/>
              </a:rPr>
              <a:t>offensively exclusive</a:t>
            </a:r>
            <a:r>
              <a:rPr lang="en-GB" altLang="en-US" sz="3600">
                <a:latin typeface="Times New Roman" pitchFamily="18" charset="0"/>
                <a:cs typeface="Times New Roman" pitchFamily="18" charset="0"/>
              </a:rPr>
              <a:t>, let it be borne in mind that the one who makes the claim is the incarnate Word, the revealer of the Father. If God has no avenue of communication with mankind apart from his Word…mankind has not avenue of approach to God apart from the same Word, who became flesh and dwelt among us in order to supply such an avenue of approach.</a:t>
            </a:r>
          </a:p>
          <a:p>
            <a:pPr algn="just">
              <a:lnSpc>
                <a:spcPct val="100000"/>
              </a:lnSpc>
              <a:spcBef>
                <a:spcPct val="0"/>
              </a:spcBef>
              <a:buFontTx/>
              <a:buNone/>
            </a:pPr>
            <a:r>
              <a:rPr lang="en-GB" altLang="en-US" sz="1400" b="1">
                <a:solidFill>
                  <a:srgbClr val="0000CC"/>
                </a:solidFill>
              </a:rPr>
              <a:t>MacArthur New Testament Commentary, J</a:t>
            </a:r>
            <a:r>
              <a:rPr lang="en-GB" altLang="en-US" sz="1400" b="1" i="1">
                <a:solidFill>
                  <a:srgbClr val="0000CC"/>
                </a:solidFill>
              </a:rPr>
              <a:t>ohn 12-21,</a:t>
            </a:r>
            <a:r>
              <a:rPr lang="en-GB" altLang="en-US" sz="1400" b="1">
                <a:solidFill>
                  <a:srgbClr val="0000CC"/>
                </a:solidFill>
              </a:rPr>
              <a:t>Moody Publishers, Chicago, 2008, p103</a:t>
            </a:r>
            <a:endParaRPr lang="en-GB" altLang="en-US" sz="1400" b="1" i="1">
              <a:solidFill>
                <a:srgbClr val="0000CC"/>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561975" y="280988"/>
            <a:ext cx="11168063" cy="19383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a:latin typeface="Times New Roman" pitchFamily="18" charset="0"/>
                <a:cs typeface="Times New Roman" pitchFamily="18" charset="0"/>
              </a:rPr>
              <a:t>Now this is </a:t>
            </a:r>
            <a:r>
              <a:rPr lang="en-GB" altLang="en-US" sz="4000" b="1">
                <a:solidFill>
                  <a:srgbClr val="FF0000"/>
                </a:solidFill>
                <a:latin typeface="Times New Roman" pitchFamily="18" charset="0"/>
                <a:cs typeface="Times New Roman" pitchFamily="18" charset="0"/>
              </a:rPr>
              <a:t>eternal life</a:t>
            </a:r>
            <a:r>
              <a:rPr lang="en-GB" altLang="en-US" sz="4000">
                <a:latin typeface="Times New Roman" pitchFamily="18" charset="0"/>
                <a:cs typeface="Times New Roman" pitchFamily="18" charset="0"/>
              </a:rPr>
              <a:t>: that they know you, the only true God, and Jesus Christ, whom you have sent. </a:t>
            </a:r>
          </a:p>
          <a:p>
            <a:pPr algn="just">
              <a:lnSpc>
                <a:spcPct val="100000"/>
              </a:lnSpc>
              <a:spcBef>
                <a:spcPct val="0"/>
              </a:spcBef>
              <a:buFontTx/>
              <a:buNone/>
            </a:pPr>
            <a:r>
              <a:rPr lang="en-GB" altLang="en-US" sz="4000" b="1" i="1">
                <a:solidFill>
                  <a:srgbClr val="0000CC"/>
                </a:solidFill>
                <a:latin typeface="Times New Roman" pitchFamily="18" charset="0"/>
                <a:cs typeface="Times New Roman" pitchFamily="18" charset="0"/>
              </a:rPr>
              <a:t>John 17:2 (NIV)</a:t>
            </a:r>
            <a:endParaRPr lang="en-GB" altLang="en-US" sz="4000" b="1">
              <a:solidFill>
                <a:srgbClr val="0000CC"/>
              </a:solidFill>
              <a:latin typeface="Times New Roman" pitchFamily="18" charset="0"/>
              <a:cs typeface="Times New Roman" pitchFamily="18" charset="0"/>
            </a:endParaRPr>
          </a:p>
        </p:txBody>
      </p:sp>
      <p:sp>
        <p:nvSpPr>
          <p:cNvPr id="2" name="Rectangle 1"/>
          <p:cNvSpPr>
            <a:spLocks noChangeArrowheads="1"/>
          </p:cNvSpPr>
          <p:nvPr/>
        </p:nvSpPr>
        <p:spPr bwMode="auto">
          <a:xfrm>
            <a:off x="512763" y="3994150"/>
            <a:ext cx="1126648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chemeClr val="bg1"/>
                </a:solidFill>
                <a:latin typeface="Times New Roman" pitchFamily="18" charset="0"/>
                <a:cs typeface="Times New Roman" pitchFamily="18" charset="0"/>
              </a:rPr>
              <a:t>Are you willing to accept His calling this morning?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pic>
        <p:nvPicPr>
          <p:cNvPr id="36866" name="Picture 2" descr="Image result for Creative lif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54200" y="288925"/>
            <a:ext cx="7540625" cy="424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a:spLocks noChangeArrowheads="1"/>
          </p:cNvSpPr>
          <p:nvPr/>
        </p:nvSpPr>
        <p:spPr bwMode="auto">
          <a:xfrm>
            <a:off x="1173163" y="5084763"/>
            <a:ext cx="10466387"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6000" b="1">
                <a:solidFill>
                  <a:schemeClr val="bg1"/>
                </a:solidFill>
                <a:latin typeface="Times New Roman" pitchFamily="18" charset="0"/>
                <a:cs typeface="Times New Roman" pitchFamily="18" charset="0"/>
              </a:rPr>
              <a:t>But what about </a:t>
            </a:r>
            <a:r>
              <a:rPr lang="en-GB" altLang="en-US" sz="6000" b="1">
                <a:solidFill>
                  <a:srgbClr val="FFFF00"/>
                </a:solidFill>
                <a:latin typeface="Times New Roman" pitchFamily="18" charset="0"/>
                <a:cs typeface="Times New Roman" pitchFamily="18" charset="0"/>
              </a:rPr>
              <a:t>Spiritual Life?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36866"/>
                                        </p:tgtEl>
                                        <p:attrNameLst>
                                          <p:attrName>style.visibility</p:attrName>
                                        </p:attrNameLst>
                                      </p:cBhvr>
                                      <p:to>
                                        <p:strVal val="visible"/>
                                      </p:to>
                                    </p:set>
                                    <p:animEffect transition="in" filter="fade">
                                      <p:cBhvr>
                                        <p:cTn id="7" dur="1000"/>
                                        <p:tgtEl>
                                          <p:spTgt spid="36866"/>
                                        </p:tgtEl>
                                      </p:cBhvr>
                                    </p:animEffect>
                                    <p:anim calcmode="lin" valueType="num">
                                      <p:cBhvr>
                                        <p:cTn id="8" dur="1000" fill="hold"/>
                                        <p:tgtEl>
                                          <p:spTgt spid="36866"/>
                                        </p:tgtEl>
                                        <p:attrNameLst>
                                          <p:attrName>ppt_x</p:attrName>
                                        </p:attrNameLst>
                                      </p:cBhvr>
                                      <p:tavLst>
                                        <p:tav tm="0">
                                          <p:val>
                                            <p:strVal val="#ppt_x"/>
                                          </p:val>
                                        </p:tav>
                                        <p:tav tm="100000">
                                          <p:val>
                                            <p:strVal val="#ppt_x"/>
                                          </p:val>
                                        </p:tav>
                                      </p:tavLst>
                                    </p:anim>
                                    <p:anim calcmode="lin" valueType="num">
                                      <p:cBhvr>
                                        <p:cTn id="9" dur="1000" fill="hold"/>
                                        <p:tgtEl>
                                          <p:spTgt spid="36866"/>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barn(inVertical)">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ChangeArrowheads="1"/>
          </p:cNvSpPr>
          <p:nvPr/>
        </p:nvSpPr>
        <p:spPr bwMode="auto">
          <a:xfrm>
            <a:off x="836613" y="730250"/>
            <a:ext cx="10856912" cy="391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5400" b="1" dirty="0">
                <a:latin typeface="Times New Roman" pitchFamily="18" charset="0"/>
                <a:cs typeface="Times New Roman" pitchFamily="18" charset="0"/>
              </a:rPr>
              <a:t>“Jesus </a:t>
            </a:r>
            <a:r>
              <a:rPr lang="en-GB" altLang="en-US" sz="5400" b="1" dirty="0" smtClean="0">
                <a:latin typeface="Times New Roman" pitchFamily="18" charset="0"/>
                <a:cs typeface="Times New Roman" pitchFamily="18" charset="0"/>
              </a:rPr>
              <a:t>replied ‘I </a:t>
            </a:r>
            <a:r>
              <a:rPr lang="en-GB" altLang="en-US" sz="5400" b="1" dirty="0">
                <a:latin typeface="Times New Roman" pitchFamily="18" charset="0"/>
                <a:cs typeface="Times New Roman" pitchFamily="18" charset="0"/>
              </a:rPr>
              <a:t>am the way to God the </a:t>
            </a:r>
            <a:r>
              <a:rPr lang="en-GB" altLang="en-US" sz="5400" b="1" dirty="0" smtClean="0">
                <a:latin typeface="Times New Roman" pitchFamily="18" charset="0"/>
                <a:cs typeface="Times New Roman" pitchFamily="18" charset="0"/>
              </a:rPr>
              <a:t>Father</a:t>
            </a:r>
            <a:r>
              <a:rPr lang="en-GB" altLang="en-US" sz="5400" b="1" dirty="0">
                <a:latin typeface="Times New Roman" pitchFamily="18" charset="0"/>
                <a:cs typeface="Times New Roman" pitchFamily="18" charset="0"/>
              </a:rPr>
              <a:t>, I am the truth and the life, no one comes to the Father but through </a:t>
            </a:r>
            <a:r>
              <a:rPr lang="en-GB" altLang="en-US" sz="5400" b="1" dirty="0" smtClean="0">
                <a:latin typeface="Times New Roman" pitchFamily="18" charset="0"/>
                <a:cs typeface="Times New Roman" pitchFamily="18" charset="0"/>
              </a:rPr>
              <a:t>Me’ ”.</a:t>
            </a:r>
            <a:endParaRPr lang="en-GB" altLang="en-US" sz="5400" b="1" dirty="0">
              <a:latin typeface="Times New Roman" pitchFamily="18" charset="0"/>
              <a:cs typeface="Times New Roman" pitchFamily="18" charset="0"/>
            </a:endParaRPr>
          </a:p>
          <a:p>
            <a:pPr>
              <a:lnSpc>
                <a:spcPct val="100000"/>
              </a:lnSpc>
              <a:spcBef>
                <a:spcPct val="0"/>
              </a:spcBef>
              <a:buFontTx/>
              <a:buNone/>
            </a:pPr>
            <a:r>
              <a:rPr lang="en-GB" altLang="en-US" sz="5400" b="1" i="1" dirty="0">
                <a:solidFill>
                  <a:srgbClr val="FF0000"/>
                </a:solidFill>
                <a:latin typeface="Times New Roman" pitchFamily="18" charset="0"/>
                <a:cs typeface="Times New Roman" pitchFamily="18" charset="0"/>
              </a:rPr>
              <a:t>John 14:6. </a:t>
            </a:r>
          </a:p>
        </p:txBody>
      </p:sp>
      <p:sp>
        <p:nvSpPr>
          <p:cNvPr id="4" name="Rectangle 3"/>
          <p:cNvSpPr>
            <a:spLocks noChangeArrowheads="1"/>
          </p:cNvSpPr>
          <p:nvPr/>
        </p:nvSpPr>
        <p:spPr bwMode="auto">
          <a:xfrm>
            <a:off x="1190625" y="5259388"/>
            <a:ext cx="6096000" cy="84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7000"/>
              </a:lnSpc>
              <a:spcBef>
                <a:spcPct val="0"/>
              </a:spcBef>
              <a:spcAft>
                <a:spcPts val="800"/>
              </a:spcAft>
              <a:buFontTx/>
              <a:buNone/>
            </a:pPr>
            <a:r>
              <a:rPr lang="en-GB" altLang="en-US" sz="4800" b="1" i="1">
                <a:latin typeface="Times New Roman" pitchFamily="18" charset="0"/>
                <a:ea typeface="Calibri" pitchFamily="34" charset="0"/>
                <a:cs typeface="Times New Roman" pitchFamily="18" charset="0"/>
              </a:rPr>
              <a:t>Let’s Pray…</a:t>
            </a:r>
            <a:endParaRPr lang="en-GB" altLang="en-US" sz="4800">
              <a:ea typeface="Calibri" pitchFamily="34"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barn(inVertical)">
                                      <p:cBhvr>
                                        <p:cTn id="7" dur="500"/>
                                        <p:tgtEl>
                                          <p:spTgt spid="409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3417888" y="325438"/>
            <a:ext cx="48641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800" b="1">
                <a:solidFill>
                  <a:srgbClr val="FFFF00"/>
                </a:solidFill>
                <a:latin typeface="Times New Roman" pitchFamily="18" charset="0"/>
                <a:cs typeface="Times New Roman" pitchFamily="18" charset="0"/>
              </a:rPr>
              <a:t>Jesus is your Way</a:t>
            </a:r>
          </a:p>
        </p:txBody>
      </p:sp>
      <p:sp>
        <p:nvSpPr>
          <p:cNvPr id="7" name="Rectangle 6"/>
          <p:cNvSpPr>
            <a:spLocks noChangeArrowheads="1"/>
          </p:cNvSpPr>
          <p:nvPr/>
        </p:nvSpPr>
        <p:spPr bwMode="auto">
          <a:xfrm>
            <a:off x="574675" y="2463864"/>
            <a:ext cx="11090275" cy="323165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b="1" dirty="0">
                <a:latin typeface="Times New Roman" pitchFamily="18" charset="0"/>
                <a:cs typeface="Times New Roman" pitchFamily="18" charset="0"/>
              </a:rPr>
              <a:t>This is what the LORD says: "Cursed is the person who trusts in mankind, who makes flesh his strength, and whose heart turns away from the LORD</a:t>
            </a:r>
            <a:r>
              <a:rPr lang="en-GB" altLang="en-US" sz="4000" b="1" dirty="0" smtClean="0">
                <a:latin typeface="Times New Roman" pitchFamily="18" charset="0"/>
                <a:cs typeface="Times New Roman" pitchFamily="18" charset="0"/>
              </a:rPr>
              <a:t>.</a:t>
            </a:r>
          </a:p>
          <a:p>
            <a:pPr algn="r">
              <a:lnSpc>
                <a:spcPct val="100000"/>
              </a:lnSpc>
              <a:spcBef>
                <a:spcPct val="0"/>
              </a:spcBef>
              <a:buFontTx/>
              <a:buNone/>
            </a:pPr>
            <a:r>
              <a:rPr lang="en-GB" altLang="en-US" sz="4000" b="1" dirty="0" smtClean="0">
                <a:solidFill>
                  <a:srgbClr val="0000CC"/>
                </a:solidFill>
                <a:latin typeface="Times New Roman" pitchFamily="18" charset="0"/>
                <a:cs typeface="Times New Roman" pitchFamily="18" charset="0"/>
              </a:rPr>
              <a:t>Jeremiah 17:5 (ISV)</a:t>
            </a:r>
            <a:endParaRPr lang="en-GB" altLang="en-US" sz="4000" dirty="0">
              <a:solidFill>
                <a:srgbClr val="0000CC"/>
              </a:solidFill>
              <a:latin typeface="Times New Roman" pitchFamily="18" charset="0"/>
              <a:cs typeface="Times New Roman" pitchFamily="18" charset="0"/>
            </a:endParaRPr>
          </a:p>
        </p:txBody>
      </p:sp>
      <p:sp>
        <p:nvSpPr>
          <p:cNvPr id="2" name="Rectangle 1"/>
          <p:cNvSpPr>
            <a:spLocks noChangeArrowheads="1"/>
          </p:cNvSpPr>
          <p:nvPr/>
        </p:nvSpPr>
        <p:spPr bwMode="auto">
          <a:xfrm>
            <a:off x="657225" y="1487488"/>
            <a:ext cx="996315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b="1" dirty="0">
                <a:solidFill>
                  <a:schemeClr val="bg1"/>
                </a:solidFill>
                <a:latin typeface="Times New Roman" pitchFamily="18" charset="0"/>
                <a:cs typeface="Times New Roman" pitchFamily="18" charset="0"/>
              </a:rPr>
              <a:t>The Lord </a:t>
            </a:r>
            <a:r>
              <a:rPr lang="en-GB" altLang="en-US" sz="4400" b="1" dirty="0" smtClean="0">
                <a:solidFill>
                  <a:schemeClr val="bg1"/>
                </a:solidFill>
                <a:latin typeface="Times New Roman" pitchFamily="18" charset="0"/>
                <a:cs typeface="Times New Roman" pitchFamily="18" charset="0"/>
              </a:rPr>
              <a:t>warns </a:t>
            </a:r>
            <a:r>
              <a:rPr lang="en-GB" altLang="en-US" sz="4400" b="1" dirty="0">
                <a:solidFill>
                  <a:schemeClr val="bg1"/>
                </a:solidFill>
                <a:latin typeface="Times New Roman" pitchFamily="18" charset="0"/>
                <a:cs typeface="Times New Roman" pitchFamily="18" charset="0"/>
              </a:rPr>
              <a:t>us in the </a:t>
            </a:r>
            <a:r>
              <a:rPr lang="en-GB" altLang="en-US" sz="4400" b="1" dirty="0" smtClean="0">
                <a:solidFill>
                  <a:schemeClr val="bg1"/>
                </a:solidFill>
                <a:latin typeface="Times New Roman" pitchFamily="18" charset="0"/>
                <a:cs typeface="Times New Roman" pitchFamily="18" charset="0"/>
              </a:rPr>
              <a:t>Bible</a:t>
            </a:r>
            <a:endParaRPr lang="en-GB" altLang="en-US" sz="4400" b="1" dirty="0">
              <a:solidFill>
                <a:schemeClr val="bg1"/>
              </a:solidFill>
              <a:latin typeface="Times New Roman" pitchFamily="18" charset="0"/>
              <a:cs typeface="Times New Roman" pitchFamily="18" charset="0"/>
            </a:endParaRPr>
          </a:p>
        </p:txBody>
      </p:sp>
      <p:sp>
        <p:nvSpPr>
          <p:cNvPr id="3" name="Rectangle 2"/>
          <p:cNvSpPr>
            <a:spLocks noChangeArrowheads="1"/>
          </p:cNvSpPr>
          <p:nvPr/>
        </p:nvSpPr>
        <p:spPr bwMode="auto">
          <a:xfrm>
            <a:off x="846138" y="5894388"/>
            <a:ext cx="105473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a:solidFill>
                  <a:srgbClr val="FFFF00"/>
                </a:solidFill>
                <a:latin typeface="Times New Roman" pitchFamily="18" charset="0"/>
                <a:cs typeface="Times New Roman" pitchFamily="18" charset="0"/>
              </a:rPr>
              <a:t>This is the consequence of having no spiritual life.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fade">
                                      <p:cBhvr>
                                        <p:cTn id="22" dur="1000"/>
                                        <p:tgtEl>
                                          <p:spTgt spid="3"/>
                                        </p:tgtEl>
                                      </p:cBhvr>
                                    </p:animEffect>
                                    <p:anim calcmode="lin" valueType="num">
                                      <p:cBhvr>
                                        <p:cTn id="23" dur="1000" fill="hold"/>
                                        <p:tgtEl>
                                          <p:spTgt spid="3"/>
                                        </p:tgtEl>
                                        <p:attrNameLst>
                                          <p:attrName>ppt_x</p:attrName>
                                        </p:attrNameLst>
                                      </p:cBhvr>
                                      <p:tavLst>
                                        <p:tav tm="0">
                                          <p:val>
                                            <p:strVal val="#ppt_x"/>
                                          </p:val>
                                        </p:tav>
                                        <p:tav tm="100000">
                                          <p:val>
                                            <p:strVal val="#ppt_x"/>
                                          </p:val>
                                        </p:tav>
                                      </p:tavLst>
                                    </p:anim>
                                    <p:anim calcmode="lin" valueType="num">
                                      <p:cBhvr>
                                        <p:cTn id="2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animBg="1"/>
      <p:bldP spid="2" grpId="0"/>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409575" y="196850"/>
            <a:ext cx="4578350"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b="1">
                <a:solidFill>
                  <a:schemeClr val="bg1"/>
                </a:solidFill>
                <a:latin typeface="Times New Roman" pitchFamily="18" charset="0"/>
                <a:cs typeface="Times New Roman" pitchFamily="18" charset="0"/>
              </a:rPr>
              <a:t>Why do we resist?</a:t>
            </a:r>
          </a:p>
        </p:txBody>
      </p:sp>
      <p:sp>
        <p:nvSpPr>
          <p:cNvPr id="2" name="Rectangle 1"/>
          <p:cNvSpPr>
            <a:spLocks noChangeArrowheads="1"/>
          </p:cNvSpPr>
          <p:nvPr/>
        </p:nvSpPr>
        <p:spPr bwMode="auto">
          <a:xfrm>
            <a:off x="1023938" y="1544638"/>
            <a:ext cx="4011612"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800" b="1">
                <a:solidFill>
                  <a:srgbClr val="FFFF00"/>
                </a:solidFill>
                <a:latin typeface="Francis" pitchFamily="34" charset="0"/>
              </a:rPr>
              <a:t>Human pride.</a:t>
            </a:r>
            <a:endParaRPr lang="en-GB" altLang="en-US" sz="4800">
              <a:solidFill>
                <a:srgbClr val="FFFF00"/>
              </a:solidFill>
              <a:latin typeface="Francis" pitchFamily="34" charset="0"/>
            </a:endParaRPr>
          </a:p>
        </p:txBody>
      </p:sp>
      <p:pic>
        <p:nvPicPr>
          <p:cNvPr id="6148" name="Picture 4" descr="Image result for si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23163" y="2082800"/>
            <a:ext cx="3490912" cy="2325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6" descr="Image result for Fea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2288" y="3586163"/>
            <a:ext cx="3243262" cy="2290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6" presetClass="entr" presetSubtype="21" fill="hold" nodeType="clickEffect">
                                  <p:stCondLst>
                                    <p:cond delay="0"/>
                                  </p:stCondLst>
                                  <p:childTnLst>
                                    <p:set>
                                      <p:cBhvr>
                                        <p:cTn id="14" dur="1" fill="hold">
                                          <p:stCondLst>
                                            <p:cond delay="0"/>
                                          </p:stCondLst>
                                        </p:cTn>
                                        <p:tgtEl>
                                          <p:spTgt spid="6148"/>
                                        </p:tgtEl>
                                        <p:attrNameLst>
                                          <p:attrName>style.visibility</p:attrName>
                                        </p:attrNameLst>
                                      </p:cBhvr>
                                      <p:to>
                                        <p:strVal val="visible"/>
                                      </p:to>
                                    </p:set>
                                    <p:animEffect transition="in" filter="barn(inVertical)">
                                      <p:cBhvr>
                                        <p:cTn id="15" dur="500"/>
                                        <p:tgtEl>
                                          <p:spTgt spid="6148"/>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42" presetClass="entr" presetSubtype="0" fill="hold" nodeType="clickEffect">
                                  <p:stCondLst>
                                    <p:cond delay="0"/>
                                  </p:stCondLst>
                                  <p:childTnLst>
                                    <p:set>
                                      <p:cBhvr>
                                        <p:cTn id="19" dur="1" fill="hold">
                                          <p:stCondLst>
                                            <p:cond delay="0"/>
                                          </p:stCondLst>
                                        </p:cTn>
                                        <p:tgtEl>
                                          <p:spTgt spid="6150"/>
                                        </p:tgtEl>
                                        <p:attrNameLst>
                                          <p:attrName>style.visibility</p:attrName>
                                        </p:attrNameLst>
                                      </p:cBhvr>
                                      <p:to>
                                        <p:strVal val="visible"/>
                                      </p:to>
                                    </p:set>
                                    <p:animEffect transition="in" filter="fade">
                                      <p:cBhvr>
                                        <p:cTn id="20" dur="1000"/>
                                        <p:tgtEl>
                                          <p:spTgt spid="6150"/>
                                        </p:tgtEl>
                                      </p:cBhvr>
                                    </p:animEffect>
                                    <p:anim calcmode="lin" valueType="num">
                                      <p:cBhvr>
                                        <p:cTn id="21" dur="1000" fill="hold"/>
                                        <p:tgtEl>
                                          <p:spTgt spid="6150"/>
                                        </p:tgtEl>
                                        <p:attrNameLst>
                                          <p:attrName>ppt_x</p:attrName>
                                        </p:attrNameLst>
                                      </p:cBhvr>
                                      <p:tavLst>
                                        <p:tav tm="0">
                                          <p:val>
                                            <p:strVal val="#ppt_x"/>
                                          </p:val>
                                        </p:tav>
                                        <p:tav tm="100000">
                                          <p:val>
                                            <p:strVal val="#ppt_x"/>
                                          </p:val>
                                        </p:tav>
                                      </p:tavLst>
                                    </p:anim>
                                    <p:anim calcmode="lin" valueType="num">
                                      <p:cBhvr>
                                        <p:cTn id="22" dur="1000" fill="hold"/>
                                        <p:tgtEl>
                                          <p:spTgt spid="615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P spid="2"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Rectangle 5"/>
          <p:cNvSpPr>
            <a:spLocks noChangeArrowheads="1"/>
          </p:cNvSpPr>
          <p:nvPr/>
        </p:nvSpPr>
        <p:spPr bwMode="auto">
          <a:xfrm>
            <a:off x="2779713" y="114300"/>
            <a:ext cx="5214937"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b="1">
                <a:solidFill>
                  <a:schemeClr val="bg1"/>
                </a:solidFill>
                <a:latin typeface="Times New Roman" pitchFamily="18" charset="0"/>
                <a:cs typeface="Times New Roman" pitchFamily="18" charset="0"/>
              </a:rPr>
              <a:t>An example of faith.</a:t>
            </a:r>
          </a:p>
        </p:txBody>
      </p:sp>
      <p:sp>
        <p:nvSpPr>
          <p:cNvPr id="7" name="Rectangle 6"/>
          <p:cNvSpPr>
            <a:spLocks noChangeArrowheads="1"/>
          </p:cNvSpPr>
          <p:nvPr/>
        </p:nvSpPr>
        <p:spPr bwMode="auto">
          <a:xfrm>
            <a:off x="4117975" y="884238"/>
            <a:ext cx="29718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800" b="1">
                <a:solidFill>
                  <a:srgbClr val="FFFF00"/>
                </a:solidFill>
                <a:latin typeface="Times New Roman" pitchFamily="18" charset="0"/>
                <a:cs typeface="Times New Roman" pitchFamily="18" charset="0"/>
              </a:rPr>
              <a:t>Genesis 12</a:t>
            </a:r>
            <a:endParaRPr lang="en-GB" altLang="en-US" sz="4800">
              <a:solidFill>
                <a:srgbClr val="FFFF00"/>
              </a:solidFill>
              <a:latin typeface="Times New Roman" pitchFamily="18" charset="0"/>
              <a:cs typeface="Times New Roman" pitchFamily="18" charset="0"/>
            </a:endParaRPr>
          </a:p>
        </p:txBody>
      </p:sp>
      <p:sp>
        <p:nvSpPr>
          <p:cNvPr id="8" name="Rectangle 7"/>
          <p:cNvSpPr>
            <a:spLocks noChangeArrowheads="1"/>
          </p:cNvSpPr>
          <p:nvPr/>
        </p:nvSpPr>
        <p:spPr bwMode="auto">
          <a:xfrm>
            <a:off x="317500" y="1914525"/>
            <a:ext cx="115697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rgbClr val="FFFF00"/>
                </a:solidFill>
                <a:latin typeface="Times New Roman" pitchFamily="18" charset="0"/>
                <a:cs typeface="Times New Roman" pitchFamily="18" charset="0"/>
              </a:rPr>
              <a:t>I. There is a calling to come to know the living God. </a:t>
            </a:r>
            <a:endParaRPr lang="en-GB" altLang="en-US" sz="4000">
              <a:solidFill>
                <a:srgbClr val="FFFF00"/>
              </a:solidFill>
              <a:latin typeface="Times New Roman" pitchFamily="18" charset="0"/>
              <a:cs typeface="Times New Roman" pitchFamily="18" charset="0"/>
            </a:endParaRPr>
          </a:p>
        </p:txBody>
      </p:sp>
      <p:sp>
        <p:nvSpPr>
          <p:cNvPr id="9" name="Rectangle 8"/>
          <p:cNvSpPr>
            <a:spLocks noChangeArrowheads="1"/>
          </p:cNvSpPr>
          <p:nvPr/>
        </p:nvSpPr>
        <p:spPr bwMode="auto">
          <a:xfrm>
            <a:off x="1792288" y="2922588"/>
            <a:ext cx="7377112"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chemeClr val="bg1"/>
                </a:solidFill>
                <a:latin typeface="Times New Roman" pitchFamily="18" charset="0"/>
                <a:cs typeface="Times New Roman" pitchFamily="18" charset="0"/>
              </a:rPr>
              <a:t>Idolatry has spread in the earth. </a:t>
            </a:r>
          </a:p>
        </p:txBody>
      </p:sp>
      <p:sp>
        <p:nvSpPr>
          <p:cNvPr id="10" name="Rectangle 9"/>
          <p:cNvSpPr/>
          <p:nvPr/>
        </p:nvSpPr>
        <p:spPr>
          <a:xfrm>
            <a:off x="317500" y="3811588"/>
            <a:ext cx="11464925" cy="2862262"/>
          </a:xfrm>
          <a:prstGeom prst="rect">
            <a:avLst/>
          </a:prstGeom>
          <a:solidFill>
            <a:schemeClr val="bg1"/>
          </a:solidFill>
        </p:spPr>
        <p:txBody>
          <a:bodyPr>
            <a:spAutoFit/>
          </a:bodyPr>
          <a:lstStyle/>
          <a:p>
            <a:pPr algn="just">
              <a:defRPr/>
            </a:pPr>
            <a:r>
              <a:rPr lang="en-GB" sz="3600" b="1" dirty="0">
                <a:latin typeface="Times New Roman" panose="02020603050405020304" pitchFamily="18" charset="0"/>
                <a:cs typeface="Times New Roman" panose="02020603050405020304" pitchFamily="18" charset="0"/>
              </a:rPr>
              <a:t>Joshua said to all the people, “This is what the </a:t>
            </a:r>
            <a:r>
              <a:rPr lang="en-GB" sz="3600" b="1" cap="small" dirty="0">
                <a:latin typeface="Times New Roman" panose="02020603050405020304" pitchFamily="18" charset="0"/>
                <a:cs typeface="Times New Roman" panose="02020603050405020304" pitchFamily="18" charset="0"/>
              </a:rPr>
              <a:t>Lord</a:t>
            </a:r>
            <a:r>
              <a:rPr lang="en-GB" sz="3600" b="1" dirty="0">
                <a:latin typeface="Times New Roman" panose="02020603050405020304" pitchFamily="18" charset="0"/>
                <a:cs typeface="Times New Roman" panose="02020603050405020304" pitchFamily="18" charset="0"/>
              </a:rPr>
              <a:t>, the God of Israel, says: ‘Long ago your ancestors, including </a:t>
            </a:r>
            <a:r>
              <a:rPr lang="en-GB" sz="3600" b="1" dirty="0" err="1">
                <a:latin typeface="Times New Roman" panose="02020603050405020304" pitchFamily="18" charset="0"/>
                <a:cs typeface="Times New Roman" panose="02020603050405020304" pitchFamily="18" charset="0"/>
              </a:rPr>
              <a:t>Terah</a:t>
            </a:r>
            <a:r>
              <a:rPr lang="en-GB" sz="3600" b="1" dirty="0">
                <a:latin typeface="Times New Roman" panose="02020603050405020304" pitchFamily="18" charset="0"/>
                <a:cs typeface="Times New Roman" panose="02020603050405020304" pitchFamily="18" charset="0"/>
              </a:rPr>
              <a:t> the father of Abraham and </a:t>
            </a:r>
            <a:r>
              <a:rPr lang="en-GB" sz="3600" b="1" dirty="0" err="1">
                <a:latin typeface="Times New Roman" panose="02020603050405020304" pitchFamily="18" charset="0"/>
                <a:cs typeface="Times New Roman" panose="02020603050405020304" pitchFamily="18" charset="0"/>
              </a:rPr>
              <a:t>Nahor</a:t>
            </a:r>
            <a:r>
              <a:rPr lang="en-GB" sz="3600" b="1" dirty="0">
                <a:latin typeface="Times New Roman" panose="02020603050405020304" pitchFamily="18" charset="0"/>
                <a:cs typeface="Times New Roman" panose="02020603050405020304" pitchFamily="18" charset="0"/>
              </a:rPr>
              <a:t>, lived beyond the Euphrates River and </a:t>
            </a:r>
            <a:r>
              <a:rPr lang="en-GB" sz="3600" b="1" dirty="0" smtClean="0">
                <a:solidFill>
                  <a:srgbClr val="FF0000"/>
                </a:solidFill>
                <a:latin typeface="Times New Roman" panose="02020603050405020304" pitchFamily="18" charset="0"/>
                <a:cs typeface="Times New Roman" panose="02020603050405020304" pitchFamily="18" charset="0"/>
              </a:rPr>
              <a:t>worshipped </a:t>
            </a:r>
            <a:r>
              <a:rPr lang="en-GB" sz="3600" b="1" dirty="0">
                <a:solidFill>
                  <a:srgbClr val="FF0000"/>
                </a:solidFill>
                <a:latin typeface="Times New Roman" panose="02020603050405020304" pitchFamily="18" charset="0"/>
                <a:cs typeface="Times New Roman" panose="02020603050405020304" pitchFamily="18" charset="0"/>
              </a:rPr>
              <a:t>other gods</a:t>
            </a:r>
            <a:r>
              <a:rPr lang="en-GB" sz="3600" b="1" dirty="0">
                <a:latin typeface="Times New Roman" panose="02020603050405020304" pitchFamily="18" charset="0"/>
                <a:cs typeface="Times New Roman" panose="02020603050405020304" pitchFamily="18" charset="0"/>
              </a:rPr>
              <a:t>.</a:t>
            </a:r>
          </a:p>
          <a:p>
            <a:pPr>
              <a:defRPr/>
            </a:pPr>
            <a:r>
              <a:rPr lang="en-GB" sz="3600" b="1" i="1" dirty="0">
                <a:solidFill>
                  <a:srgbClr val="000099"/>
                </a:solidFill>
                <a:latin typeface="Times New Roman" panose="02020603050405020304" pitchFamily="18" charset="0"/>
                <a:cs typeface="Times New Roman" panose="02020603050405020304" pitchFamily="18" charset="0"/>
              </a:rPr>
              <a:t>Joshua 24:2 (NIV)</a:t>
            </a:r>
            <a:endParaRPr lang="en-GB" sz="3600" i="1" dirty="0">
              <a:solidFill>
                <a:srgbClr val="000099"/>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ircle(in)">
                                      <p:cBhvr>
                                        <p:cTn id="12" dur="2000"/>
                                        <p:tgtEl>
                                          <p:spTgt spid="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down)">
                                      <p:cBhvr>
                                        <p:cTn id="17" dur="500"/>
                                        <p:tgtEl>
                                          <p:spTgt spid="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arn(inVertical)">
                                      <p:cBhvr>
                                        <p:cTn id="22" dur="500"/>
                                        <p:tgtEl>
                                          <p:spTgt spid="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wipe(down)">
                                      <p:cBhvr>
                                        <p:cTn id="2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620713" y="222250"/>
            <a:ext cx="10972800" cy="132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000" b="1">
                <a:solidFill>
                  <a:schemeClr val="bg1"/>
                </a:solidFill>
                <a:latin typeface="Francis" pitchFamily="34" charset="0"/>
              </a:rPr>
              <a:t>God comes to those today who are willing to listen and respond.</a:t>
            </a:r>
            <a:endParaRPr lang="en-GB" altLang="en-US" sz="4000">
              <a:solidFill>
                <a:schemeClr val="bg1"/>
              </a:solidFill>
              <a:latin typeface="Francis" pitchFamily="34" charset="0"/>
            </a:endParaRPr>
          </a:p>
        </p:txBody>
      </p:sp>
      <p:sp>
        <p:nvSpPr>
          <p:cNvPr id="4" name="Rectangle 3"/>
          <p:cNvSpPr/>
          <p:nvPr/>
        </p:nvSpPr>
        <p:spPr>
          <a:xfrm>
            <a:off x="620713" y="2087563"/>
            <a:ext cx="10972800" cy="2308225"/>
          </a:xfrm>
          <a:prstGeom prst="rect">
            <a:avLst/>
          </a:prstGeom>
          <a:solidFill>
            <a:schemeClr val="bg1"/>
          </a:solidFill>
        </p:spPr>
        <p:txBody>
          <a:bodyPr>
            <a:spAutoFit/>
          </a:bodyPr>
          <a:lstStyle/>
          <a:p>
            <a:pPr algn="just">
              <a:defRPr/>
            </a:pPr>
            <a:r>
              <a:rPr lang="en-GB" sz="3600" dirty="0">
                <a:latin typeface="Times New Roman" panose="02020603050405020304" pitchFamily="18" charset="0"/>
                <a:cs typeface="Times New Roman" panose="02020603050405020304" pitchFamily="18" charset="0"/>
              </a:rPr>
              <a:t>The </a:t>
            </a:r>
            <a:r>
              <a:rPr lang="en-GB" sz="3600" cap="small" dirty="0">
                <a:latin typeface="Times New Roman" panose="02020603050405020304" pitchFamily="18" charset="0"/>
                <a:cs typeface="Times New Roman" panose="02020603050405020304" pitchFamily="18" charset="0"/>
              </a:rPr>
              <a:t>Lord</a:t>
            </a:r>
            <a:r>
              <a:rPr lang="en-GB" sz="3600" dirty="0">
                <a:latin typeface="Times New Roman" panose="02020603050405020304" pitchFamily="18" charset="0"/>
                <a:cs typeface="Times New Roman" panose="02020603050405020304" pitchFamily="18" charset="0"/>
              </a:rPr>
              <a:t> had said to Abram, “Go from your country, your people and your father’s household to the land I will show you.</a:t>
            </a:r>
          </a:p>
          <a:p>
            <a:pPr algn="just">
              <a:defRPr/>
            </a:pPr>
            <a:r>
              <a:rPr lang="en-GB" sz="3600" b="1" dirty="0">
                <a:latin typeface="Times New Roman" panose="02020603050405020304" pitchFamily="18" charset="0"/>
                <a:cs typeface="Times New Roman" panose="02020603050405020304" pitchFamily="18" charset="0"/>
              </a:rPr>
              <a:t>Genesis 12:1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358775" y="1311275"/>
            <a:ext cx="11258550" cy="25542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a:latin typeface="Times New Roman" pitchFamily="18" charset="0"/>
                <a:cs typeface="Times New Roman" pitchFamily="18" charset="0"/>
              </a:rPr>
              <a:t>“I will make you into a great nation,</a:t>
            </a:r>
            <a:br>
              <a:rPr lang="en-GB" altLang="en-US" sz="4000">
                <a:latin typeface="Times New Roman" pitchFamily="18" charset="0"/>
                <a:cs typeface="Times New Roman" pitchFamily="18" charset="0"/>
              </a:rPr>
            </a:br>
            <a:r>
              <a:rPr lang="en-GB" altLang="en-US" sz="4000">
                <a:latin typeface="Times New Roman" pitchFamily="18" charset="0"/>
                <a:cs typeface="Times New Roman" pitchFamily="18" charset="0"/>
              </a:rPr>
              <a:t>and I will bless you; I will make your name great, and you will be a blessing. </a:t>
            </a:r>
          </a:p>
          <a:p>
            <a:pPr algn="just">
              <a:lnSpc>
                <a:spcPct val="100000"/>
              </a:lnSpc>
              <a:spcBef>
                <a:spcPct val="0"/>
              </a:spcBef>
              <a:buFontTx/>
              <a:buNone/>
            </a:pPr>
            <a:r>
              <a:rPr lang="en-GB" altLang="en-US" sz="4000" b="1">
                <a:solidFill>
                  <a:srgbClr val="000099"/>
                </a:solidFill>
                <a:latin typeface="Times New Roman" pitchFamily="18" charset="0"/>
                <a:cs typeface="Times New Roman" pitchFamily="18" charset="0"/>
              </a:rPr>
              <a:t>Genesis 12:2 (NIV)</a:t>
            </a:r>
            <a:endParaRPr lang="en-GB" altLang="en-US" sz="1400" b="1">
              <a:solidFill>
                <a:srgbClr val="000099"/>
              </a:solidFill>
              <a:latin typeface="Times New Roman" pitchFamily="18" charset="0"/>
              <a:cs typeface="Times New Roman" pitchFamily="18" charset="0"/>
            </a:endParaRPr>
          </a:p>
        </p:txBody>
      </p:sp>
      <p:sp>
        <p:nvSpPr>
          <p:cNvPr id="2" name="Rectangle 1"/>
          <p:cNvSpPr>
            <a:spLocks noChangeArrowheads="1"/>
          </p:cNvSpPr>
          <p:nvPr/>
        </p:nvSpPr>
        <p:spPr bwMode="auto">
          <a:xfrm>
            <a:off x="433388" y="407988"/>
            <a:ext cx="5673725"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4400" b="1">
                <a:solidFill>
                  <a:srgbClr val="FFFF00"/>
                </a:solidFill>
                <a:latin typeface="Times New Roman" pitchFamily="18" charset="0"/>
                <a:cs typeface="Times New Roman" pitchFamily="18" charset="0"/>
              </a:rPr>
              <a:t>II. There are promises.</a:t>
            </a:r>
            <a:endParaRPr lang="en-GB" altLang="en-US" sz="4400">
              <a:solidFill>
                <a:srgbClr val="FFFF00"/>
              </a:solidFill>
              <a:latin typeface="Times New Roman" pitchFamily="18" charset="0"/>
              <a:cs typeface="Times New Roman" pitchFamily="18" charset="0"/>
            </a:endParaRPr>
          </a:p>
        </p:txBody>
      </p:sp>
      <p:sp>
        <p:nvSpPr>
          <p:cNvPr id="4" name="Rectangle 3"/>
          <p:cNvSpPr>
            <a:spLocks noChangeArrowheads="1"/>
          </p:cNvSpPr>
          <p:nvPr/>
        </p:nvSpPr>
        <p:spPr bwMode="auto">
          <a:xfrm>
            <a:off x="433388" y="4117975"/>
            <a:ext cx="11139487" cy="25542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a:latin typeface="Times New Roman" pitchFamily="18" charset="0"/>
                <a:cs typeface="Times New Roman" pitchFamily="18" charset="0"/>
              </a:rPr>
              <a:t>I will bless those who bless you, and whoever curses you I will curse; and all peoples on earth will be blessed through you.”</a:t>
            </a:r>
          </a:p>
          <a:p>
            <a:pPr algn="just">
              <a:lnSpc>
                <a:spcPct val="100000"/>
              </a:lnSpc>
              <a:spcBef>
                <a:spcPct val="0"/>
              </a:spcBef>
              <a:buFontTx/>
              <a:buNone/>
            </a:pPr>
            <a:r>
              <a:rPr lang="en-GB" altLang="en-US" sz="4000" b="1">
                <a:solidFill>
                  <a:srgbClr val="000099"/>
                </a:solidFill>
                <a:latin typeface="Times New Roman" pitchFamily="18" charset="0"/>
                <a:cs typeface="Times New Roman" pitchFamily="18" charset="0"/>
              </a:rPr>
              <a:t>Genesis 12:3 (NIV)</a:t>
            </a:r>
            <a:endParaRPr lang="en-GB" altLang="en-US" sz="1400" b="1">
              <a:solidFill>
                <a:srgbClr val="000099"/>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additive="base">
                                        <p:cTn id="14" dur="500" fill="hold"/>
                                        <p:tgtEl>
                                          <p:spTgt spid="3"/>
                                        </p:tgtEl>
                                        <p:attrNameLst>
                                          <p:attrName>ppt_x</p:attrName>
                                        </p:attrNameLst>
                                      </p:cBhvr>
                                      <p:tavLst>
                                        <p:tav tm="0">
                                          <p:val>
                                            <p:strVal val="#ppt_x"/>
                                          </p:val>
                                        </p:tav>
                                        <p:tav tm="100000">
                                          <p:val>
                                            <p:strVal val="#ppt_x"/>
                                          </p:val>
                                        </p:tav>
                                      </p:tavLst>
                                    </p:anim>
                                    <p:anim calcmode="lin" valueType="num">
                                      <p:cBhvr additive="base">
                                        <p:cTn id="15"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barn(inVertical)">
                                      <p:cBhvr>
                                        <p:cTn id="2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433388" y="906463"/>
            <a:ext cx="11258550" cy="50958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4400" b="1" dirty="0">
                <a:latin typeface="Times New Roman" pitchFamily="18" charset="0"/>
                <a:cs typeface="Times New Roman" pitchFamily="18" charset="0"/>
              </a:rPr>
              <a:t>Matthew </a:t>
            </a:r>
            <a:r>
              <a:rPr lang="en-GB" altLang="en-US" sz="4400" b="1" dirty="0" smtClean="0">
                <a:latin typeface="Times New Roman" pitchFamily="18" charset="0"/>
                <a:cs typeface="Times New Roman" pitchFamily="18" charset="0"/>
              </a:rPr>
              <a:t>16:18-19</a:t>
            </a:r>
            <a:endParaRPr lang="en-GB" altLang="en-US" sz="4400" dirty="0">
              <a:latin typeface="Times New Roman" pitchFamily="18" charset="0"/>
              <a:cs typeface="Times New Roman" pitchFamily="18" charset="0"/>
            </a:endParaRPr>
          </a:p>
          <a:p>
            <a:pPr algn="just">
              <a:buFont typeface="Arial" charset="0"/>
              <a:buNone/>
            </a:pPr>
            <a:r>
              <a:rPr lang="en-GB" altLang="en-US" sz="4400" baseline="30000" dirty="0">
                <a:latin typeface="Times New Roman" pitchFamily="18" charset="0"/>
                <a:cs typeface="Times New Roman" pitchFamily="18" charset="0"/>
              </a:rPr>
              <a:t>18 </a:t>
            </a:r>
            <a:r>
              <a:rPr lang="en-GB" altLang="en-US" sz="4400" dirty="0">
                <a:latin typeface="Times New Roman" pitchFamily="18" charset="0"/>
                <a:cs typeface="Times New Roman" pitchFamily="18" charset="0"/>
              </a:rPr>
              <a:t>And I tell you that you are Peter, and on this rock I will build </a:t>
            </a:r>
            <a:r>
              <a:rPr lang="en-GB" altLang="en-US" sz="4400" b="1" dirty="0">
                <a:solidFill>
                  <a:srgbClr val="FF0000"/>
                </a:solidFill>
                <a:latin typeface="Times New Roman" pitchFamily="18" charset="0"/>
                <a:cs typeface="Times New Roman" pitchFamily="18" charset="0"/>
              </a:rPr>
              <a:t>my church</a:t>
            </a:r>
            <a:r>
              <a:rPr lang="en-GB" altLang="en-US" sz="4400" dirty="0">
                <a:latin typeface="Times New Roman" pitchFamily="18" charset="0"/>
                <a:cs typeface="Times New Roman" pitchFamily="18" charset="0"/>
              </a:rPr>
              <a:t>, and the gates of Hades will not overcome it. </a:t>
            </a:r>
            <a:r>
              <a:rPr lang="en-GB" altLang="en-US" sz="4400" baseline="30000" dirty="0">
                <a:latin typeface="Times New Roman" pitchFamily="18" charset="0"/>
                <a:cs typeface="Times New Roman" pitchFamily="18" charset="0"/>
              </a:rPr>
              <a:t>19 </a:t>
            </a:r>
            <a:r>
              <a:rPr lang="en-GB" altLang="en-US" sz="4400" dirty="0">
                <a:latin typeface="Times New Roman" pitchFamily="18" charset="0"/>
                <a:cs typeface="Times New Roman" pitchFamily="18" charset="0"/>
              </a:rPr>
              <a:t>I will give you the keys of the kingdom of heaven; whatever you bind on earth will be bound in heaven, and whatever you loose on earth will be loosed in heaven.”</a:t>
            </a:r>
          </a:p>
        </p:txBody>
      </p:sp>
      <p:sp>
        <p:nvSpPr>
          <p:cNvPr id="2" name="Rectangle 1"/>
          <p:cNvSpPr>
            <a:spLocks noChangeArrowheads="1"/>
          </p:cNvSpPr>
          <p:nvPr/>
        </p:nvSpPr>
        <p:spPr bwMode="auto">
          <a:xfrm>
            <a:off x="3938588" y="196850"/>
            <a:ext cx="4962525"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4400" b="1">
                <a:solidFill>
                  <a:srgbClr val="FFFF00"/>
                </a:solidFill>
                <a:latin typeface="Times New Roman" pitchFamily="18" charset="0"/>
                <a:cs typeface="Times New Roman" pitchFamily="18" charset="0"/>
              </a:rPr>
              <a:t>There are promises.</a:t>
            </a:r>
            <a:endParaRPr lang="en-GB" altLang="en-US" sz="4400">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additive="base">
                                        <p:cTn id="14" dur="500" fill="hold"/>
                                        <p:tgtEl>
                                          <p:spTgt spid="3"/>
                                        </p:tgtEl>
                                        <p:attrNameLst>
                                          <p:attrName>ppt_x</p:attrName>
                                        </p:attrNameLst>
                                      </p:cBhvr>
                                      <p:tavLst>
                                        <p:tav tm="0">
                                          <p:val>
                                            <p:strVal val="#ppt_x"/>
                                          </p:val>
                                        </p:tav>
                                        <p:tav tm="100000">
                                          <p:val>
                                            <p:strVal val="#ppt_x"/>
                                          </p:val>
                                        </p:tav>
                                      </p:tavLst>
                                    </p:anim>
                                    <p:anim calcmode="lin" valueType="num">
                                      <p:cBhvr additive="base">
                                        <p:cTn id="15"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1573</TotalTime>
  <Words>465</Words>
  <Application>Microsoft Office PowerPoint</Application>
  <PresentationFormat>Custom</PresentationFormat>
  <Paragraphs>54</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Calibri</vt:lpstr>
      <vt:lpstr>Arial</vt:lpstr>
      <vt:lpstr>Calibri Light</vt:lpstr>
      <vt:lpstr>Times New Roman</vt:lpstr>
      <vt:lpstr>Francis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office@penrallt.org</cp:lastModifiedBy>
  <cp:revision>120</cp:revision>
  <dcterms:created xsi:type="dcterms:W3CDTF">2014-04-17T11:47:44Z</dcterms:created>
  <dcterms:modified xsi:type="dcterms:W3CDTF">2018-06-05T13:08:52Z</dcterms:modified>
</cp:coreProperties>
</file>