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86" r:id="rId6"/>
    <p:sldId id="271" r:id="rId7"/>
    <p:sldId id="272" r:id="rId8"/>
    <p:sldId id="273" r:id="rId9"/>
    <p:sldId id="288" r:id="rId10"/>
    <p:sldId id="274" r:id="rId11"/>
    <p:sldId id="275" r:id="rId12"/>
    <p:sldId id="287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F0FB0-4B5D-41D6-BA40-62CE8D325C74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76E5-3876-4F19-8C2B-6FF08AFFA8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27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3B690-0101-4153-9F87-635EB902646C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229FE-CB99-4CEC-82E9-0AC1ABFF86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485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60EA6-325D-4A4B-9881-B99C056FAC4D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CBCDF-2ECE-4916-9EDF-42BE11AD3C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806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CE521-E65A-4631-B9AD-41A311A15B91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22CCE-8B16-4300-91DC-6664F18B61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221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A797C-0AF6-4F04-A1D6-AB0718B3D360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51F63-582F-46E9-9DAA-A1717F7081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48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3321C-E7BC-4734-B86E-EE48DB192324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43194-0453-4FF8-A98B-18B08ACEA1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8773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06B00-B237-406C-A91E-6D6D5AD54F3D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DDE8C-9ADF-4E20-9221-C69B3AE603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022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69C59-94C2-4A43-8EB9-FC0FE6B0F34E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D8017A-DC95-4F1B-94F1-9277B6786C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320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BDC03-E5AE-4957-8D55-DC4BA93EC2BA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980A8-D617-43B8-8DF4-0CDD67B08B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190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30D44-E334-41FA-9C83-1E5C38FC71D2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D1BFB-0C63-4F3A-A72E-0F707F906B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605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5496-8DCB-42F9-8869-6E13F414AF01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7167B-74A1-4B16-BCE5-B61BEE42B0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833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F165F0-B997-4CB6-9BD5-1FEB90619554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E4E72BE-599D-4EB5-A55A-FF5778D0CF5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160338" y="684213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#7: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336395" y="1392238"/>
            <a:ext cx="61571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All-Knowing </a:t>
            </a:r>
            <a:r>
              <a:rPr lang="en-GB" alt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255837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139</a:t>
            </a:r>
            <a:endParaRPr lang="en-GB" sz="3600" b="1" dirty="0">
              <a:latin typeface="+mn-lt"/>
            </a:endParaRPr>
          </a:p>
        </p:txBody>
      </p:sp>
      <p:pic>
        <p:nvPicPr>
          <p:cNvPr id="2053" name="Picture 7" descr="Image result for The All Knowing G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2222500"/>
            <a:ext cx="6124575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30238" y="1508125"/>
            <a:ext cx="10999787" cy="132238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How precious to me are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thoughts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 God!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How vast is the sum of them!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30238" y="501650"/>
            <a:ext cx="99964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IV. OUR INCOMPARABLE TEACHER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30238" y="3863975"/>
            <a:ext cx="1036637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18 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Were I to count them,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they would outnumber the grains of sand when I awake, I am still with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6263" y="350838"/>
            <a:ext cx="76692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V. OUR RIGHTEOUS JUDGE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79475" y="1331913"/>
            <a:ext cx="9964738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23 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Search me, God, and know my heart;</a:t>
            </a:r>
            <a:br>
              <a:rPr lang="en-GB" altLang="en-US" sz="4000" b="1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    test me and know my anxious thoughts.</a:t>
            </a:r>
            <a:br>
              <a:rPr lang="en-GB" altLang="en-US" sz="4000" b="1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See if there is any offensive way in me,</a:t>
            </a:r>
            <a:br>
              <a:rPr lang="en-GB" altLang="en-US" sz="4000" b="1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    and lead me in the way everlasting.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0" name="Picture 6" descr="Image result for The All Knowing G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4138613"/>
            <a:ext cx="4829175" cy="241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160338" y="684213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#7: 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438400" y="1392238"/>
            <a:ext cx="5953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All-Knowing </a:t>
            </a: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255837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139</a:t>
            </a:r>
            <a:endParaRPr lang="en-GB" sz="3600" b="1" dirty="0">
              <a:latin typeface="+mn-lt"/>
            </a:endParaRPr>
          </a:p>
        </p:txBody>
      </p:sp>
      <p:pic>
        <p:nvPicPr>
          <p:cNvPr id="13317" name="Picture 7" descr="Image result for The All Knowing G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2319338"/>
            <a:ext cx="577532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36613" y="730250"/>
            <a:ext cx="10856912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5400" b="1">
                <a:latin typeface="Times New Roman" pitchFamily="18" charset="0"/>
                <a:cs typeface="Times New Roman" pitchFamily="18" charset="0"/>
              </a:rPr>
              <a:t>“Before a word is on my tongue you know it completely, O Lord”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Psalm 139:4.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84288" y="4838700"/>
            <a:ext cx="6096000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48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Let’s Pray…</a:t>
            </a:r>
            <a:endParaRPr lang="en-GB" altLang="en-US" sz="48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144463"/>
            <a:ext cx="2927350" cy="8318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139</a:t>
            </a:r>
            <a:endParaRPr lang="en-GB" sz="4800" b="1" dirty="0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3850" y="1125538"/>
            <a:ext cx="11401425" cy="7016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need then to be reminded of our resources. 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2275" y="4116388"/>
            <a:ext cx="11303000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“who alone is immortal and who lives in unapproachable light, whom no one has seen or can see. To him be honour and might forever. Amen.”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Tim.6:16.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3850" y="2025650"/>
            <a:ext cx="11607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Like David we must have a big picture of God so that we can realise afresh all that he longs to give to us and do for 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20829" y="325438"/>
            <a:ext cx="565821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All-Knowing </a:t>
            </a:r>
            <a:r>
              <a:rPr lang="en-GB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57225" y="1362075"/>
            <a:ext cx="8085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OUR ALL-KNOWING LORD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7225" y="2274888"/>
            <a:ext cx="10807700" cy="44005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searched me, 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you know me.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know when I sit and when I rise;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you perceive my thoughts from afar.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discern my going out and my lying down;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you are familiar with all my ways.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a word is on my tongue you, 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know it completely.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098925" y="287338"/>
            <a:ext cx="3468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Luke 5:1-11 </a:t>
            </a:r>
          </a:p>
        </p:txBody>
      </p:sp>
      <p:pic>
        <p:nvPicPr>
          <p:cNvPr id="6149" name="Picture 5" descr="Image result for Peter said Go away from me I am a sinful 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117600"/>
            <a:ext cx="7315200" cy="538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89850" y="1816100"/>
            <a:ext cx="4256088" cy="3416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When Simon Peter saw this, he fell at Jesus’ knees and said,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“Go away from me, Lord; I am a sinful man!”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3075" y="352425"/>
            <a:ext cx="8639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OUR EVER-PRESENT GUIDE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0413" y="1552575"/>
            <a:ext cx="10714037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You hem me in behind and before,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and you lay your hand upon me.</a:t>
            </a:r>
            <a:endParaRPr lang="en-GB" altLang="en-US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0413" y="3363913"/>
            <a:ext cx="10714037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Such knowledge is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too wonderful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me,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too lofty for me to attain.</a:t>
            </a:r>
            <a:endParaRPr lang="en-GB" alt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44550" y="5227638"/>
            <a:ext cx="1062990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Where can I go from your Spirit?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Where can I flee from your presence?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74700" y="1084263"/>
            <a:ext cx="10398125" cy="3786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If I go up to the heavens, you are there;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if I make my bed in the depths, you are there.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If I rise on the wings of the dawn,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if I settle on the far side of the sea,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even there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hand will guide me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your right hand will hold me fast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</a:t>
            </a:r>
            <a:endParaRPr lang="en-GB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3388" y="1581150"/>
            <a:ext cx="11258550" cy="3786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you created my inmost being;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you knit me together in my mother’s womb.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14 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praise you because I am fearfully and wonderfully made; your works are wonderful, I know that full well.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139:13-14</a:t>
            </a:r>
            <a:endParaRPr lang="en-GB" altLang="en-US" sz="1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33388" y="407988"/>
            <a:ext cx="703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OUR LOVING CREATOR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3388" y="1581150"/>
            <a:ext cx="11258550" cy="2370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15 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My frame was not hidden from you when I was made in the secret place, when I was woven together in the depths of the earth.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139:15</a:t>
            </a:r>
            <a:endParaRPr lang="en-GB" altLang="en-US" sz="1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33388" y="407988"/>
            <a:ext cx="703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OUR LOVING CREATOR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3388" y="4406900"/>
            <a:ext cx="113601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David is overwhelmed at the distinctive masterpiece of every human life, the majestic thought of human uniqueness.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163</Words>
  <Application>Microsoft Office PowerPoint</Application>
  <PresentationFormat>Custom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Arial</vt:lpstr>
      <vt:lpstr>Calibri Light</vt:lpstr>
      <vt:lpstr>Accord SF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104</cp:revision>
  <dcterms:created xsi:type="dcterms:W3CDTF">2014-04-17T11:47:44Z</dcterms:created>
  <dcterms:modified xsi:type="dcterms:W3CDTF">2018-05-22T12:00:41Z</dcterms:modified>
</cp:coreProperties>
</file>