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60" r:id="rId4"/>
    <p:sldId id="258" r:id="rId5"/>
    <p:sldId id="259" r:id="rId6"/>
    <p:sldId id="270" r:id="rId7"/>
    <p:sldId id="261" r:id="rId8"/>
    <p:sldId id="262" r:id="rId9"/>
    <p:sldId id="271" r:id="rId10"/>
    <p:sldId id="263" r:id="rId11"/>
    <p:sldId id="264" r:id="rId12"/>
    <p:sldId id="272" r:id="rId13"/>
    <p:sldId id="265" r:id="rId14"/>
    <p:sldId id="266" r:id="rId15"/>
    <p:sldId id="267" r:id="rId16"/>
    <p:sldId id="268" r:id="rId17"/>
    <p:sldId id="269" r:id="rId18"/>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26" autoAdjust="0"/>
    <p:restoredTop sz="94660"/>
  </p:normalViewPr>
  <p:slideViewPr>
    <p:cSldViewPr snapToGrid="0" showGuides="1">
      <p:cViewPr varScale="1">
        <p:scale>
          <a:sx n="79" d="100"/>
          <a:sy n="79" d="100"/>
        </p:scale>
        <p:origin x="-102" y="-6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C0-HD-BT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75150"/>
            <a:ext cx="12192000" cy="248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71600" y="1803405"/>
            <a:ext cx="9448800" cy="1825096"/>
          </a:xfrm>
        </p:spPr>
        <p:txBody>
          <a:bodyPr anchor="b"/>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5" name="Date Placeholder 3"/>
          <p:cNvSpPr>
            <a:spLocks noGrp="1"/>
          </p:cNvSpPr>
          <p:nvPr>
            <p:ph type="dt" sz="half" idx="10"/>
          </p:nvPr>
        </p:nvSpPr>
        <p:spPr>
          <a:xfrm>
            <a:off x="7908925" y="4314825"/>
            <a:ext cx="2911475" cy="374650"/>
          </a:xfrm>
        </p:spPr>
        <p:txBody>
          <a:bodyPr/>
          <a:lstStyle>
            <a:lvl1pPr>
              <a:defRPr/>
            </a:lvl1pPr>
          </a:lstStyle>
          <a:p>
            <a:pPr>
              <a:defRPr/>
            </a:pPr>
            <a:fld id="{559936F2-0798-4EFB-BE36-BE1881B8B23E}" type="datetimeFigureOut">
              <a:rPr lang="en-US"/>
              <a:pPr>
                <a:defRPr/>
              </a:pPr>
              <a:t>5/22/2018</a:t>
            </a:fld>
            <a:endParaRPr lang="en-US"/>
          </a:p>
        </p:txBody>
      </p:sp>
      <p:sp>
        <p:nvSpPr>
          <p:cNvPr id="6" name="Footer Placeholder 4"/>
          <p:cNvSpPr>
            <a:spLocks noGrp="1"/>
          </p:cNvSpPr>
          <p:nvPr>
            <p:ph type="ftr" sz="quarter" idx="11"/>
          </p:nvPr>
        </p:nvSpPr>
        <p:spPr>
          <a:xfrm>
            <a:off x="1371600" y="4324350"/>
            <a:ext cx="6400800" cy="365125"/>
          </a:xfr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8077200" y="1430338"/>
            <a:ext cx="2743200" cy="365125"/>
          </a:xfrm>
        </p:spPr>
        <p:txBody>
          <a:bodyPr/>
          <a:lstStyle>
            <a:lvl1pPr>
              <a:defRPr/>
            </a:lvl1pPr>
          </a:lstStyle>
          <a:p>
            <a:fld id="{1E40058E-1DC1-4923-9C8E-BD13D7E5C5CD}" type="slidenum">
              <a:rPr lang="en-US" altLang="en-US"/>
              <a:pPr/>
              <a:t>‹#›</a:t>
            </a:fld>
            <a:endParaRPr lang="en-US" altLang="en-US"/>
          </a:p>
        </p:txBody>
      </p:sp>
    </p:spTree>
    <p:extLst>
      <p:ext uri="{BB962C8B-B14F-4D97-AF65-F5344CB8AC3E}">
        <p14:creationId xmlns:p14="http://schemas.microsoft.com/office/powerpoint/2010/main" val="226102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8F648FE-4015-46DF-B991-8727D0396B34}" type="datetimeFigureOut">
              <a:rPr lang="en-US"/>
              <a:pPr>
                <a:defRPr/>
              </a:pPr>
              <a:t>5/22/2018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B74C65C-F127-4992-9D7D-314CFF48A956}" type="slidenum">
              <a:rPr lang="en-US" altLang="en-US"/>
              <a:pPr/>
              <a:t>‹#›</a:t>
            </a:fld>
            <a:endParaRPr lang="en-US" altLang="en-US"/>
          </a:p>
        </p:txBody>
      </p:sp>
    </p:spTree>
    <p:extLst>
      <p:ext uri="{BB962C8B-B14F-4D97-AF65-F5344CB8AC3E}">
        <p14:creationId xmlns:p14="http://schemas.microsoft.com/office/powerpoint/2010/main" val="3146118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5" name="Picture 7" descr="C0-HD-BT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75150"/>
            <a:ext cx="12192000" cy="248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800" y="753532"/>
            <a:ext cx="10820400" cy="2802467"/>
          </a:xfrm>
        </p:spPr>
        <p:txBody>
          <a:bodyP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6" name="Date Placeholder 4"/>
          <p:cNvSpPr>
            <a:spLocks noGrp="1"/>
          </p:cNvSpPr>
          <p:nvPr>
            <p:ph type="dt" sz="half" idx="10"/>
          </p:nvPr>
        </p:nvSpPr>
        <p:spPr>
          <a:xfrm>
            <a:off x="7813675" y="381000"/>
            <a:ext cx="2911475" cy="365125"/>
          </a:xfrm>
        </p:spPr>
        <p:txBody>
          <a:bodyPr/>
          <a:lstStyle>
            <a:lvl1pPr algn="r">
              <a:defRPr/>
            </a:lvl1pPr>
          </a:lstStyle>
          <a:p>
            <a:pPr>
              <a:defRPr/>
            </a:pPr>
            <a:fld id="{1A173CEE-5207-4766-BC22-598560DAC8D8}" type="datetimeFigureOut">
              <a:rPr lang="en-US"/>
              <a:pPr>
                <a:defRPr/>
              </a:pPr>
              <a:t>5/22/2018</a:t>
            </a:fld>
            <a:endParaRPr lang="en-US"/>
          </a:p>
        </p:txBody>
      </p:sp>
      <p:sp>
        <p:nvSpPr>
          <p:cNvPr id="7" name="Footer Placeholder 5"/>
          <p:cNvSpPr>
            <a:spLocks noGrp="1"/>
          </p:cNvSpPr>
          <p:nvPr>
            <p:ph type="ftr" sz="quarter" idx="11"/>
          </p:nvPr>
        </p:nvSpPr>
        <p:spPr>
          <a:xfrm>
            <a:off x="685800" y="379413"/>
            <a:ext cx="6991350"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a:xfrm>
            <a:off x="10861675" y="381000"/>
            <a:ext cx="644525" cy="365125"/>
          </a:xfrm>
        </p:spPr>
        <p:txBody>
          <a:bodyPr/>
          <a:lstStyle>
            <a:lvl1pPr>
              <a:defRPr/>
            </a:lvl1pPr>
          </a:lstStyle>
          <a:p>
            <a:fld id="{33EF4462-EA62-41B0-8930-A6CA20E43910}" type="slidenum">
              <a:rPr lang="en-US" altLang="en-US"/>
              <a:pPr/>
              <a:t>‹#›</a:t>
            </a:fld>
            <a:endParaRPr lang="en-US" altLang="en-US"/>
          </a:p>
        </p:txBody>
      </p:sp>
    </p:spTree>
    <p:extLst>
      <p:ext uri="{BB962C8B-B14F-4D97-AF65-F5344CB8AC3E}">
        <p14:creationId xmlns:p14="http://schemas.microsoft.com/office/powerpoint/2010/main" val="2277468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5" name="Picture 7" descr="C0-HD-BT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75150"/>
            <a:ext cx="12192000" cy="248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476250" y="933450"/>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7" name="TextBox 6"/>
          <p:cNvSpPr txBox="1"/>
          <p:nvPr/>
        </p:nvSpPr>
        <p:spPr>
          <a:xfrm>
            <a:off x="10983913" y="2701925"/>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024467" y="753533"/>
            <a:ext cx="10151533" cy="2604495"/>
          </a:xfrm>
        </p:spPr>
        <p:txBody>
          <a:bodyP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Date Placeholder 4"/>
          <p:cNvSpPr>
            <a:spLocks noGrp="1"/>
          </p:cNvSpPr>
          <p:nvPr>
            <p:ph type="dt" sz="half" idx="14"/>
          </p:nvPr>
        </p:nvSpPr>
        <p:spPr>
          <a:xfrm>
            <a:off x="7813675" y="381000"/>
            <a:ext cx="2911475" cy="365125"/>
          </a:xfrm>
        </p:spPr>
        <p:txBody>
          <a:bodyPr/>
          <a:lstStyle>
            <a:lvl1pPr algn="r">
              <a:defRPr/>
            </a:lvl1pPr>
          </a:lstStyle>
          <a:p>
            <a:pPr>
              <a:defRPr/>
            </a:pPr>
            <a:fld id="{31DC9261-9CE2-4B87-AA99-1C78A286FF36}" type="datetimeFigureOut">
              <a:rPr lang="en-US"/>
              <a:pPr>
                <a:defRPr/>
              </a:pPr>
              <a:t>5/22/2018</a:t>
            </a:fld>
            <a:endParaRPr lang="en-US"/>
          </a:p>
        </p:txBody>
      </p:sp>
      <p:sp>
        <p:nvSpPr>
          <p:cNvPr id="9" name="Footer Placeholder 5"/>
          <p:cNvSpPr>
            <a:spLocks noGrp="1"/>
          </p:cNvSpPr>
          <p:nvPr>
            <p:ph type="ftr" sz="quarter" idx="15"/>
          </p:nvPr>
        </p:nvSpPr>
        <p:spPr>
          <a:xfrm>
            <a:off x="685800" y="379413"/>
            <a:ext cx="6991350" cy="365125"/>
          </a:xfrm>
        </p:spPr>
        <p:txBody>
          <a:bodyPr/>
          <a:lstStyle>
            <a:lvl1pPr>
              <a:defRPr/>
            </a:lvl1pPr>
          </a:lstStyle>
          <a:p>
            <a:pPr>
              <a:defRPr/>
            </a:pPr>
            <a:endParaRPr lang="en-US"/>
          </a:p>
        </p:txBody>
      </p:sp>
      <p:sp>
        <p:nvSpPr>
          <p:cNvPr id="10" name="Slide Number Placeholder 6"/>
          <p:cNvSpPr>
            <a:spLocks noGrp="1"/>
          </p:cNvSpPr>
          <p:nvPr>
            <p:ph type="sldNum" sz="quarter" idx="16"/>
          </p:nvPr>
        </p:nvSpPr>
        <p:spPr>
          <a:xfrm>
            <a:off x="10861675" y="381000"/>
            <a:ext cx="644525" cy="365125"/>
          </a:xfrm>
        </p:spPr>
        <p:txBody>
          <a:bodyPr/>
          <a:lstStyle>
            <a:lvl1pPr>
              <a:defRPr/>
            </a:lvl1pPr>
          </a:lstStyle>
          <a:p>
            <a:fld id="{D84811FC-68C2-4D88-A441-4EEEAAC97083}" type="slidenum">
              <a:rPr lang="en-US" altLang="en-US"/>
              <a:pPr/>
              <a:t>‹#›</a:t>
            </a:fld>
            <a:endParaRPr lang="en-US" altLang="en-US"/>
          </a:p>
        </p:txBody>
      </p:sp>
    </p:spTree>
    <p:extLst>
      <p:ext uri="{BB962C8B-B14F-4D97-AF65-F5344CB8AC3E}">
        <p14:creationId xmlns:p14="http://schemas.microsoft.com/office/powerpoint/2010/main" val="619992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5" name="Picture 7" descr="C0-HD-BT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75150"/>
            <a:ext cx="12192000" cy="248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6" name="Date Placeholder 4"/>
          <p:cNvSpPr>
            <a:spLocks noGrp="1"/>
          </p:cNvSpPr>
          <p:nvPr>
            <p:ph type="dt" sz="half" idx="10"/>
          </p:nvPr>
        </p:nvSpPr>
        <p:spPr>
          <a:xfrm>
            <a:off x="7813675" y="379413"/>
            <a:ext cx="2911475" cy="365125"/>
          </a:xfrm>
        </p:spPr>
        <p:txBody>
          <a:bodyPr/>
          <a:lstStyle>
            <a:lvl1pPr algn="r">
              <a:defRPr/>
            </a:lvl1pPr>
          </a:lstStyle>
          <a:p>
            <a:pPr>
              <a:defRPr/>
            </a:pPr>
            <a:fld id="{11166A6A-F806-4041-B6EB-59A90058319E}" type="datetimeFigureOut">
              <a:rPr lang="en-US"/>
              <a:pPr>
                <a:defRPr/>
              </a:pPr>
              <a:t>5/22/2018</a:t>
            </a:fld>
            <a:endParaRPr lang="en-US"/>
          </a:p>
        </p:txBody>
      </p:sp>
      <p:sp>
        <p:nvSpPr>
          <p:cNvPr id="7" name="Footer Placeholder 5"/>
          <p:cNvSpPr>
            <a:spLocks noGrp="1"/>
          </p:cNvSpPr>
          <p:nvPr>
            <p:ph type="ftr" sz="quarter" idx="11"/>
          </p:nvPr>
        </p:nvSpPr>
        <p:spPr>
          <a:xfrm>
            <a:off x="685800" y="379413"/>
            <a:ext cx="6991350"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a:xfrm>
            <a:off x="10861675" y="381000"/>
            <a:ext cx="644525" cy="365125"/>
          </a:xfrm>
        </p:spPr>
        <p:txBody>
          <a:bodyPr/>
          <a:lstStyle>
            <a:lvl1pPr>
              <a:defRPr/>
            </a:lvl1pPr>
          </a:lstStyle>
          <a:p>
            <a:fld id="{953CD4A4-8180-4A32-8636-DB84DABABE63}" type="slidenum">
              <a:rPr lang="en-US" altLang="en-US"/>
              <a:pPr/>
              <a:t>‹#›</a:t>
            </a:fld>
            <a:endParaRPr lang="en-US" altLang="en-US"/>
          </a:p>
        </p:txBody>
      </p:sp>
    </p:spTree>
    <p:extLst>
      <p:ext uri="{BB962C8B-B14F-4D97-AF65-F5344CB8AC3E}">
        <p14:creationId xmlns:p14="http://schemas.microsoft.com/office/powerpoint/2010/main" val="3305413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Date Placeholder 3"/>
          <p:cNvSpPr>
            <a:spLocks noGrp="1"/>
          </p:cNvSpPr>
          <p:nvPr>
            <p:ph type="dt" sz="half" idx="18"/>
          </p:nvPr>
        </p:nvSpPr>
        <p:spPr/>
        <p:txBody>
          <a:bodyPr/>
          <a:lstStyle>
            <a:lvl1pPr>
              <a:defRPr/>
            </a:lvl1pPr>
          </a:lstStyle>
          <a:p>
            <a:pPr>
              <a:defRPr/>
            </a:pPr>
            <a:fld id="{7C6A6DEB-6D39-4BC6-B406-11644736B8B5}" type="datetimeFigureOut">
              <a:rPr lang="en-US"/>
              <a:pPr>
                <a:defRPr/>
              </a:pPr>
              <a:t>5/22/2018</a:t>
            </a:fld>
            <a:endParaRPr lang="en-US"/>
          </a:p>
        </p:txBody>
      </p:sp>
      <p:sp>
        <p:nvSpPr>
          <p:cNvPr id="14" name="Footer Placeholder 4"/>
          <p:cNvSpPr>
            <a:spLocks noGrp="1"/>
          </p:cNvSpPr>
          <p:nvPr>
            <p:ph type="ftr" sz="quarter" idx="19"/>
          </p:nvPr>
        </p:nvSpPr>
        <p:spPr/>
        <p:txBody>
          <a:bodyPr/>
          <a:lstStyle>
            <a:lvl1pPr>
              <a:defRPr/>
            </a:lvl1pPr>
          </a:lstStyle>
          <a:p>
            <a:pPr>
              <a:defRPr/>
            </a:pPr>
            <a:endParaRPr lang="en-US"/>
          </a:p>
        </p:txBody>
      </p:sp>
      <p:sp>
        <p:nvSpPr>
          <p:cNvPr id="16" name="Slide Number Placeholder 5"/>
          <p:cNvSpPr>
            <a:spLocks noGrp="1"/>
          </p:cNvSpPr>
          <p:nvPr>
            <p:ph type="sldNum" sz="quarter" idx="20"/>
          </p:nvPr>
        </p:nvSpPr>
        <p:spPr/>
        <p:txBody>
          <a:bodyPr/>
          <a:lstStyle>
            <a:lvl1pPr>
              <a:defRPr/>
            </a:lvl1pPr>
          </a:lstStyle>
          <a:p>
            <a:fld id="{87A56F50-F8E3-4F18-A260-AA1C3B21E524}" type="slidenum">
              <a:rPr lang="en-US" altLang="en-US"/>
              <a:pPr/>
              <a:t>‹#›</a:t>
            </a:fld>
            <a:endParaRPr lang="en-US" altLang="en-US"/>
          </a:p>
        </p:txBody>
      </p:sp>
    </p:spTree>
    <p:extLst>
      <p:ext uri="{BB962C8B-B14F-4D97-AF65-F5344CB8AC3E}">
        <p14:creationId xmlns:p14="http://schemas.microsoft.com/office/powerpoint/2010/main" val="1642183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1" name="Text Placeholder 3"/>
          <p:cNvSpPr>
            <a:spLocks noGrp="1"/>
          </p:cNvSpPr>
          <p:nvPr>
            <p:ph type="body" sz="half" idx="18"/>
          </p:nvPr>
        </p:nvSpPr>
        <p:spPr>
          <a:xfrm>
            <a:off x="688618" y="4873764"/>
            <a:ext cx="3451582" cy="1344921"/>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19"/>
          </p:nvPr>
        </p:nvSpPr>
        <p:spPr>
          <a:xfrm>
            <a:off x="4374264" y="4873763"/>
            <a:ext cx="3448935" cy="1344921"/>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7" name="Text Placeholder 3"/>
          <p:cNvSpPr>
            <a:spLocks noGrp="1"/>
          </p:cNvSpPr>
          <p:nvPr>
            <p:ph type="body" sz="half" idx="20"/>
          </p:nvPr>
        </p:nvSpPr>
        <p:spPr>
          <a:xfrm>
            <a:off x="8049731" y="4873761"/>
            <a:ext cx="3452445" cy="1344921"/>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3"/>
          <p:cNvSpPr>
            <a:spLocks noGrp="1"/>
          </p:cNvSpPr>
          <p:nvPr>
            <p:ph type="dt" sz="half" idx="23"/>
          </p:nvPr>
        </p:nvSpPr>
        <p:spPr/>
        <p:txBody>
          <a:bodyPr/>
          <a:lstStyle>
            <a:lvl1pPr>
              <a:defRPr/>
            </a:lvl1pPr>
          </a:lstStyle>
          <a:p>
            <a:pPr>
              <a:defRPr/>
            </a:pPr>
            <a:fld id="{0658A34C-47A3-4F84-B079-6D7938FFF919}" type="datetimeFigureOut">
              <a:rPr lang="en-US"/>
              <a:pPr>
                <a:defRPr/>
              </a:pPr>
              <a:t>5/22/2018</a:t>
            </a:fld>
            <a:endParaRPr lang="en-US"/>
          </a:p>
        </p:txBody>
      </p:sp>
      <p:sp>
        <p:nvSpPr>
          <p:cNvPr id="13" name="Footer Placeholder 4"/>
          <p:cNvSpPr>
            <a:spLocks noGrp="1"/>
          </p:cNvSpPr>
          <p:nvPr>
            <p:ph type="ftr" sz="quarter" idx="24"/>
          </p:nvPr>
        </p:nvSpPr>
        <p:spPr/>
        <p:txBody>
          <a:bodyPr/>
          <a:lstStyle>
            <a:lvl1pPr>
              <a:defRPr/>
            </a:lvl1pPr>
          </a:lstStyle>
          <a:p>
            <a:pPr>
              <a:defRPr/>
            </a:pPr>
            <a:endParaRPr lang="en-US"/>
          </a:p>
        </p:txBody>
      </p:sp>
      <p:sp>
        <p:nvSpPr>
          <p:cNvPr id="14" name="Slide Number Placeholder 5"/>
          <p:cNvSpPr>
            <a:spLocks noGrp="1"/>
          </p:cNvSpPr>
          <p:nvPr>
            <p:ph type="sldNum" sz="quarter" idx="25"/>
          </p:nvPr>
        </p:nvSpPr>
        <p:spPr/>
        <p:txBody>
          <a:bodyPr/>
          <a:lstStyle>
            <a:lvl1pPr>
              <a:defRPr/>
            </a:lvl1pPr>
          </a:lstStyle>
          <a:p>
            <a:fld id="{E7A4E769-453D-481E-95DA-1510FBD2E4B1}" type="slidenum">
              <a:rPr lang="en-US" altLang="en-US"/>
              <a:pPr/>
              <a:t>‹#›</a:t>
            </a:fld>
            <a:endParaRPr lang="en-US" altLang="en-US"/>
          </a:p>
        </p:txBody>
      </p:sp>
    </p:spTree>
    <p:extLst>
      <p:ext uri="{BB962C8B-B14F-4D97-AF65-F5344CB8AC3E}">
        <p14:creationId xmlns:p14="http://schemas.microsoft.com/office/powerpoint/2010/main" val="23870039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AA87EAE-2DE4-4635-BB92-920ED3A746FA}" type="datetimeFigureOut">
              <a:rPr lang="en-US"/>
              <a:pPr>
                <a:defRPr/>
              </a:pPr>
              <a:t>5/22/2018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2C55636-E42F-4FA7-BF54-759C44E9D89D}" type="slidenum">
              <a:rPr lang="en-US" altLang="en-US"/>
              <a:pPr/>
              <a:t>‹#›</a:t>
            </a:fld>
            <a:endParaRPr lang="en-US" altLang="en-US"/>
          </a:p>
        </p:txBody>
      </p:sp>
    </p:spTree>
    <p:extLst>
      <p:ext uri="{BB962C8B-B14F-4D97-AF65-F5344CB8AC3E}">
        <p14:creationId xmlns:p14="http://schemas.microsoft.com/office/powerpoint/2010/main" val="25712526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4" name="Picture 7" descr="C0-HD-BT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75150"/>
            <a:ext cx="12192000" cy="248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a:xfrm>
            <a:off x="7813675" y="379413"/>
            <a:ext cx="2911475" cy="365125"/>
          </a:xfrm>
        </p:spPr>
        <p:txBody>
          <a:bodyPr/>
          <a:lstStyle>
            <a:lvl1pPr algn="r">
              <a:defRPr/>
            </a:lvl1pPr>
          </a:lstStyle>
          <a:p>
            <a:pPr>
              <a:defRPr/>
            </a:pPr>
            <a:fld id="{4972DF1F-8B81-4F6E-924E-B50A81846875}" type="datetimeFigureOut">
              <a:rPr lang="en-US"/>
              <a:pPr>
                <a:defRPr/>
              </a:pPr>
              <a:t>5/22/2018</a:t>
            </a:fld>
            <a:endParaRPr lang="en-US"/>
          </a:p>
        </p:txBody>
      </p:sp>
      <p:sp>
        <p:nvSpPr>
          <p:cNvPr id="6" name="Footer Placeholder 4"/>
          <p:cNvSpPr>
            <a:spLocks noGrp="1"/>
          </p:cNvSpPr>
          <p:nvPr>
            <p:ph type="ftr" sz="quarter" idx="11"/>
          </p:nvPr>
        </p:nvSpPr>
        <p:spPr>
          <a:xfrm>
            <a:off x="685800" y="381000"/>
            <a:ext cx="6991350" cy="365125"/>
          </a:xfr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10861675" y="381000"/>
            <a:ext cx="644525" cy="365125"/>
          </a:xfrm>
        </p:spPr>
        <p:txBody>
          <a:bodyPr/>
          <a:lstStyle>
            <a:lvl1pPr>
              <a:defRPr/>
            </a:lvl1pPr>
          </a:lstStyle>
          <a:p>
            <a:fld id="{035A6443-3332-486E-BC5F-61F201C696D4}" type="slidenum">
              <a:rPr lang="en-US" altLang="en-US"/>
              <a:pPr/>
              <a:t>‹#›</a:t>
            </a:fld>
            <a:endParaRPr lang="en-US" altLang="en-US"/>
          </a:p>
        </p:txBody>
      </p:sp>
    </p:spTree>
    <p:extLst>
      <p:ext uri="{BB962C8B-B14F-4D97-AF65-F5344CB8AC3E}">
        <p14:creationId xmlns:p14="http://schemas.microsoft.com/office/powerpoint/2010/main" val="918022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3A37323-BA94-4A83-935D-A229CDC8E11E}" type="datetimeFigureOut">
              <a:rPr lang="en-US"/>
              <a:pPr>
                <a:defRPr/>
              </a:pPr>
              <a:t>5/22/2018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857F40F-4804-48B4-96D9-73E2BD86DDFF}" type="slidenum">
              <a:rPr lang="en-US" altLang="en-US"/>
              <a:pPr/>
              <a:t>‹#›</a:t>
            </a:fld>
            <a:endParaRPr lang="en-US" altLang="en-US"/>
          </a:p>
        </p:txBody>
      </p:sp>
    </p:spTree>
    <p:extLst>
      <p:ext uri="{BB962C8B-B14F-4D97-AF65-F5344CB8AC3E}">
        <p14:creationId xmlns:p14="http://schemas.microsoft.com/office/powerpoint/2010/main" val="4266027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Picture 7" descr="C0-HD-BT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75150"/>
            <a:ext cx="12192000" cy="248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800" y="753533"/>
            <a:ext cx="10820399" cy="2801935"/>
          </a:xfrm>
        </p:spPr>
        <p:txBody>
          <a:bodyPr anchor="b"/>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a:xfrm>
            <a:off x="7813675" y="381000"/>
            <a:ext cx="2911475" cy="365125"/>
          </a:xfrm>
        </p:spPr>
        <p:txBody>
          <a:bodyPr/>
          <a:lstStyle>
            <a:lvl1pPr algn="r">
              <a:defRPr/>
            </a:lvl1pPr>
          </a:lstStyle>
          <a:p>
            <a:pPr>
              <a:defRPr/>
            </a:pPr>
            <a:fld id="{4B831595-279D-4053-8B4C-ECC1B36F173E}" type="datetimeFigureOut">
              <a:rPr lang="en-US"/>
              <a:pPr>
                <a:defRPr/>
              </a:pPr>
              <a:t>5/22/2018</a:t>
            </a:fld>
            <a:endParaRPr lang="en-US"/>
          </a:p>
        </p:txBody>
      </p:sp>
      <p:sp>
        <p:nvSpPr>
          <p:cNvPr id="6" name="Footer Placeholder 4"/>
          <p:cNvSpPr>
            <a:spLocks noGrp="1"/>
          </p:cNvSpPr>
          <p:nvPr>
            <p:ph type="ftr" sz="quarter" idx="11"/>
          </p:nvPr>
        </p:nvSpPr>
        <p:spPr>
          <a:xfrm>
            <a:off x="685800" y="381000"/>
            <a:ext cx="6991350" cy="363538"/>
          </a:xfr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10861675" y="381000"/>
            <a:ext cx="644525" cy="365125"/>
          </a:xfrm>
        </p:spPr>
        <p:txBody>
          <a:bodyPr/>
          <a:lstStyle>
            <a:lvl1pPr>
              <a:defRPr/>
            </a:lvl1pPr>
          </a:lstStyle>
          <a:p>
            <a:fld id="{4421EA18-EBA7-4C7C-B9D6-C5F81CE20689}" type="slidenum">
              <a:rPr lang="en-US" altLang="en-US"/>
              <a:pPr/>
              <a:t>‹#›</a:t>
            </a:fld>
            <a:endParaRPr lang="en-US" altLang="en-US"/>
          </a:p>
        </p:txBody>
      </p:sp>
    </p:spTree>
    <p:extLst>
      <p:ext uri="{BB962C8B-B14F-4D97-AF65-F5344CB8AC3E}">
        <p14:creationId xmlns:p14="http://schemas.microsoft.com/office/powerpoint/2010/main" val="3912470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787BA604-5CC7-4218-845D-5A9C2E8EEDA8}" type="datetimeFigureOut">
              <a:rPr lang="en-US"/>
              <a:pPr>
                <a:defRPr/>
              </a:pPr>
              <a:t>5/22/2018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E457504-961C-4C6F-BCC7-DCD42005E2DE}" type="slidenum">
              <a:rPr lang="en-US" altLang="en-US"/>
              <a:pPr/>
              <a:t>‹#›</a:t>
            </a:fld>
            <a:endParaRPr lang="en-US" altLang="en-US"/>
          </a:p>
        </p:txBody>
      </p:sp>
    </p:spTree>
    <p:extLst>
      <p:ext uri="{BB962C8B-B14F-4D97-AF65-F5344CB8AC3E}">
        <p14:creationId xmlns:p14="http://schemas.microsoft.com/office/powerpoint/2010/main" val="3760378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19B97540-3AA5-48F8-943F-CABC83C87CAD}" type="datetimeFigureOut">
              <a:rPr lang="en-US"/>
              <a:pPr>
                <a:defRPr/>
              </a:pPr>
              <a:t>5/22/2018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B8A29154-E2AE-48BA-83A1-A7ABB53DD419}" type="slidenum">
              <a:rPr lang="en-US" altLang="en-US"/>
              <a:pPr/>
              <a:t>‹#›</a:t>
            </a:fld>
            <a:endParaRPr lang="en-US" altLang="en-US"/>
          </a:p>
        </p:txBody>
      </p:sp>
    </p:spTree>
    <p:extLst>
      <p:ext uri="{BB962C8B-B14F-4D97-AF65-F5344CB8AC3E}">
        <p14:creationId xmlns:p14="http://schemas.microsoft.com/office/powerpoint/2010/main" val="3281876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02EC7942-443C-406C-AE14-89AEF685FECB}" type="datetimeFigureOut">
              <a:rPr lang="en-US"/>
              <a:pPr>
                <a:defRPr/>
              </a:pPr>
              <a:t>5/22/2018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D72CDA8-7FC6-43C0-BB5B-DE703653050C}" type="slidenum">
              <a:rPr lang="en-US" altLang="en-US"/>
              <a:pPr/>
              <a:t>‹#›</a:t>
            </a:fld>
            <a:endParaRPr lang="en-US" altLang="en-US"/>
          </a:p>
        </p:txBody>
      </p:sp>
    </p:spTree>
    <p:extLst>
      <p:ext uri="{BB962C8B-B14F-4D97-AF65-F5344CB8AC3E}">
        <p14:creationId xmlns:p14="http://schemas.microsoft.com/office/powerpoint/2010/main" val="3126707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0EF90C1-8A2F-4E90-8053-638E6FC75081}" type="datetimeFigureOut">
              <a:rPr lang="en-US"/>
              <a:pPr>
                <a:defRPr/>
              </a:pPr>
              <a:t>5/22/2018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0F89C0C9-A068-4108-9CA4-9DE7C9A39C02}" type="slidenum">
              <a:rPr lang="en-US" altLang="en-US"/>
              <a:pPr/>
              <a:t>‹#›</a:t>
            </a:fld>
            <a:endParaRPr lang="en-US" altLang="en-US"/>
          </a:p>
        </p:txBody>
      </p:sp>
    </p:spTree>
    <p:extLst>
      <p:ext uri="{BB962C8B-B14F-4D97-AF65-F5344CB8AC3E}">
        <p14:creationId xmlns:p14="http://schemas.microsoft.com/office/powerpoint/2010/main" val="486293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E299188-7F10-4C46-8EF0-808044BB142C}" type="datetimeFigureOut">
              <a:rPr lang="en-US"/>
              <a:pPr>
                <a:defRPr/>
              </a:pPr>
              <a:t>5/22/2018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6E634B9-FA84-4F13-A05F-A12ED20C7D3E}" type="slidenum">
              <a:rPr lang="en-US" altLang="en-US"/>
              <a:pPr/>
              <a:t>‹#›</a:t>
            </a:fld>
            <a:endParaRPr lang="en-US" altLang="en-US"/>
          </a:p>
        </p:txBody>
      </p:sp>
    </p:spTree>
    <p:extLst>
      <p:ext uri="{BB962C8B-B14F-4D97-AF65-F5344CB8AC3E}">
        <p14:creationId xmlns:p14="http://schemas.microsoft.com/office/powerpoint/2010/main" val="203372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B42772C-7919-4936-A285-40CBD47E3D27}" type="datetimeFigureOut">
              <a:rPr lang="en-US"/>
              <a:pPr>
                <a:defRPr/>
              </a:pPr>
              <a:t>5/22/2018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B1AA0E2-FB79-4807-BEEA-DE350CEA8F7E}" type="slidenum">
              <a:rPr lang="en-US" altLang="en-US"/>
              <a:pPr/>
              <a:t>‹#›</a:t>
            </a:fld>
            <a:endParaRPr lang="en-US" altLang="en-US"/>
          </a:p>
        </p:txBody>
      </p:sp>
    </p:spTree>
    <p:extLst>
      <p:ext uri="{BB962C8B-B14F-4D97-AF65-F5344CB8AC3E}">
        <p14:creationId xmlns:p14="http://schemas.microsoft.com/office/powerpoint/2010/main" val="180292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descr="C0-HD-TOP.png"/>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0" y="0"/>
            <a:ext cx="1219200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2895600" y="763588"/>
            <a:ext cx="8610600" cy="129381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685800" y="2193925"/>
            <a:ext cx="10820400" cy="402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594725" y="6356350"/>
            <a:ext cx="2911475"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chemeClr val="tx1">
                    <a:tint val="75000"/>
                  </a:schemeClr>
                </a:solidFill>
                <a:latin typeface="+mn-lt"/>
              </a:defRPr>
            </a:lvl1pPr>
          </a:lstStyle>
          <a:p>
            <a:pPr>
              <a:defRPr/>
            </a:pPr>
            <a:fld id="{B19BE989-1443-48D1-99C9-75BF81B37053}" type="datetimeFigureOut">
              <a:rPr lang="en-US"/>
              <a:pPr>
                <a:defRPr/>
              </a:pPr>
              <a:t>5/22/2018</a:t>
            </a:fld>
            <a:endParaRPr lang="en-US"/>
          </a:p>
        </p:txBody>
      </p:sp>
      <p:sp>
        <p:nvSpPr>
          <p:cNvPr id="5" name="Footer Placeholder 4"/>
          <p:cNvSpPr>
            <a:spLocks noGrp="1"/>
          </p:cNvSpPr>
          <p:nvPr>
            <p:ph type="ftr" sz="quarter" idx="3"/>
          </p:nvPr>
        </p:nvSpPr>
        <p:spPr>
          <a:xfrm>
            <a:off x="685800" y="6356350"/>
            <a:ext cx="7772400" cy="365125"/>
          </a:xfrm>
          <a:prstGeom prst="rect">
            <a:avLst/>
          </a:prstGeom>
        </p:spPr>
        <p:txBody>
          <a:bodyPr vert="horz" lIns="91440" tIns="45720" rIns="91440" bIns="45720" rtlCol="0" anchor="ctr"/>
          <a:lstStyle>
            <a:lvl1pPr algn="l" eaLnBrk="1" fontAlgn="auto" hangingPunct="1">
              <a:spcBef>
                <a:spcPts val="0"/>
              </a:spcBef>
              <a:spcAft>
                <a:spcPts val="0"/>
              </a:spcAft>
              <a:defRPr sz="105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FFFFFF"/>
                </a:solidFill>
              </a:defRPr>
            </a:lvl1pPr>
          </a:lstStyle>
          <a:p>
            <a:fld id="{450CF049-9047-4368-A39C-29E7463155B9}"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4" r:id="rId12"/>
    <p:sldLayoutId id="2147483915" r:id="rId13"/>
    <p:sldLayoutId id="2147483916" r:id="rId14"/>
    <p:sldLayoutId id="2147483917" r:id="rId15"/>
    <p:sldLayoutId id="2147483918" r:id="rId16"/>
    <p:sldLayoutId id="2147483919" r:id="rId17"/>
  </p:sldLayoutIdLst>
  <p:txStyles>
    <p:titleStyle>
      <a:lvl1pPr algn="r" rtl="0" eaLnBrk="0" fontAlgn="base" hangingPunct="0">
        <a:lnSpc>
          <a:spcPct val="90000"/>
        </a:lnSpc>
        <a:spcBef>
          <a:spcPct val="0"/>
        </a:spcBef>
        <a:spcAft>
          <a:spcPct val="0"/>
        </a:spcAft>
        <a:defRPr sz="4000" kern="1200" cap="all">
          <a:solidFill>
            <a:schemeClr val="tx1"/>
          </a:solidFill>
          <a:latin typeface="+mj-lt"/>
          <a:ea typeface="+mj-ea"/>
          <a:cs typeface="+mj-cs"/>
        </a:defRPr>
      </a:lvl1pPr>
      <a:lvl2pPr algn="r" rtl="0" eaLnBrk="0" fontAlgn="base" hangingPunct="0">
        <a:lnSpc>
          <a:spcPct val="90000"/>
        </a:lnSpc>
        <a:spcBef>
          <a:spcPct val="0"/>
        </a:spcBef>
        <a:spcAft>
          <a:spcPct val="0"/>
        </a:spcAft>
        <a:defRPr sz="4000">
          <a:solidFill>
            <a:schemeClr val="tx1"/>
          </a:solidFill>
          <a:latin typeface="Century Gothic" panose="020B0502020202020204" pitchFamily="34" charset="0"/>
        </a:defRPr>
      </a:lvl2pPr>
      <a:lvl3pPr algn="r" rtl="0" eaLnBrk="0" fontAlgn="base" hangingPunct="0">
        <a:lnSpc>
          <a:spcPct val="90000"/>
        </a:lnSpc>
        <a:spcBef>
          <a:spcPct val="0"/>
        </a:spcBef>
        <a:spcAft>
          <a:spcPct val="0"/>
        </a:spcAft>
        <a:defRPr sz="4000">
          <a:solidFill>
            <a:schemeClr val="tx1"/>
          </a:solidFill>
          <a:latin typeface="Century Gothic" panose="020B0502020202020204" pitchFamily="34" charset="0"/>
        </a:defRPr>
      </a:lvl3pPr>
      <a:lvl4pPr algn="r" rtl="0" eaLnBrk="0" fontAlgn="base" hangingPunct="0">
        <a:lnSpc>
          <a:spcPct val="90000"/>
        </a:lnSpc>
        <a:spcBef>
          <a:spcPct val="0"/>
        </a:spcBef>
        <a:spcAft>
          <a:spcPct val="0"/>
        </a:spcAft>
        <a:defRPr sz="4000">
          <a:solidFill>
            <a:schemeClr val="tx1"/>
          </a:solidFill>
          <a:latin typeface="Century Gothic" panose="020B0502020202020204" pitchFamily="34" charset="0"/>
        </a:defRPr>
      </a:lvl4pPr>
      <a:lvl5pPr algn="r" rtl="0" eaLnBrk="0" fontAlgn="base" hangingPunct="0">
        <a:lnSpc>
          <a:spcPct val="90000"/>
        </a:lnSpc>
        <a:spcBef>
          <a:spcPct val="0"/>
        </a:spcBef>
        <a:spcAft>
          <a:spcPct val="0"/>
        </a:spcAft>
        <a:defRPr sz="4000">
          <a:solidFill>
            <a:schemeClr val="tx1"/>
          </a:solidFill>
          <a:latin typeface="Century Gothic" panose="020B0502020202020204" pitchFamily="34" charset="0"/>
        </a:defRPr>
      </a:lvl5pPr>
      <a:lvl6pPr marL="457200" algn="r" rtl="0" fontAlgn="base">
        <a:lnSpc>
          <a:spcPct val="90000"/>
        </a:lnSpc>
        <a:spcBef>
          <a:spcPct val="0"/>
        </a:spcBef>
        <a:spcAft>
          <a:spcPct val="0"/>
        </a:spcAft>
        <a:defRPr sz="4000">
          <a:solidFill>
            <a:schemeClr val="tx1"/>
          </a:solidFill>
          <a:latin typeface="Century Gothic" panose="020B0502020202020204" pitchFamily="34" charset="0"/>
        </a:defRPr>
      </a:lvl6pPr>
      <a:lvl7pPr marL="914400" algn="r" rtl="0" fontAlgn="base">
        <a:lnSpc>
          <a:spcPct val="90000"/>
        </a:lnSpc>
        <a:spcBef>
          <a:spcPct val="0"/>
        </a:spcBef>
        <a:spcAft>
          <a:spcPct val="0"/>
        </a:spcAft>
        <a:defRPr sz="4000">
          <a:solidFill>
            <a:schemeClr val="tx1"/>
          </a:solidFill>
          <a:latin typeface="Century Gothic" panose="020B0502020202020204" pitchFamily="34" charset="0"/>
        </a:defRPr>
      </a:lvl7pPr>
      <a:lvl8pPr marL="1371600" algn="r" rtl="0" fontAlgn="base">
        <a:lnSpc>
          <a:spcPct val="90000"/>
        </a:lnSpc>
        <a:spcBef>
          <a:spcPct val="0"/>
        </a:spcBef>
        <a:spcAft>
          <a:spcPct val="0"/>
        </a:spcAft>
        <a:defRPr sz="4000">
          <a:solidFill>
            <a:schemeClr val="tx1"/>
          </a:solidFill>
          <a:latin typeface="Century Gothic" panose="020B0502020202020204" pitchFamily="34" charset="0"/>
        </a:defRPr>
      </a:lvl8pPr>
      <a:lvl9pPr marL="1828800" algn="r" rtl="0" fontAlgn="base">
        <a:lnSpc>
          <a:spcPct val="90000"/>
        </a:lnSpc>
        <a:spcBef>
          <a:spcPct val="0"/>
        </a:spcBef>
        <a:spcAft>
          <a:spcPct val="0"/>
        </a:spcAft>
        <a:defRPr sz="4000">
          <a:solidFill>
            <a:schemeClr val="tx1"/>
          </a:solidFill>
          <a:latin typeface="Century Gothic" panose="020B0502020202020204" pitchFamily="34"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2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sz="16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269875" y="439738"/>
            <a:ext cx="11160125"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tabLst>
                <a:tab pos="533400" algn="l"/>
              </a:tabLst>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tabLst>
                <a:tab pos="533400" algn="l"/>
              </a:tabLst>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tabLst>
                <a:tab pos="533400" algn="l"/>
              </a:tabLst>
              <a:defRPr>
                <a:solidFill>
                  <a:schemeClr val="tx1"/>
                </a:solidFill>
                <a:latin typeface="Century Gothic" pitchFamily="34" charset="0"/>
              </a:defRPr>
            </a:lvl3pPr>
            <a:lvl4pPr marL="1600200" indent="-228600">
              <a:lnSpc>
                <a:spcPct val="90000"/>
              </a:lnSpc>
              <a:spcBef>
                <a:spcPts val="500"/>
              </a:spcBef>
              <a:buFont typeface="Arial" pitchFamily="34" charset="0"/>
              <a:buChar char="•"/>
              <a:tabLst>
                <a:tab pos="533400" algn="l"/>
              </a:tabLst>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tabLst>
                <a:tab pos="533400" algn="l"/>
              </a:tabLst>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tabLst>
                <a:tab pos="533400" algn="l"/>
              </a:tabLst>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tabLst>
                <a:tab pos="533400" algn="l"/>
              </a:tabLst>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tabLst>
                <a:tab pos="533400" algn="l"/>
              </a:tabLst>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tabLst>
                <a:tab pos="533400" algn="l"/>
              </a:tabLst>
              <a:defRPr sz="1600">
                <a:solidFill>
                  <a:schemeClr val="tx1"/>
                </a:solidFill>
                <a:latin typeface="Century Gothic" pitchFamily="34" charset="0"/>
              </a:defRPr>
            </a:lvl9pPr>
          </a:lstStyle>
          <a:p>
            <a:pPr algn="just" eaLnBrk="1" hangingPunct="1">
              <a:lnSpc>
                <a:spcPct val="100000"/>
              </a:lnSpc>
              <a:spcBef>
                <a:spcPct val="0"/>
              </a:spcBef>
              <a:spcAft>
                <a:spcPts val="300"/>
              </a:spcAft>
              <a:buFontTx/>
              <a:buNone/>
            </a:pPr>
            <a:r>
              <a:rPr lang="en-GB" altLang="en-US" sz="4000">
                <a:solidFill>
                  <a:schemeClr val="bg1"/>
                </a:solidFill>
                <a:latin typeface="Times New Roman" pitchFamily="18" charset="0"/>
                <a:ea typeface="ヒラギノ角ゴ Pro W3"/>
                <a:cs typeface="Times New Roman" pitchFamily="18" charset="0"/>
              </a:rPr>
              <a:t>“When the day of Pentecost came, they were all together in one place. </a:t>
            </a:r>
            <a:r>
              <a:rPr lang="en-GB" altLang="en-US" sz="4000" baseline="30000">
                <a:solidFill>
                  <a:schemeClr val="bg1"/>
                </a:solidFill>
                <a:latin typeface="Times New Roman" pitchFamily="18" charset="0"/>
                <a:ea typeface="ヒラギノ角ゴ Pro W3"/>
                <a:cs typeface="Times New Roman" pitchFamily="18" charset="0"/>
              </a:rPr>
              <a:t>2 </a:t>
            </a:r>
            <a:r>
              <a:rPr lang="en-GB" altLang="en-US" sz="4000">
                <a:solidFill>
                  <a:schemeClr val="bg1"/>
                </a:solidFill>
                <a:latin typeface="Times New Roman" pitchFamily="18" charset="0"/>
                <a:ea typeface="ヒラギノ角ゴ Pro W3"/>
                <a:cs typeface="Times New Roman" pitchFamily="18" charset="0"/>
              </a:rPr>
              <a:t>Suddenly a sound like the blowing of a violent wind came from heaven and filled the whole house where they were sitting. </a:t>
            </a:r>
            <a:r>
              <a:rPr lang="en-GB" altLang="en-US" sz="4000" baseline="30000">
                <a:solidFill>
                  <a:schemeClr val="bg1"/>
                </a:solidFill>
                <a:latin typeface="Times New Roman" pitchFamily="18" charset="0"/>
                <a:ea typeface="ヒラギノ角ゴ Pro W3"/>
                <a:cs typeface="Times New Roman" pitchFamily="18" charset="0"/>
              </a:rPr>
              <a:t>3 </a:t>
            </a:r>
            <a:r>
              <a:rPr lang="en-GB" altLang="en-US" sz="4000">
                <a:solidFill>
                  <a:schemeClr val="bg1"/>
                </a:solidFill>
                <a:latin typeface="Times New Roman" pitchFamily="18" charset="0"/>
                <a:ea typeface="ヒラギノ角ゴ Pro W3"/>
                <a:cs typeface="Times New Roman" pitchFamily="18" charset="0"/>
              </a:rPr>
              <a:t>They saw what </a:t>
            </a:r>
            <a:r>
              <a:rPr lang="en-GB" altLang="en-US" sz="4000" b="1">
                <a:solidFill>
                  <a:srgbClr val="FF0000"/>
                </a:solidFill>
                <a:latin typeface="Times New Roman" pitchFamily="18" charset="0"/>
                <a:ea typeface="ヒラギノ角ゴ Pro W3"/>
                <a:cs typeface="Times New Roman" pitchFamily="18" charset="0"/>
              </a:rPr>
              <a:t>seemed to be tongues of fire </a:t>
            </a:r>
            <a:r>
              <a:rPr lang="en-GB" altLang="en-US" sz="4000">
                <a:solidFill>
                  <a:schemeClr val="bg1"/>
                </a:solidFill>
                <a:latin typeface="Times New Roman" pitchFamily="18" charset="0"/>
                <a:ea typeface="ヒラギノ角ゴ Pro W3"/>
                <a:cs typeface="Times New Roman" pitchFamily="18" charset="0"/>
              </a:rPr>
              <a:t>that separated and came to rest on each of them. </a:t>
            </a:r>
            <a:r>
              <a:rPr lang="en-GB" altLang="en-US" sz="4000" baseline="30000">
                <a:solidFill>
                  <a:schemeClr val="bg1"/>
                </a:solidFill>
                <a:latin typeface="Times New Roman" pitchFamily="18" charset="0"/>
                <a:ea typeface="ヒラギノ角ゴ Pro W3"/>
                <a:cs typeface="Times New Roman" pitchFamily="18" charset="0"/>
              </a:rPr>
              <a:t>4 </a:t>
            </a:r>
            <a:r>
              <a:rPr lang="en-GB" altLang="en-US" sz="4000">
                <a:solidFill>
                  <a:schemeClr val="bg1"/>
                </a:solidFill>
                <a:latin typeface="Times New Roman" pitchFamily="18" charset="0"/>
                <a:ea typeface="ヒラギノ角ゴ Pro W3"/>
                <a:cs typeface="Times New Roman" pitchFamily="18" charset="0"/>
              </a:rPr>
              <a:t>All of them were filled with the Holy Spirit and began to speak in other tongues as the Spirit enabled them.” </a:t>
            </a:r>
          </a:p>
          <a:p>
            <a:pPr algn="just" eaLnBrk="1" hangingPunct="1">
              <a:lnSpc>
                <a:spcPct val="100000"/>
              </a:lnSpc>
              <a:spcBef>
                <a:spcPct val="0"/>
              </a:spcBef>
              <a:spcAft>
                <a:spcPts val="300"/>
              </a:spcAft>
              <a:buFontTx/>
              <a:buNone/>
            </a:pPr>
            <a:r>
              <a:rPr lang="en-GB" altLang="en-US" sz="4000" b="1" i="1">
                <a:solidFill>
                  <a:schemeClr val="bg1"/>
                </a:solidFill>
                <a:latin typeface="Times New Roman" pitchFamily="18" charset="0"/>
                <a:ea typeface="ヒラギノ角ゴ Pro W3"/>
                <a:cs typeface="Times New Roman" pitchFamily="18" charset="0"/>
              </a:rPr>
              <a:t>(Acts 2:1 – 4) NIV</a:t>
            </a:r>
            <a:r>
              <a:rPr lang="en-GB" altLang="en-US" sz="4000" i="1">
                <a:solidFill>
                  <a:schemeClr val="bg1"/>
                </a:solidFill>
                <a:latin typeface="Times New Roman" pitchFamily="18" charset="0"/>
                <a:ea typeface="ヒラギノ角ゴ Pro W3"/>
                <a:cs typeface="Times New Roman" pitchFamily="18" charset="0"/>
              </a:rPr>
              <a:t>.</a:t>
            </a:r>
            <a:endParaRPr lang="en-GB" altLang="en-US" sz="4000" i="1">
              <a:solidFill>
                <a:schemeClr val="bg1"/>
              </a:solidFill>
              <a:latin typeface="Verdana" pitchFamily="34" charset="0"/>
              <a:ea typeface="ヒラギノ角ゴ Pro W3"/>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3903663" y="346075"/>
            <a:ext cx="4029075" cy="769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ea typeface="ヒラギノ角ゴ Pro W3"/>
                <a:cs typeface="ヒラギノ角ゴ Pro W3"/>
              </a:rPr>
              <a:t>II. Fire purifies.</a:t>
            </a:r>
            <a:endParaRPr lang="en-GB" altLang="en-US" sz="4400">
              <a:solidFill>
                <a:srgbClr val="FFFF00"/>
              </a:solidFill>
            </a:endParaRPr>
          </a:p>
        </p:txBody>
      </p:sp>
      <p:sp>
        <p:nvSpPr>
          <p:cNvPr id="4" name="Rectangle 3"/>
          <p:cNvSpPr>
            <a:spLocks noChangeArrowheads="1"/>
          </p:cNvSpPr>
          <p:nvPr/>
        </p:nvSpPr>
        <p:spPr bwMode="auto">
          <a:xfrm>
            <a:off x="-373063" y="1350963"/>
            <a:ext cx="125650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85800">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spcAft>
                <a:spcPts val="600"/>
              </a:spcAft>
              <a:buFontTx/>
              <a:buNone/>
            </a:pPr>
            <a:r>
              <a:rPr lang="en-GB" altLang="en-US" sz="3600">
                <a:latin typeface="Times New Roman" pitchFamily="18" charset="0"/>
                <a:cs typeface="Times New Roman" pitchFamily="18" charset="0"/>
              </a:rPr>
              <a:t>The Fire of the Holy Spirit brings to light the dross (filthiness) of our soul and causes us to repent of the sin in our lives</a:t>
            </a:r>
            <a:endParaRPr lang="en-GB" altLang="en-US" sz="3600" b="1">
              <a:solidFill>
                <a:srgbClr val="FFFF00"/>
              </a:solidFill>
              <a:latin typeface="Times New Roman" pitchFamily="18" charset="0"/>
              <a:ea typeface="ヒラギノ角ゴ Pro W3"/>
              <a:cs typeface="Times New Roman" pitchFamily="18" charset="0"/>
            </a:endParaRPr>
          </a:p>
        </p:txBody>
      </p:sp>
      <p:sp>
        <p:nvSpPr>
          <p:cNvPr id="5" name="Rectangle 4"/>
          <p:cNvSpPr/>
          <p:nvPr/>
        </p:nvSpPr>
        <p:spPr>
          <a:xfrm>
            <a:off x="506413" y="2847975"/>
            <a:ext cx="11352212" cy="3600450"/>
          </a:xfrm>
          <a:prstGeom prst="rect">
            <a:avLst/>
          </a:prstGeom>
          <a:solidFill>
            <a:schemeClr val="tx1"/>
          </a:solidFill>
        </p:spPr>
        <p:txBody>
          <a:bodyPr>
            <a:spAutoFit/>
          </a:bodyPr>
          <a:lstStyle/>
          <a:p>
            <a:pPr algn="just" eaLnBrk="1" fontAlgn="auto" hangingPunct="1">
              <a:spcBef>
                <a:spcPts val="0"/>
              </a:spcBef>
              <a:spcAft>
                <a:spcPts val="0"/>
              </a:spcAft>
              <a:defRPr/>
            </a:pPr>
            <a:r>
              <a:rPr lang="en-GB" sz="2800" dirty="0">
                <a:solidFill>
                  <a:schemeClr val="bg1"/>
                </a:solidFill>
                <a:latin typeface="Times New Roman" panose="02020603050405020304" pitchFamily="18" charset="0"/>
                <a:cs typeface="Times New Roman" panose="02020603050405020304" pitchFamily="18" charset="0"/>
              </a:rPr>
              <a:t>At the sound of their voices the doorposts and thresholds shook and the temple was filled with smoke. </a:t>
            </a:r>
            <a:r>
              <a:rPr lang="en-GB" sz="2800" baseline="30000" dirty="0">
                <a:solidFill>
                  <a:schemeClr val="bg1"/>
                </a:solidFill>
                <a:latin typeface="Times New Roman" panose="02020603050405020304" pitchFamily="18" charset="0"/>
                <a:cs typeface="Times New Roman" panose="02020603050405020304" pitchFamily="18" charset="0"/>
              </a:rPr>
              <a:t>5 </a:t>
            </a:r>
            <a:r>
              <a:rPr lang="en-GB" sz="2800" dirty="0">
                <a:solidFill>
                  <a:schemeClr val="bg1"/>
                </a:solidFill>
                <a:latin typeface="Times New Roman" panose="02020603050405020304" pitchFamily="18" charset="0"/>
                <a:cs typeface="Times New Roman" panose="02020603050405020304" pitchFamily="18" charset="0"/>
              </a:rPr>
              <a:t>“Woe to me!” I cried. “I am ruined! For I am a man of unclean lips, and I live among a people of unclean lips, and my eyes have seen the King, the </a:t>
            </a:r>
            <a:r>
              <a:rPr lang="en-GB" sz="2800" cap="small" dirty="0">
                <a:solidFill>
                  <a:schemeClr val="bg1"/>
                </a:solidFill>
                <a:latin typeface="Times New Roman" panose="02020603050405020304" pitchFamily="18" charset="0"/>
                <a:cs typeface="Times New Roman" panose="02020603050405020304" pitchFamily="18" charset="0"/>
              </a:rPr>
              <a:t>Lord</a:t>
            </a:r>
            <a:r>
              <a:rPr lang="en-GB" sz="2800" dirty="0">
                <a:solidFill>
                  <a:schemeClr val="bg1"/>
                </a:solidFill>
                <a:latin typeface="Times New Roman" panose="02020603050405020304" pitchFamily="18" charset="0"/>
                <a:cs typeface="Times New Roman" panose="02020603050405020304" pitchFamily="18" charset="0"/>
              </a:rPr>
              <a:t> Almighty.” </a:t>
            </a:r>
            <a:r>
              <a:rPr lang="en-GB" sz="2800" baseline="30000" dirty="0">
                <a:solidFill>
                  <a:schemeClr val="bg1"/>
                </a:solidFill>
                <a:latin typeface="Times New Roman" panose="02020603050405020304" pitchFamily="18" charset="0"/>
                <a:cs typeface="Times New Roman" panose="02020603050405020304" pitchFamily="18" charset="0"/>
              </a:rPr>
              <a:t>6 </a:t>
            </a:r>
            <a:r>
              <a:rPr lang="en-GB" sz="2800" dirty="0">
                <a:solidFill>
                  <a:schemeClr val="bg1"/>
                </a:solidFill>
                <a:latin typeface="Times New Roman" panose="02020603050405020304" pitchFamily="18" charset="0"/>
                <a:cs typeface="Times New Roman" panose="02020603050405020304" pitchFamily="18" charset="0"/>
              </a:rPr>
              <a:t>Then one of the seraphim flew to me with a live coal in his hand, which he had taken with tongs from the altar. </a:t>
            </a:r>
            <a:r>
              <a:rPr lang="en-GB" sz="2800" baseline="30000" dirty="0">
                <a:solidFill>
                  <a:schemeClr val="bg1"/>
                </a:solidFill>
                <a:latin typeface="Times New Roman" panose="02020603050405020304" pitchFamily="18" charset="0"/>
                <a:cs typeface="Times New Roman" panose="02020603050405020304" pitchFamily="18" charset="0"/>
              </a:rPr>
              <a:t>7 </a:t>
            </a:r>
            <a:r>
              <a:rPr lang="en-GB" sz="2800" dirty="0">
                <a:solidFill>
                  <a:schemeClr val="bg1"/>
                </a:solidFill>
                <a:latin typeface="Times New Roman" panose="02020603050405020304" pitchFamily="18" charset="0"/>
                <a:cs typeface="Times New Roman" panose="02020603050405020304" pitchFamily="18" charset="0"/>
              </a:rPr>
              <a:t>With it he touched my mouth and said, “See, this has touched your lips; your </a:t>
            </a:r>
            <a:r>
              <a:rPr lang="en-GB" sz="2800" b="1" dirty="0">
                <a:solidFill>
                  <a:schemeClr val="bg1"/>
                </a:solidFill>
                <a:latin typeface="Times New Roman" panose="02020603050405020304" pitchFamily="18" charset="0"/>
                <a:cs typeface="Times New Roman" panose="02020603050405020304" pitchFamily="18" charset="0"/>
              </a:rPr>
              <a:t>guilt is taken away </a:t>
            </a:r>
            <a:r>
              <a:rPr lang="en-GB" sz="2800" dirty="0">
                <a:solidFill>
                  <a:schemeClr val="bg1"/>
                </a:solidFill>
                <a:latin typeface="Times New Roman" panose="02020603050405020304" pitchFamily="18" charset="0"/>
                <a:cs typeface="Times New Roman" panose="02020603050405020304" pitchFamily="18" charset="0"/>
              </a:rPr>
              <a:t>and your sin atoned for.”</a:t>
            </a:r>
          </a:p>
          <a:p>
            <a:pPr eaLnBrk="1" fontAlgn="auto" hangingPunct="1">
              <a:spcBef>
                <a:spcPts val="0"/>
              </a:spcBef>
              <a:spcAft>
                <a:spcPts val="0"/>
              </a:spcAft>
              <a:defRPr/>
            </a:pPr>
            <a:r>
              <a:rPr lang="en-GB" sz="3200" b="1" i="1" dirty="0">
                <a:solidFill>
                  <a:schemeClr val="bg1"/>
                </a:solidFill>
                <a:latin typeface="Times New Roman" panose="02020603050405020304" pitchFamily="18" charset="0"/>
                <a:cs typeface="Times New Roman" panose="02020603050405020304" pitchFamily="18" charset="0"/>
              </a:rPr>
              <a:t>(Isaiah 6:4-7)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684463" y="417513"/>
            <a:ext cx="66960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ea typeface="ヒラギノ角ゴ Pro W3"/>
                <a:cs typeface="ヒラギノ角ゴ Pro W3"/>
              </a:rPr>
              <a:t>III. Fire softens and unites.</a:t>
            </a:r>
            <a:endParaRPr lang="en-GB" altLang="en-US" sz="4400">
              <a:solidFill>
                <a:srgbClr val="FFFF00"/>
              </a:solidFill>
            </a:endParaRPr>
          </a:p>
        </p:txBody>
      </p:sp>
      <p:sp>
        <p:nvSpPr>
          <p:cNvPr id="5" name="Rectangle 4"/>
          <p:cNvSpPr>
            <a:spLocks noChangeArrowheads="1"/>
          </p:cNvSpPr>
          <p:nvPr/>
        </p:nvSpPr>
        <p:spPr bwMode="auto">
          <a:xfrm>
            <a:off x="482600" y="2613025"/>
            <a:ext cx="11099800" cy="2047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entury Gothic" pitchFamily="34" charset="0"/>
              </a:defRPr>
            </a:lvl3pPr>
            <a:lvl4pPr marL="16002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9pPr>
          </a:lstStyle>
          <a:p>
            <a:pPr>
              <a:buFont typeface="Arial" pitchFamily="34" charset="0"/>
              <a:buNone/>
            </a:pPr>
            <a:r>
              <a:rPr lang="en-GB" altLang="en-US" sz="4400">
                <a:solidFill>
                  <a:schemeClr val="bg1"/>
                </a:solidFill>
                <a:latin typeface="Times New Roman" pitchFamily="18" charset="0"/>
                <a:cs typeface="Times New Roman" pitchFamily="18" charset="0"/>
              </a:rPr>
              <a:t>Ephesians 5:18</a:t>
            </a:r>
          </a:p>
          <a:p>
            <a:pPr algn="just">
              <a:buFont typeface="Arial" pitchFamily="34" charset="0"/>
              <a:buNone/>
            </a:pPr>
            <a:r>
              <a:rPr lang="en-GB" altLang="en-US" sz="4400" b="1" baseline="30000">
                <a:solidFill>
                  <a:schemeClr val="bg1"/>
                </a:solidFill>
                <a:latin typeface="Times New Roman" pitchFamily="18" charset="0"/>
                <a:cs typeface="Times New Roman" pitchFamily="18" charset="0"/>
              </a:rPr>
              <a:t>18 </a:t>
            </a:r>
            <a:r>
              <a:rPr lang="en-GB" altLang="en-US" sz="4400" b="1">
                <a:solidFill>
                  <a:schemeClr val="bg1"/>
                </a:solidFill>
                <a:latin typeface="Times New Roman" pitchFamily="18" charset="0"/>
                <a:cs typeface="Times New Roman" pitchFamily="18" charset="0"/>
              </a:rPr>
              <a:t>Do not get drunk on wine, which leads to debauchery. Instead, </a:t>
            </a:r>
            <a:r>
              <a:rPr lang="en-GB" altLang="en-US" sz="4400" b="1">
                <a:solidFill>
                  <a:srgbClr val="FF0000"/>
                </a:solidFill>
                <a:latin typeface="Times New Roman" pitchFamily="18" charset="0"/>
                <a:cs typeface="Times New Roman" pitchFamily="18" charset="0"/>
              </a:rPr>
              <a:t>be filled with the Spirit</a:t>
            </a:r>
            <a:r>
              <a:rPr lang="en-GB" altLang="en-US" sz="4400" b="1">
                <a:solidFill>
                  <a:schemeClr val="bg1"/>
                </a:solidFill>
                <a:latin typeface="Times New Roman" pitchFamily="18" charset="0"/>
                <a:cs typeface="Times New Roman" pitchFamily="18" charset="0"/>
              </a:rPr>
              <a:t>,</a:t>
            </a:r>
            <a:endParaRPr lang="en-GB" altLang="en-US" sz="4400">
              <a:solidFill>
                <a:schemeClr val="bg1"/>
              </a:solidFill>
              <a:latin typeface="Times New Roman" pitchFamily="18" charset="0"/>
              <a:cs typeface="Times New Roman" pitchFamily="18" charset="0"/>
            </a:endParaRPr>
          </a:p>
        </p:txBody>
      </p:sp>
      <p:sp>
        <p:nvSpPr>
          <p:cNvPr id="2" name="Rectangle 1"/>
          <p:cNvSpPr>
            <a:spLocks noChangeArrowheads="1"/>
          </p:cNvSpPr>
          <p:nvPr/>
        </p:nvSpPr>
        <p:spPr bwMode="auto">
          <a:xfrm>
            <a:off x="1228725" y="1454150"/>
            <a:ext cx="102631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nSpc>
                <a:spcPct val="100000"/>
              </a:lnSpc>
              <a:spcBef>
                <a:spcPct val="0"/>
              </a:spcBef>
              <a:buFontTx/>
              <a:buNone/>
            </a:pPr>
            <a:r>
              <a:rPr lang="en-GB" altLang="en-US" sz="4000" b="1">
                <a:latin typeface="Times New Roman" pitchFamily="18" charset="0"/>
                <a:cs typeface="Times New Roman" pitchFamily="18" charset="0"/>
              </a:rPr>
              <a:t>All of them were </a:t>
            </a:r>
            <a:r>
              <a:rPr lang="en-GB" altLang="en-US" sz="4800" b="1">
                <a:solidFill>
                  <a:srgbClr val="FFFF00"/>
                </a:solidFill>
                <a:latin typeface="Times New Roman" pitchFamily="18" charset="0"/>
                <a:cs typeface="Times New Roman" pitchFamily="18" charset="0"/>
              </a:rPr>
              <a:t>filled</a:t>
            </a:r>
            <a:r>
              <a:rPr lang="en-GB" altLang="en-US" sz="4000" b="1">
                <a:latin typeface="Times New Roman" pitchFamily="18" charset="0"/>
                <a:cs typeface="Times New Roman" pitchFamily="18" charset="0"/>
              </a:rPr>
              <a:t> with the Holy Spirit…</a:t>
            </a:r>
          </a:p>
        </p:txBody>
      </p:sp>
      <p:sp>
        <p:nvSpPr>
          <p:cNvPr id="6" name="Rectangle 5"/>
          <p:cNvSpPr>
            <a:spLocks noChangeArrowheads="1"/>
          </p:cNvSpPr>
          <p:nvPr/>
        </p:nvSpPr>
        <p:spPr bwMode="auto">
          <a:xfrm>
            <a:off x="88900" y="4757738"/>
            <a:ext cx="1188720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ctr">
              <a:lnSpc>
                <a:spcPct val="100000"/>
              </a:lnSpc>
              <a:spcBef>
                <a:spcPct val="0"/>
              </a:spcBef>
              <a:buFontTx/>
              <a:buNone/>
            </a:pPr>
            <a:r>
              <a:rPr lang="en-GB" altLang="en-US" sz="4000" b="1">
                <a:latin typeface="Times New Roman" pitchFamily="18" charset="0"/>
                <a:cs typeface="Times New Roman" pitchFamily="18" charset="0"/>
              </a:rPr>
              <a:t> Why? </a:t>
            </a:r>
          </a:p>
          <a:p>
            <a:pPr algn="ctr">
              <a:lnSpc>
                <a:spcPct val="100000"/>
              </a:lnSpc>
              <a:spcBef>
                <a:spcPct val="0"/>
              </a:spcBef>
              <a:buFontTx/>
              <a:buNone/>
            </a:pPr>
            <a:r>
              <a:rPr lang="en-GB" altLang="en-US" sz="4000" b="1">
                <a:latin typeface="Times New Roman" pitchFamily="18" charset="0"/>
                <a:cs typeface="Times New Roman" pitchFamily="18" charset="0"/>
              </a:rPr>
              <a:t>Because the FIRE of the Holy Spirit Softens </a:t>
            </a:r>
          </a:p>
          <a:p>
            <a:pPr algn="ctr">
              <a:lnSpc>
                <a:spcPct val="100000"/>
              </a:lnSpc>
              <a:spcBef>
                <a:spcPct val="0"/>
              </a:spcBef>
              <a:buFontTx/>
              <a:buNone/>
            </a:pPr>
            <a:r>
              <a:rPr lang="en-GB" altLang="en-US" sz="4000" b="1">
                <a:latin typeface="Times New Roman" pitchFamily="18" charset="0"/>
                <a:cs typeface="Times New Roman" pitchFamily="18" charset="0"/>
              </a:rPr>
              <a:t>and Unites.</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arn(inVertical)">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2"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82600" y="1990725"/>
            <a:ext cx="11099800" cy="2800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28600">
              <a:lnSpc>
                <a:spcPct val="90000"/>
              </a:lnSpc>
              <a:spcBef>
                <a:spcPts val="10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entury Gothic" pitchFamily="34" charset="0"/>
              </a:defRPr>
            </a:lvl3pPr>
            <a:lvl4pPr marL="16002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9pPr>
          </a:lstStyle>
          <a:p>
            <a:pPr algn="just" eaLnBrk="1" hangingPunct="1">
              <a:lnSpc>
                <a:spcPct val="100000"/>
              </a:lnSpc>
              <a:spcBef>
                <a:spcPct val="0"/>
              </a:spcBef>
              <a:buFontTx/>
              <a:buNone/>
            </a:pPr>
            <a:r>
              <a:rPr lang="en-GB" altLang="en-US" sz="4400" b="1">
                <a:solidFill>
                  <a:schemeClr val="bg1"/>
                </a:solidFill>
                <a:latin typeface="Times New Roman" pitchFamily="18" charset="0"/>
                <a:ea typeface="ヒラギノ角ゴ Pro W3"/>
                <a:cs typeface="Times New Roman" pitchFamily="18" charset="0"/>
              </a:rPr>
              <a:t>The Holy Spirit softens the heart of the sinner. He makes people responsive. He prepares them to be remoulded, remade, regenerated.</a:t>
            </a:r>
            <a:endParaRPr lang="en-GB" altLang="en-US" sz="4400" b="1">
              <a:solidFill>
                <a:schemeClr val="bg1"/>
              </a:solidFill>
              <a:latin typeface="Verdana" pitchFamily="34" charset="0"/>
              <a:ea typeface="ヒラギノ角ゴ Pro W3"/>
              <a:cs typeface="Times New Roman" pitchFamily="18" charset="0"/>
            </a:endParaRPr>
          </a:p>
        </p:txBody>
      </p:sp>
      <p:sp>
        <p:nvSpPr>
          <p:cNvPr id="6" name="Rectangle 5"/>
          <p:cNvSpPr>
            <a:spLocks noChangeArrowheads="1"/>
          </p:cNvSpPr>
          <p:nvPr/>
        </p:nvSpPr>
        <p:spPr bwMode="auto">
          <a:xfrm>
            <a:off x="2684463" y="417513"/>
            <a:ext cx="597376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ea typeface="ヒラギノ角ゴ Pro W3"/>
                <a:cs typeface="ヒラギノ角ゴ Pro W3"/>
              </a:rPr>
              <a:t>Fire softens and unites.</a:t>
            </a:r>
            <a:endParaRPr lang="en-GB" altLang="en-US" sz="44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3903663" y="346075"/>
            <a:ext cx="4737100" cy="769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ea typeface="ヒラギノ角ゴ Pro W3"/>
                <a:cs typeface="ヒラギノ角ゴ Pro W3"/>
              </a:rPr>
              <a:t>IV. Fire empowers.</a:t>
            </a:r>
            <a:endParaRPr lang="en-GB" altLang="en-US" sz="4400">
              <a:solidFill>
                <a:srgbClr val="FFFF00"/>
              </a:solidFill>
            </a:endParaRPr>
          </a:p>
        </p:txBody>
      </p:sp>
      <p:sp>
        <p:nvSpPr>
          <p:cNvPr id="4" name="Rectangle 3"/>
          <p:cNvSpPr>
            <a:spLocks noChangeArrowheads="1"/>
          </p:cNvSpPr>
          <p:nvPr/>
        </p:nvSpPr>
        <p:spPr bwMode="auto">
          <a:xfrm>
            <a:off x="-373063" y="1350963"/>
            <a:ext cx="12565063"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85800">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ctr" eaLnBrk="1" hangingPunct="1">
              <a:lnSpc>
                <a:spcPct val="100000"/>
              </a:lnSpc>
              <a:spcBef>
                <a:spcPct val="0"/>
              </a:spcBef>
              <a:spcAft>
                <a:spcPts val="600"/>
              </a:spcAft>
              <a:buFontTx/>
              <a:buNone/>
            </a:pPr>
            <a:r>
              <a:rPr lang="en-GB" altLang="en-US" sz="4400" b="1">
                <a:latin typeface="Times New Roman" pitchFamily="18" charset="0"/>
                <a:cs typeface="Times New Roman" pitchFamily="18" charset="0"/>
              </a:rPr>
              <a:t>We are powerless because we are flameless</a:t>
            </a:r>
            <a:endParaRPr lang="en-GB" altLang="en-US" sz="4400" b="1">
              <a:solidFill>
                <a:srgbClr val="FFFF00"/>
              </a:solidFill>
              <a:latin typeface="Times New Roman" pitchFamily="18" charset="0"/>
              <a:ea typeface="ヒラギノ角ゴ Pro W3"/>
              <a:cs typeface="Times New Roman" pitchFamily="18" charset="0"/>
            </a:endParaRPr>
          </a:p>
        </p:txBody>
      </p:sp>
      <p:sp>
        <p:nvSpPr>
          <p:cNvPr id="5" name="Rectangle 4"/>
          <p:cNvSpPr>
            <a:spLocks noChangeArrowheads="1"/>
          </p:cNvSpPr>
          <p:nvPr/>
        </p:nvSpPr>
        <p:spPr bwMode="auto">
          <a:xfrm>
            <a:off x="506413" y="2847975"/>
            <a:ext cx="11352212" cy="317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eaLnBrk="1" hangingPunct="1">
              <a:lnSpc>
                <a:spcPct val="100000"/>
              </a:lnSpc>
              <a:spcBef>
                <a:spcPct val="0"/>
              </a:spcBef>
              <a:buFontTx/>
              <a:buNone/>
            </a:pPr>
            <a:r>
              <a:rPr lang="en-GB" altLang="en-US" sz="4000" baseline="30000">
                <a:solidFill>
                  <a:schemeClr val="bg1"/>
                </a:solidFill>
                <a:latin typeface="Times New Roman" pitchFamily="18" charset="0"/>
                <a:cs typeface="Times New Roman" pitchFamily="18" charset="0"/>
              </a:rPr>
              <a:t>8 </a:t>
            </a:r>
            <a:r>
              <a:rPr lang="en-GB" altLang="en-US" sz="4000">
                <a:solidFill>
                  <a:schemeClr val="bg1"/>
                </a:solidFill>
                <a:latin typeface="Times New Roman" pitchFamily="18" charset="0"/>
                <a:cs typeface="Times New Roman" pitchFamily="18" charset="0"/>
              </a:rPr>
              <a:t>But you will receive </a:t>
            </a:r>
            <a:r>
              <a:rPr lang="en-GB" altLang="en-US" sz="4000" b="1">
                <a:solidFill>
                  <a:srgbClr val="FF0000"/>
                </a:solidFill>
                <a:latin typeface="Times New Roman" pitchFamily="18" charset="0"/>
                <a:cs typeface="Times New Roman" pitchFamily="18" charset="0"/>
              </a:rPr>
              <a:t>power</a:t>
            </a:r>
            <a:r>
              <a:rPr lang="en-GB" altLang="en-US" sz="4000">
                <a:solidFill>
                  <a:schemeClr val="bg1"/>
                </a:solidFill>
                <a:latin typeface="Times New Roman" pitchFamily="18" charset="0"/>
                <a:cs typeface="Times New Roman" pitchFamily="18" charset="0"/>
              </a:rPr>
              <a:t> when the Holy Spirit comes on you; and you will be my witnesses in Jerusalem, and in all Judea and Samaria, and to the ends of the earth.”</a:t>
            </a:r>
          </a:p>
          <a:p>
            <a:pPr eaLnBrk="1" hangingPunct="1">
              <a:lnSpc>
                <a:spcPct val="100000"/>
              </a:lnSpc>
              <a:spcBef>
                <a:spcPct val="0"/>
              </a:spcBef>
              <a:buFontTx/>
              <a:buNone/>
            </a:pPr>
            <a:r>
              <a:rPr lang="en-GB" altLang="en-US" sz="4000" b="1" i="1">
                <a:solidFill>
                  <a:schemeClr val="bg1"/>
                </a:solidFill>
                <a:latin typeface="Times New Roman" pitchFamily="18" charset="0"/>
                <a:cs typeface="Times New Roman" pitchFamily="18" charset="0"/>
              </a:rPr>
              <a:t>(Acts 1:8)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3903663" y="346075"/>
            <a:ext cx="4737100" cy="7699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ea typeface="ヒラギノ角ゴ Pro W3"/>
                <a:cs typeface="ヒラギノ角ゴ Pro W3"/>
              </a:rPr>
              <a:t>IV. Fire empowers.</a:t>
            </a:r>
            <a:endParaRPr lang="en-GB" altLang="en-US" sz="4400">
              <a:solidFill>
                <a:srgbClr val="FFFF00"/>
              </a:solidFill>
            </a:endParaRPr>
          </a:p>
        </p:txBody>
      </p:sp>
      <p:sp>
        <p:nvSpPr>
          <p:cNvPr id="4" name="Rectangle 3"/>
          <p:cNvSpPr>
            <a:spLocks noChangeArrowheads="1"/>
          </p:cNvSpPr>
          <p:nvPr/>
        </p:nvSpPr>
        <p:spPr bwMode="auto">
          <a:xfrm>
            <a:off x="-373063" y="1350963"/>
            <a:ext cx="1256506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85800">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spcAft>
                <a:spcPts val="600"/>
              </a:spcAft>
              <a:buFontTx/>
              <a:buNone/>
            </a:pPr>
            <a:r>
              <a:rPr lang="en-GB" altLang="en-US" sz="3600" i="1" baseline="30000"/>
              <a:t> ”</a:t>
            </a:r>
            <a:r>
              <a:rPr lang="en-GB" altLang="en-US" sz="3600" i="1"/>
              <a:t>they will pick up snakes</a:t>
            </a:r>
            <a:r>
              <a:rPr lang="en-GB" altLang="en-US" sz="3600"/>
              <a:t> </a:t>
            </a:r>
            <a:r>
              <a:rPr lang="en-GB" altLang="en-US" sz="3600" i="1"/>
              <a:t>with their hands; and when they drink deadly poison, it will not hurt them at all; they will place their hands on</a:t>
            </a:r>
            <a:r>
              <a:rPr lang="en-GB" altLang="en-US" sz="3600"/>
              <a:t> </a:t>
            </a:r>
            <a:r>
              <a:rPr lang="en-GB" altLang="en-US" sz="3600" i="1"/>
              <a:t>sick people, and they will get well.” (Mark 16:18) NIV</a:t>
            </a:r>
            <a:endParaRPr lang="en-GB" altLang="en-US" sz="3600" b="1">
              <a:solidFill>
                <a:srgbClr val="FFFF00"/>
              </a:solidFill>
              <a:latin typeface="Times New Roman" pitchFamily="18" charset="0"/>
              <a:ea typeface="ヒラギノ角ゴ Pro W3"/>
              <a:cs typeface="Times New Roman" pitchFamily="18" charset="0"/>
            </a:endParaRPr>
          </a:p>
        </p:txBody>
      </p:sp>
      <p:sp>
        <p:nvSpPr>
          <p:cNvPr id="5" name="Rectangle 4"/>
          <p:cNvSpPr>
            <a:spLocks noChangeArrowheads="1"/>
          </p:cNvSpPr>
          <p:nvPr/>
        </p:nvSpPr>
        <p:spPr bwMode="auto">
          <a:xfrm>
            <a:off x="393700" y="4549775"/>
            <a:ext cx="11352213" cy="144621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400">
                <a:solidFill>
                  <a:schemeClr val="bg1"/>
                </a:solidFill>
                <a:latin typeface="Times New Roman" pitchFamily="18" charset="0"/>
                <a:cs typeface="Times New Roman" pitchFamily="18" charset="0"/>
              </a:rPr>
              <a:t>We don’t put ourselves in a place for these kinds of things to happen.</a:t>
            </a:r>
            <a:endParaRPr lang="en-GB" altLang="en-US" sz="4400" i="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196850"/>
            <a:ext cx="125650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ctr" eaLnBrk="1" hangingPunct="1">
              <a:lnSpc>
                <a:spcPct val="100000"/>
              </a:lnSpc>
              <a:spcBef>
                <a:spcPct val="0"/>
              </a:spcBef>
              <a:buFontTx/>
              <a:buNone/>
            </a:pPr>
            <a:r>
              <a:rPr lang="en-GB" altLang="en-US" sz="3600" i="1" baseline="30000"/>
              <a:t> </a:t>
            </a:r>
            <a:r>
              <a:rPr lang="en-GB" altLang="en-US" sz="3600" b="1" i="1">
                <a:latin typeface="Times New Roman" pitchFamily="18" charset="0"/>
                <a:cs typeface="Times New Roman" pitchFamily="18" charset="0"/>
              </a:rPr>
              <a:t>The consuming, purifying, softening, uniting, and </a:t>
            </a:r>
          </a:p>
          <a:p>
            <a:pPr algn="ctr" eaLnBrk="1" hangingPunct="1">
              <a:lnSpc>
                <a:spcPct val="100000"/>
              </a:lnSpc>
              <a:spcBef>
                <a:spcPct val="0"/>
              </a:spcBef>
              <a:buFontTx/>
              <a:buNone/>
            </a:pPr>
            <a:r>
              <a:rPr lang="en-GB" altLang="en-US" sz="3600" b="1" i="1">
                <a:latin typeface="Times New Roman" pitchFamily="18" charset="0"/>
                <a:cs typeface="Times New Roman" pitchFamily="18" charset="0"/>
              </a:rPr>
              <a:t>empowering of the Holy Fire can be ours.</a:t>
            </a:r>
            <a:endParaRPr lang="en-GB" altLang="en-US" sz="3600" b="1">
              <a:latin typeface="Times New Roman" pitchFamily="18" charset="0"/>
              <a:cs typeface="Times New Roman" pitchFamily="18" charset="0"/>
            </a:endParaRPr>
          </a:p>
        </p:txBody>
      </p:sp>
      <p:sp>
        <p:nvSpPr>
          <p:cNvPr id="5" name="Rectangle 4"/>
          <p:cNvSpPr>
            <a:spLocks noChangeArrowheads="1"/>
          </p:cNvSpPr>
          <p:nvPr/>
        </p:nvSpPr>
        <p:spPr bwMode="auto">
          <a:xfrm>
            <a:off x="266700" y="1706563"/>
            <a:ext cx="11606213" cy="43402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Speaking to a large audience, D.L. Moody held up a glass and asked, "How can I get the air out of this glass?" One man shouted, "Suck it out with a pump!" Moody replied, "That would create a vacuum and shatter the glass." After numerous other suggestions Moody smiled, picked up a pitcher of water, and filled the glass. "There," he said, "all the air is now removed." He then went on to explain that victory in the Christian life is not accomplished by "sucking out a sin here and there," but by being filled with the Holy Spirit.  </a:t>
            </a:r>
          </a:p>
          <a:p>
            <a:pPr eaLnBrk="1" hangingPunct="1">
              <a:lnSpc>
                <a:spcPct val="100000"/>
              </a:lnSpc>
              <a:spcBef>
                <a:spcPct val="0"/>
              </a:spcBef>
              <a:buFontTx/>
              <a:buNone/>
            </a:pPr>
            <a:r>
              <a:rPr lang="en-GB" altLang="en-US" sz="2000" b="1" i="1">
                <a:solidFill>
                  <a:srgbClr val="0000FF"/>
                </a:solidFill>
                <a:latin typeface="Times New Roman" pitchFamily="18" charset="0"/>
                <a:cs typeface="Times New Roman" pitchFamily="18" charset="0"/>
              </a:rPr>
              <a:t>Today in the Word</a:t>
            </a:r>
            <a:r>
              <a:rPr lang="en-GB" altLang="en-US" sz="2000" b="1">
                <a:solidFill>
                  <a:srgbClr val="0000FF"/>
                </a:solidFill>
                <a:latin typeface="Times New Roman" pitchFamily="18" charset="0"/>
                <a:cs typeface="Times New Roman" pitchFamily="18" charset="0"/>
              </a:rPr>
              <a:t>, September, 1991, p. 30.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60350" y="66675"/>
            <a:ext cx="11233150"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WE NEED TO BE REFILLED; WE NEED TO BE FULL TO OVERFLOWING, AND IMMERSED IN THE HOLY SPIRIT!</a:t>
            </a:r>
          </a:p>
        </p:txBody>
      </p:sp>
      <p:sp>
        <p:nvSpPr>
          <p:cNvPr id="5" name="Rectangle 4"/>
          <p:cNvSpPr>
            <a:spLocks noChangeArrowheads="1"/>
          </p:cNvSpPr>
          <p:nvPr/>
        </p:nvSpPr>
        <p:spPr bwMode="auto">
          <a:xfrm>
            <a:off x="266700" y="1436688"/>
            <a:ext cx="11788775" cy="13239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eaLnBrk="1" hangingPunct="1">
              <a:lnSpc>
                <a:spcPct val="100000"/>
              </a:lnSpc>
              <a:spcBef>
                <a:spcPct val="0"/>
              </a:spcBef>
              <a:buFontTx/>
              <a:buNone/>
            </a:pPr>
            <a:r>
              <a:rPr lang="en-GB" altLang="en-US" sz="4000" b="1" dirty="0">
                <a:solidFill>
                  <a:schemeClr val="bg1"/>
                </a:solidFill>
                <a:latin typeface="Times New Roman" pitchFamily="18" charset="0"/>
                <a:cs typeface="Times New Roman" pitchFamily="18" charset="0"/>
              </a:rPr>
              <a:t>First</a:t>
            </a:r>
            <a:r>
              <a:rPr lang="en-GB" altLang="en-US" sz="4000" dirty="0">
                <a:solidFill>
                  <a:schemeClr val="bg1"/>
                </a:solidFill>
                <a:latin typeface="Times New Roman" pitchFamily="18" charset="0"/>
                <a:cs typeface="Times New Roman" pitchFamily="18" charset="0"/>
              </a:rPr>
              <a:t>, </a:t>
            </a:r>
            <a:r>
              <a:rPr lang="en-GB" altLang="en-US" sz="4000" dirty="0" smtClean="0">
                <a:solidFill>
                  <a:schemeClr val="bg1"/>
                </a:solidFill>
                <a:latin typeface="Times New Roman" pitchFamily="18" charset="0"/>
                <a:cs typeface="Times New Roman" pitchFamily="18" charset="0"/>
              </a:rPr>
              <a:t>we </a:t>
            </a:r>
            <a:r>
              <a:rPr lang="en-GB" altLang="en-US" sz="4000" dirty="0">
                <a:solidFill>
                  <a:schemeClr val="bg1"/>
                </a:solidFill>
                <a:latin typeface="Times New Roman" pitchFamily="18" charset="0"/>
                <a:cs typeface="Times New Roman" pitchFamily="18" charset="0"/>
              </a:rPr>
              <a:t>must be saved. </a:t>
            </a:r>
            <a:r>
              <a:rPr lang="en-GB" altLang="en-US" sz="4000" b="1" dirty="0">
                <a:solidFill>
                  <a:srgbClr val="FF0000"/>
                </a:solidFill>
                <a:latin typeface="Times New Roman" pitchFamily="18" charset="0"/>
                <a:cs typeface="Times New Roman" pitchFamily="18" charset="0"/>
              </a:rPr>
              <a:t>Repent</a:t>
            </a:r>
            <a:r>
              <a:rPr lang="en-GB" altLang="en-US" sz="4000" dirty="0">
                <a:solidFill>
                  <a:schemeClr val="bg1"/>
                </a:solidFill>
                <a:latin typeface="Times New Roman" pitchFamily="18" charset="0"/>
                <a:cs typeface="Times New Roman" pitchFamily="18" charset="0"/>
              </a:rPr>
              <a:t> of those things that have kept us from experiencing God’s Best in our lives.</a:t>
            </a:r>
          </a:p>
        </p:txBody>
      </p:sp>
      <p:sp>
        <p:nvSpPr>
          <p:cNvPr id="2" name="Rectangle 1"/>
          <p:cNvSpPr>
            <a:spLocks noChangeArrowheads="1"/>
          </p:cNvSpPr>
          <p:nvPr/>
        </p:nvSpPr>
        <p:spPr bwMode="auto">
          <a:xfrm>
            <a:off x="266700" y="3105150"/>
            <a:ext cx="11788775" cy="13239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000" b="1" dirty="0">
                <a:solidFill>
                  <a:schemeClr val="bg1"/>
                </a:solidFill>
                <a:latin typeface="Times New Roman" pitchFamily="18" charset="0"/>
                <a:ea typeface="ヒラギノ角ゴ Pro W3"/>
                <a:cs typeface="ヒラギノ角ゴ Pro W3"/>
              </a:rPr>
              <a:t>Second</a:t>
            </a:r>
            <a:r>
              <a:rPr lang="en-GB" altLang="en-US" sz="4000" dirty="0">
                <a:solidFill>
                  <a:schemeClr val="bg1"/>
                </a:solidFill>
                <a:latin typeface="Times New Roman" pitchFamily="18" charset="0"/>
                <a:ea typeface="ヒラギノ角ゴ Pro W3"/>
                <a:cs typeface="ヒラギノ角ゴ Pro W3"/>
              </a:rPr>
              <a:t>, </a:t>
            </a:r>
            <a:r>
              <a:rPr lang="en-GB" altLang="en-US" sz="4000" dirty="0" smtClean="0">
                <a:solidFill>
                  <a:schemeClr val="bg1"/>
                </a:solidFill>
                <a:latin typeface="Times New Roman" pitchFamily="18" charset="0"/>
                <a:ea typeface="ヒラギノ角ゴ Pro W3"/>
                <a:cs typeface="ヒラギノ角ゴ Pro W3"/>
              </a:rPr>
              <a:t>we </a:t>
            </a:r>
            <a:r>
              <a:rPr lang="en-GB" altLang="en-US" sz="4000" dirty="0">
                <a:solidFill>
                  <a:schemeClr val="bg1"/>
                </a:solidFill>
                <a:latin typeface="Times New Roman" pitchFamily="18" charset="0"/>
                <a:ea typeface="ヒラギノ角ゴ Pro W3"/>
                <a:cs typeface="ヒラギノ角ゴ Pro W3"/>
              </a:rPr>
              <a:t>must be </a:t>
            </a:r>
            <a:r>
              <a:rPr lang="en-GB" altLang="en-US" sz="4000" b="1" dirty="0">
                <a:solidFill>
                  <a:srgbClr val="FF0000"/>
                </a:solidFill>
                <a:latin typeface="Times New Roman" pitchFamily="18" charset="0"/>
                <a:ea typeface="ヒラギノ角ゴ Pro W3"/>
                <a:cs typeface="ヒラギノ角ゴ Pro W3"/>
              </a:rPr>
              <a:t>obedient</a:t>
            </a:r>
            <a:r>
              <a:rPr lang="en-GB" altLang="en-US" sz="4000" dirty="0">
                <a:solidFill>
                  <a:schemeClr val="bg1"/>
                </a:solidFill>
                <a:latin typeface="Times New Roman" pitchFamily="18" charset="0"/>
                <a:ea typeface="ヒラギノ角ゴ Pro W3"/>
                <a:cs typeface="ヒラギノ角ゴ Pro W3"/>
              </a:rPr>
              <a:t> to the leading of the Holy Spirit within us to do the work of the Kingdom.</a:t>
            </a:r>
            <a:endParaRPr lang="en-GB" altLang="en-US" sz="4000" dirty="0">
              <a:solidFill>
                <a:schemeClr val="bg1"/>
              </a:solidFill>
            </a:endParaRPr>
          </a:p>
        </p:txBody>
      </p:sp>
      <p:sp>
        <p:nvSpPr>
          <p:cNvPr id="3" name="Rectangle 2"/>
          <p:cNvSpPr>
            <a:spLocks noChangeArrowheads="1"/>
          </p:cNvSpPr>
          <p:nvPr/>
        </p:nvSpPr>
        <p:spPr bwMode="auto">
          <a:xfrm>
            <a:off x="266700" y="4721225"/>
            <a:ext cx="11788775" cy="19383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eaLnBrk="1" hangingPunct="1">
              <a:lnSpc>
                <a:spcPct val="100000"/>
              </a:lnSpc>
              <a:spcBef>
                <a:spcPct val="0"/>
              </a:spcBef>
              <a:buFontTx/>
              <a:buNone/>
            </a:pPr>
            <a:r>
              <a:rPr lang="en-GB" altLang="en-US" sz="4000" b="1">
                <a:solidFill>
                  <a:schemeClr val="bg1"/>
                </a:solidFill>
                <a:latin typeface="Times New Roman" pitchFamily="18" charset="0"/>
                <a:ea typeface="ヒラギノ角ゴ Pro W3"/>
                <a:cs typeface="ヒラギノ角ゴ Pro W3"/>
              </a:rPr>
              <a:t>Third</a:t>
            </a:r>
            <a:r>
              <a:rPr lang="en-GB" altLang="en-US" sz="4000">
                <a:solidFill>
                  <a:schemeClr val="bg1"/>
                </a:solidFill>
                <a:latin typeface="Times New Roman" pitchFamily="18" charset="0"/>
                <a:ea typeface="ヒラギノ角ゴ Pro W3"/>
                <a:cs typeface="ヒラギノ角ゴ Pro W3"/>
              </a:rPr>
              <a:t>, </a:t>
            </a:r>
            <a:r>
              <a:rPr lang="en-GB" altLang="en-US" sz="4000" b="1">
                <a:solidFill>
                  <a:srgbClr val="FF0000"/>
                </a:solidFill>
                <a:latin typeface="Times New Roman" pitchFamily="18" charset="0"/>
                <a:ea typeface="ヒラギノ角ゴ Pro W3"/>
                <a:cs typeface="ヒラギノ角ゴ Pro W3"/>
              </a:rPr>
              <a:t>we must be hungry </a:t>
            </a:r>
            <a:r>
              <a:rPr lang="en-GB" altLang="en-US" sz="4000">
                <a:solidFill>
                  <a:schemeClr val="bg1"/>
                </a:solidFill>
                <a:latin typeface="Times New Roman" pitchFamily="18" charset="0"/>
                <a:ea typeface="ヒラギノ角ゴ Pro W3"/>
                <a:cs typeface="ヒラギノ角ゴ Pro W3"/>
              </a:rPr>
              <a:t>for the bread of life and thirsty for the Word of God that fills the void within each of us.</a:t>
            </a:r>
            <a:endParaRPr lang="en-GB" altLang="en-US" sz="40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barn(inVertical)">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animBg="1"/>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50850" y="511175"/>
            <a:ext cx="11604625" cy="13239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Finally</a:t>
            </a:r>
            <a:r>
              <a:rPr lang="en-GB" altLang="en-US" sz="4000">
                <a:solidFill>
                  <a:schemeClr val="bg1"/>
                </a:solidFill>
                <a:latin typeface="Times New Roman" pitchFamily="18" charset="0"/>
                <a:cs typeface="Times New Roman" pitchFamily="18" charset="0"/>
              </a:rPr>
              <a:t>, we must </a:t>
            </a:r>
            <a:r>
              <a:rPr lang="en-GB" altLang="en-US" sz="4000" b="1">
                <a:solidFill>
                  <a:srgbClr val="FF0000"/>
                </a:solidFill>
                <a:latin typeface="Times New Roman" pitchFamily="18" charset="0"/>
                <a:cs typeface="Times New Roman" pitchFamily="18" charset="0"/>
              </a:rPr>
              <a:t>surrender</a:t>
            </a:r>
            <a:r>
              <a:rPr lang="en-GB" altLang="en-US" sz="4000">
                <a:solidFill>
                  <a:schemeClr val="bg1"/>
                </a:solidFill>
                <a:latin typeface="Times New Roman" pitchFamily="18" charset="0"/>
                <a:cs typeface="Times New Roman" pitchFamily="18" charset="0"/>
              </a:rPr>
              <a:t> our will to Jesus and allow the Holy Spirit to come.</a:t>
            </a:r>
          </a:p>
        </p:txBody>
      </p:sp>
      <p:sp>
        <p:nvSpPr>
          <p:cNvPr id="2" name="Rectangle 1"/>
          <p:cNvSpPr>
            <a:spLocks noChangeArrowheads="1"/>
          </p:cNvSpPr>
          <p:nvPr/>
        </p:nvSpPr>
        <p:spPr bwMode="auto">
          <a:xfrm>
            <a:off x="141288" y="2849563"/>
            <a:ext cx="11788775" cy="326231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D.L Moody said, "I believe firmly that the moment our hearts are emptied of pride and selfishness and ambition and everything that is contrary to God's law, </a:t>
            </a:r>
            <a:r>
              <a:rPr lang="en-GB" altLang="en-US" sz="3200" b="1">
                <a:solidFill>
                  <a:srgbClr val="FF0000"/>
                </a:solidFill>
                <a:latin typeface="Times New Roman" pitchFamily="18" charset="0"/>
                <a:cs typeface="Times New Roman" pitchFamily="18" charset="0"/>
              </a:rPr>
              <a:t>the Holy Spirit will fill every corner of our hearts. </a:t>
            </a:r>
            <a:r>
              <a:rPr lang="en-GB" altLang="en-US" sz="3200">
                <a:solidFill>
                  <a:schemeClr val="bg1"/>
                </a:solidFill>
                <a:latin typeface="Times New Roman" pitchFamily="18" charset="0"/>
                <a:cs typeface="Times New Roman" pitchFamily="18" charset="0"/>
              </a:rPr>
              <a:t>But if we are full of pride and conceit and ambition and the world, there is no room for the Spirit of God. We must be emptied before we can be filled." </a:t>
            </a:r>
          </a:p>
          <a:p>
            <a:pPr eaLnBrk="1" hangingPunct="1">
              <a:lnSpc>
                <a:spcPct val="100000"/>
              </a:lnSpc>
              <a:spcBef>
                <a:spcPct val="0"/>
              </a:spcBef>
              <a:buFontTx/>
              <a:buNone/>
            </a:pPr>
            <a:r>
              <a:rPr lang="en-GB" altLang="en-US" sz="1400">
                <a:solidFill>
                  <a:srgbClr val="0070C0"/>
                </a:solidFill>
              </a:rPr>
              <a:t>J. Kuhatschek, </a:t>
            </a:r>
            <a:r>
              <a:rPr lang="en-GB" altLang="en-US" sz="1400" u="sng">
                <a:solidFill>
                  <a:srgbClr val="0070C0"/>
                </a:solidFill>
              </a:rPr>
              <a:t>Taking The Guesswork Out of Applying The Bible</a:t>
            </a:r>
            <a:r>
              <a:rPr lang="en-GB" altLang="en-US" sz="1400">
                <a:solidFill>
                  <a:srgbClr val="0070C0"/>
                </a:solidFill>
              </a:rPr>
              <a:t>, IVP, p. 153ff.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3813" y="592138"/>
            <a:ext cx="9448800" cy="6015037"/>
          </a:xfrm>
        </p:spPr>
        <p:txBody>
          <a:bodyPr rtlCol="0">
            <a:noAutofit/>
          </a:bodyPr>
          <a:lstStyle/>
          <a:p>
            <a:pPr algn="ctr" eaLnBrk="1" fontAlgn="auto" hangingPunct="1">
              <a:spcAft>
                <a:spcPts val="0"/>
              </a:spcAft>
              <a:defRPr/>
            </a:pPr>
            <a:r>
              <a:rPr lang="en-GB" sz="5400" b="1" i="1" baseline="30000" dirty="0" smtClean="0">
                <a:solidFill>
                  <a:schemeClr val="bg1"/>
                </a:solidFill>
                <a:latin typeface="Times New Roman" panose="02020603050405020304" pitchFamily="18" charset="0"/>
                <a:cs typeface="Times New Roman" panose="02020603050405020304" pitchFamily="18" charset="0"/>
              </a:rPr>
              <a:t>Isaiah 4:2-4 (NIV)</a:t>
            </a:r>
          </a:p>
          <a:p>
            <a:pPr algn="just" eaLnBrk="1" fontAlgn="auto" hangingPunct="1">
              <a:spcAft>
                <a:spcPts val="0"/>
              </a:spcAft>
              <a:defRPr/>
            </a:pPr>
            <a:r>
              <a:rPr lang="en-GB" sz="3600" baseline="30000" dirty="0" smtClean="0">
                <a:solidFill>
                  <a:schemeClr val="bg1"/>
                </a:solidFill>
                <a:latin typeface="Times New Roman" panose="02020603050405020304" pitchFamily="18" charset="0"/>
                <a:cs typeface="Times New Roman" panose="02020603050405020304" pitchFamily="18" charset="0"/>
              </a:rPr>
              <a:t>2</a:t>
            </a:r>
            <a:r>
              <a:rPr lang="en-GB" sz="3600" baseline="30000" dirty="0">
                <a:solidFill>
                  <a:schemeClr val="bg1"/>
                </a:solidFill>
                <a:latin typeface="Times New Roman" panose="02020603050405020304" pitchFamily="18" charset="0"/>
                <a:cs typeface="Times New Roman" panose="02020603050405020304" pitchFamily="18" charset="0"/>
              </a:rPr>
              <a:t> </a:t>
            </a:r>
            <a:r>
              <a:rPr lang="en-GB" sz="3600" dirty="0">
                <a:solidFill>
                  <a:schemeClr val="bg1"/>
                </a:solidFill>
                <a:latin typeface="Times New Roman" panose="02020603050405020304" pitchFamily="18" charset="0"/>
                <a:cs typeface="Times New Roman" panose="02020603050405020304" pitchFamily="18" charset="0"/>
              </a:rPr>
              <a:t>In that day the Branch of the </a:t>
            </a:r>
            <a:r>
              <a:rPr lang="en-GB" sz="3600" cap="small" dirty="0">
                <a:solidFill>
                  <a:schemeClr val="bg1"/>
                </a:solidFill>
                <a:latin typeface="Times New Roman" panose="02020603050405020304" pitchFamily="18" charset="0"/>
                <a:cs typeface="Times New Roman" panose="02020603050405020304" pitchFamily="18" charset="0"/>
              </a:rPr>
              <a:t>Lord</a:t>
            </a:r>
            <a:r>
              <a:rPr lang="en-GB" sz="3600" dirty="0">
                <a:solidFill>
                  <a:schemeClr val="bg1"/>
                </a:solidFill>
                <a:latin typeface="Times New Roman" panose="02020603050405020304" pitchFamily="18" charset="0"/>
                <a:cs typeface="Times New Roman" panose="02020603050405020304" pitchFamily="18" charset="0"/>
              </a:rPr>
              <a:t> will be beautiful and glorious, and the fruit of the land will be the pride and glory of the survivors in Israel. </a:t>
            </a:r>
            <a:r>
              <a:rPr lang="en-GB" sz="3600" baseline="30000" dirty="0">
                <a:solidFill>
                  <a:schemeClr val="bg1"/>
                </a:solidFill>
                <a:latin typeface="Times New Roman" panose="02020603050405020304" pitchFamily="18" charset="0"/>
                <a:cs typeface="Times New Roman" panose="02020603050405020304" pitchFamily="18" charset="0"/>
              </a:rPr>
              <a:t>3 </a:t>
            </a:r>
            <a:r>
              <a:rPr lang="en-GB" sz="3600" dirty="0">
                <a:solidFill>
                  <a:schemeClr val="bg1"/>
                </a:solidFill>
                <a:latin typeface="Times New Roman" panose="02020603050405020304" pitchFamily="18" charset="0"/>
                <a:cs typeface="Times New Roman" panose="02020603050405020304" pitchFamily="18" charset="0"/>
              </a:rPr>
              <a:t>Those who are left in Zion, who remain in Jerusalem, will be called holy, all who are recorded among the living in Jerusalem. </a:t>
            </a:r>
            <a:r>
              <a:rPr lang="en-GB" sz="3600" baseline="30000" dirty="0">
                <a:solidFill>
                  <a:schemeClr val="bg1"/>
                </a:solidFill>
                <a:latin typeface="Times New Roman" panose="02020603050405020304" pitchFamily="18" charset="0"/>
                <a:cs typeface="Times New Roman" panose="02020603050405020304" pitchFamily="18" charset="0"/>
              </a:rPr>
              <a:t>4 </a:t>
            </a:r>
            <a:r>
              <a:rPr lang="en-GB" sz="3600" dirty="0">
                <a:solidFill>
                  <a:schemeClr val="bg1"/>
                </a:solidFill>
                <a:latin typeface="Times New Roman" panose="02020603050405020304" pitchFamily="18" charset="0"/>
                <a:cs typeface="Times New Roman" panose="02020603050405020304" pitchFamily="18" charset="0"/>
              </a:rPr>
              <a:t>The Lord will wash away the filth of the women of Zion; he will cleanse the bloodstains from Jerusalem by a </a:t>
            </a:r>
            <a:r>
              <a:rPr lang="en-GB" sz="3600" dirty="0" smtClean="0">
                <a:solidFill>
                  <a:schemeClr val="bg1"/>
                </a:solidFill>
                <a:latin typeface="Times New Roman" panose="02020603050405020304" pitchFamily="18" charset="0"/>
                <a:cs typeface="Times New Roman" panose="02020603050405020304" pitchFamily="18" charset="0"/>
              </a:rPr>
              <a:t>spirit </a:t>
            </a:r>
            <a:r>
              <a:rPr lang="en-GB" sz="3600" dirty="0">
                <a:solidFill>
                  <a:schemeClr val="bg1"/>
                </a:solidFill>
                <a:latin typeface="Times New Roman" panose="02020603050405020304" pitchFamily="18" charset="0"/>
                <a:cs typeface="Times New Roman" panose="02020603050405020304" pitchFamily="18" charset="0"/>
              </a:rPr>
              <a:t>of judgment and a </a:t>
            </a:r>
            <a:r>
              <a:rPr lang="en-GB" sz="4800" b="1" dirty="0" smtClean="0">
                <a:solidFill>
                  <a:schemeClr val="accent1"/>
                </a:solidFill>
                <a:latin typeface="Times New Roman" panose="02020603050405020304" pitchFamily="18" charset="0"/>
                <a:cs typeface="Times New Roman" panose="02020603050405020304" pitchFamily="18" charset="0"/>
              </a:rPr>
              <a:t>spirit </a:t>
            </a:r>
            <a:r>
              <a:rPr lang="en-GB" sz="4800" b="1" dirty="0">
                <a:solidFill>
                  <a:schemeClr val="accent1"/>
                </a:solidFill>
                <a:latin typeface="Times New Roman" panose="02020603050405020304" pitchFamily="18" charset="0"/>
                <a:cs typeface="Times New Roman" panose="02020603050405020304" pitchFamily="18" charset="0"/>
              </a:rPr>
              <a:t>of fire.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1"/>
          <p:cNvSpPr>
            <a:spLocks noChangeArrowheads="1"/>
          </p:cNvSpPr>
          <p:nvPr/>
        </p:nvSpPr>
        <p:spPr bwMode="auto">
          <a:xfrm>
            <a:off x="4554538" y="1636713"/>
            <a:ext cx="324961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ea typeface="ヒラギノ角ゴ Pro W3"/>
                <a:cs typeface="ヒラギノ角ゴ Pro W3"/>
              </a:rPr>
              <a:t>Let’s Pray…</a:t>
            </a:r>
            <a:endParaRPr lang="en-GB" altLang="en-US" sz="4400" b="1">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0"/>
            <a:ext cx="3810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661988" y="2828925"/>
            <a:ext cx="29432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2800" b="1">
                <a:latin typeface="Times New Roman" pitchFamily="18" charset="0"/>
                <a:ea typeface="ヒラギノ角ゴ Pro W3"/>
                <a:cs typeface="ヒラギノ角ゴ Pro W3"/>
              </a:rPr>
              <a:t>The burning bush</a:t>
            </a:r>
            <a:endParaRPr lang="en-GB" altLang="en-US" sz="2800" b="1"/>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429500" y="-28575"/>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5776913" y="2767013"/>
            <a:ext cx="61626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3200" b="1">
                <a:latin typeface="Times New Roman" pitchFamily="18" charset="0"/>
                <a:ea typeface="ヒラギノ角ゴ Pro W3"/>
                <a:cs typeface="ヒラギノ角ゴ Pro W3"/>
              </a:rPr>
              <a:t>The brazen altar of the tabernacle</a:t>
            </a:r>
            <a:endParaRPr lang="en-GB" altLang="en-US" sz="3200" b="1"/>
          </a:p>
        </p:txBody>
      </p:sp>
      <p:sp>
        <p:nvSpPr>
          <p:cNvPr id="6" name="Rectangle 5"/>
          <p:cNvSpPr>
            <a:spLocks noChangeArrowheads="1"/>
          </p:cNvSpPr>
          <p:nvPr/>
        </p:nvSpPr>
        <p:spPr bwMode="auto">
          <a:xfrm>
            <a:off x="898525" y="6350000"/>
            <a:ext cx="24701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2800" b="1">
                <a:latin typeface="Times New Roman" pitchFamily="18" charset="0"/>
                <a:ea typeface="ヒラギノ角ゴ Pro W3"/>
                <a:cs typeface="ヒラギノ角ゴ Pro W3"/>
              </a:rPr>
              <a:t>Mount Carmel</a:t>
            </a:r>
            <a:endParaRPr lang="en-GB" altLang="en-US" sz="2800" b="1"/>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28600" y="3406775"/>
            <a:ext cx="3810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143750" y="3343275"/>
            <a:ext cx="3429000" cy="292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a:spLocks noChangeArrowheads="1"/>
          </p:cNvSpPr>
          <p:nvPr/>
        </p:nvSpPr>
        <p:spPr bwMode="auto">
          <a:xfrm>
            <a:off x="7807325" y="6319838"/>
            <a:ext cx="30908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3200" b="1">
                <a:latin typeface="Times New Roman" pitchFamily="18" charset="0"/>
                <a:ea typeface="ヒラギノ角ゴ Pro W3"/>
                <a:cs typeface="ヒラギノ角ゴ Pro W3"/>
              </a:rPr>
              <a:t>Pentecost people</a:t>
            </a:r>
            <a:endParaRPr lang="en-GB" altLang="en-US" sz="32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additive="base">
                                        <p:cTn id="47" dur="500" fill="hold"/>
                                        <p:tgtEl>
                                          <p:spTgt spid="9"/>
                                        </p:tgtEl>
                                        <p:attrNameLst>
                                          <p:attrName>ppt_x</p:attrName>
                                        </p:attrNameLst>
                                      </p:cBhvr>
                                      <p:tavLst>
                                        <p:tav tm="0">
                                          <p:val>
                                            <p:strVal val="#ppt_x"/>
                                          </p:val>
                                        </p:tav>
                                        <p:tav tm="100000">
                                          <p:val>
                                            <p:strVal val="#ppt_x"/>
                                          </p:val>
                                        </p:tav>
                                      </p:tavLst>
                                    </p:anim>
                                    <p:anim calcmode="lin" valueType="num">
                                      <p:cBhvr additive="base">
                                        <p:cTn id="4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254250" y="0"/>
            <a:ext cx="75009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5400" b="1">
                <a:solidFill>
                  <a:srgbClr val="FFFF00"/>
                </a:solidFill>
                <a:latin typeface="Times New Roman" pitchFamily="18" charset="0"/>
                <a:ea typeface="ヒラギノ角ゴ Pro W3"/>
                <a:cs typeface="ヒラギノ角ゴ Pro W3"/>
              </a:rPr>
              <a:t>The Holy Spirit as a Fire</a:t>
            </a:r>
            <a:endParaRPr lang="en-GB" altLang="en-US" sz="5400" b="1">
              <a:solidFill>
                <a:srgbClr val="FFFF00"/>
              </a:solidFill>
            </a:endParaRPr>
          </a:p>
        </p:txBody>
      </p:sp>
      <p:sp>
        <p:nvSpPr>
          <p:cNvPr id="5" name="Rectangle 4"/>
          <p:cNvSpPr>
            <a:spLocks noChangeArrowheads="1"/>
          </p:cNvSpPr>
          <p:nvPr/>
        </p:nvSpPr>
        <p:spPr bwMode="auto">
          <a:xfrm>
            <a:off x="409575" y="1412875"/>
            <a:ext cx="11641138" cy="317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a:lnSpc>
                <a:spcPct val="100000"/>
              </a:lnSpc>
              <a:spcBef>
                <a:spcPct val="0"/>
              </a:spcBef>
              <a:buFontTx/>
              <a:buNone/>
            </a:pPr>
            <a:r>
              <a:rPr lang="en-GB" altLang="en-US" sz="1800" b="1" baseline="30000"/>
              <a:t>2</a:t>
            </a:r>
            <a:r>
              <a:rPr lang="en-GB" altLang="en-US" sz="4000" b="1" baseline="30000">
                <a:solidFill>
                  <a:schemeClr val="bg1"/>
                </a:solidFill>
                <a:latin typeface="Times New Roman" pitchFamily="18" charset="0"/>
                <a:cs typeface="Times New Roman" pitchFamily="18" charset="0"/>
              </a:rPr>
              <a:t> </a:t>
            </a:r>
            <a:r>
              <a:rPr lang="en-GB" altLang="en-US" sz="4000" b="1">
                <a:solidFill>
                  <a:schemeClr val="bg1"/>
                </a:solidFill>
                <a:latin typeface="Times New Roman" pitchFamily="18" charset="0"/>
                <a:cs typeface="Times New Roman" pitchFamily="18" charset="0"/>
              </a:rPr>
              <a:t>Suddenly a sound like the blowing of a violent wind came from heaven and filled the whole house where they were sitting. </a:t>
            </a:r>
            <a:r>
              <a:rPr lang="en-GB" altLang="en-US" sz="4000" b="1" baseline="30000">
                <a:solidFill>
                  <a:schemeClr val="bg1"/>
                </a:solidFill>
                <a:latin typeface="Times New Roman" pitchFamily="18" charset="0"/>
                <a:cs typeface="Times New Roman" pitchFamily="18" charset="0"/>
              </a:rPr>
              <a:t>3 </a:t>
            </a:r>
            <a:r>
              <a:rPr lang="en-GB" altLang="en-US" sz="4000" b="1">
                <a:solidFill>
                  <a:schemeClr val="bg1"/>
                </a:solidFill>
                <a:latin typeface="Times New Roman" pitchFamily="18" charset="0"/>
                <a:cs typeface="Times New Roman" pitchFamily="18" charset="0"/>
              </a:rPr>
              <a:t>They saw </a:t>
            </a:r>
            <a:r>
              <a:rPr lang="en-GB" altLang="en-US" sz="4000" b="1">
                <a:solidFill>
                  <a:srgbClr val="FF0000"/>
                </a:solidFill>
                <a:latin typeface="Times New Roman" pitchFamily="18" charset="0"/>
                <a:cs typeface="Times New Roman" pitchFamily="18" charset="0"/>
              </a:rPr>
              <a:t>what seemed to be tongues of fire </a:t>
            </a:r>
            <a:r>
              <a:rPr lang="en-GB" altLang="en-US" sz="4000" b="1">
                <a:solidFill>
                  <a:schemeClr val="bg1"/>
                </a:solidFill>
                <a:latin typeface="Times New Roman" pitchFamily="18" charset="0"/>
                <a:cs typeface="Times New Roman" pitchFamily="18" charset="0"/>
              </a:rPr>
              <a:t>that separated and came to rest on each of them. </a:t>
            </a:r>
            <a:endParaRPr lang="en-GB" altLang="en-US" sz="4000">
              <a:solidFill>
                <a:schemeClr val="bg1"/>
              </a:solidFill>
              <a:latin typeface="Times New Roman" pitchFamily="18" charset="0"/>
              <a:cs typeface="Times New Roman" pitchFamily="18" charset="0"/>
            </a:endParaRPr>
          </a:p>
        </p:txBody>
      </p:sp>
      <p:sp>
        <p:nvSpPr>
          <p:cNvPr id="6" name="Rectangle 5"/>
          <p:cNvSpPr>
            <a:spLocks noChangeArrowheads="1"/>
          </p:cNvSpPr>
          <p:nvPr/>
        </p:nvSpPr>
        <p:spPr bwMode="auto">
          <a:xfrm>
            <a:off x="409575" y="5297488"/>
            <a:ext cx="114538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the KJV says; </a:t>
            </a:r>
            <a:r>
              <a:rPr lang="en-GB" altLang="en-US" sz="4000" b="1">
                <a:latin typeface="Times New Roman" pitchFamily="18" charset="0"/>
                <a:cs typeface="Times New Roman" pitchFamily="18" charset="0"/>
              </a:rPr>
              <a:t>“And there appeared unto them cloven tongues like as of fire”</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01613" y="306388"/>
            <a:ext cx="11606212" cy="324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85800">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eaLnBrk="1" hangingPunct="1">
              <a:lnSpc>
                <a:spcPct val="100000"/>
              </a:lnSpc>
              <a:spcBef>
                <a:spcPct val="0"/>
              </a:spcBef>
              <a:spcAft>
                <a:spcPts val="600"/>
              </a:spcAft>
              <a:buFontTx/>
              <a:buNone/>
            </a:pPr>
            <a:r>
              <a:rPr lang="en-GB" altLang="en-US" sz="4000" b="1" i="1">
                <a:latin typeface="Times New Roman" pitchFamily="18" charset="0"/>
                <a:ea typeface="ヒラギノ角ゴ Pro W3"/>
                <a:cs typeface="Times New Roman" pitchFamily="18" charset="0"/>
              </a:rPr>
              <a:t>Matthew 3:11</a:t>
            </a:r>
            <a:r>
              <a:rPr lang="en-GB" altLang="en-US" sz="4000" b="1">
                <a:latin typeface="Times New Roman" pitchFamily="18" charset="0"/>
                <a:ea typeface="ヒラギノ角ゴ Pro W3"/>
                <a:cs typeface="Times New Roman" pitchFamily="18" charset="0"/>
              </a:rPr>
              <a:t> </a:t>
            </a:r>
            <a:r>
              <a:rPr lang="en-GB" altLang="en-US" sz="4000">
                <a:latin typeface="Times New Roman" pitchFamily="18" charset="0"/>
                <a:ea typeface="ヒラギノ角ゴ Pro W3"/>
                <a:cs typeface="Times New Roman" pitchFamily="18" charset="0"/>
              </a:rPr>
              <a:t>John the Baptist said about Jesus: </a:t>
            </a:r>
          </a:p>
          <a:p>
            <a:pPr algn="just" eaLnBrk="1" hangingPunct="1">
              <a:lnSpc>
                <a:spcPct val="100000"/>
              </a:lnSpc>
              <a:spcBef>
                <a:spcPct val="0"/>
              </a:spcBef>
              <a:spcAft>
                <a:spcPts val="600"/>
              </a:spcAft>
              <a:buFontTx/>
              <a:buNone/>
            </a:pPr>
            <a:r>
              <a:rPr lang="en-GB" altLang="en-US" sz="4000">
                <a:latin typeface="Times New Roman" pitchFamily="18" charset="0"/>
                <a:ea typeface="ヒラギノ角ゴ Pro W3"/>
                <a:cs typeface="Times New Roman" pitchFamily="18" charset="0"/>
              </a:rPr>
              <a:t>“I baptize you with water for repentance. But He that comes after me is mightier than I, whose shoes I am not worthy to carry. He will baptize you with the </a:t>
            </a:r>
            <a:r>
              <a:rPr lang="en-GB" altLang="en-US" sz="4000" b="1">
                <a:solidFill>
                  <a:srgbClr val="FFFF00"/>
                </a:solidFill>
                <a:latin typeface="Times New Roman" pitchFamily="18" charset="0"/>
                <a:ea typeface="ヒラギノ角ゴ Pro W3"/>
                <a:cs typeface="Times New Roman" pitchFamily="18" charset="0"/>
              </a:rPr>
              <a:t>Holy Spirit and with fire.”</a:t>
            </a:r>
            <a:endParaRPr lang="en-GB" altLang="en-US" sz="4000" b="1">
              <a:solidFill>
                <a:srgbClr val="FFFF00"/>
              </a:solidFill>
              <a:latin typeface="Verdana" pitchFamily="34" charset="0"/>
              <a:ea typeface="ヒラギノ角ゴ Pro W3"/>
              <a:cs typeface="Times New Roman" pitchFamily="18" charset="0"/>
            </a:endParaRPr>
          </a:p>
        </p:txBody>
      </p:sp>
      <p:sp>
        <p:nvSpPr>
          <p:cNvPr id="5" name="Rectangle 4"/>
          <p:cNvSpPr>
            <a:spLocks noChangeArrowheads="1"/>
          </p:cNvSpPr>
          <p:nvPr/>
        </p:nvSpPr>
        <p:spPr bwMode="auto">
          <a:xfrm>
            <a:off x="762000" y="4068763"/>
            <a:ext cx="11045825" cy="19399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a:lnSpc>
                <a:spcPct val="100000"/>
              </a:lnSpc>
              <a:spcBef>
                <a:spcPct val="0"/>
              </a:spcBef>
              <a:buFontTx/>
              <a:buNone/>
            </a:pPr>
            <a:r>
              <a:rPr lang="en-GB" altLang="en-US" sz="4000" baseline="30000">
                <a:solidFill>
                  <a:schemeClr val="bg1"/>
                </a:solidFill>
                <a:latin typeface="Times New Roman" pitchFamily="18" charset="0"/>
                <a:cs typeface="Times New Roman" pitchFamily="18" charset="0"/>
              </a:rPr>
              <a:t>12 </a:t>
            </a:r>
            <a:r>
              <a:rPr lang="en-GB" altLang="en-US" sz="4000">
                <a:solidFill>
                  <a:schemeClr val="bg1"/>
                </a:solidFill>
                <a:latin typeface="Times New Roman" pitchFamily="18" charset="0"/>
                <a:cs typeface="Times New Roman" pitchFamily="18" charset="0"/>
              </a:rPr>
              <a:t>Whose fan is in his hand, and he will throughly purge his floor, and gather his wheat into the garner; but he will burn up the chaff with unquenchable fire.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46063" y="346075"/>
            <a:ext cx="6523037" cy="7080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buFontTx/>
              <a:buNone/>
            </a:pPr>
            <a:r>
              <a:rPr lang="en-GB" altLang="en-US" sz="4000" b="1">
                <a:solidFill>
                  <a:schemeClr val="bg1"/>
                </a:solidFill>
                <a:latin typeface="Times New Roman" pitchFamily="18" charset="0"/>
                <a:ea typeface="ヒラギノ角ゴ Pro W3"/>
                <a:cs typeface="ヒラギノ角ゴ Pro W3"/>
              </a:rPr>
              <a:t>I. </a:t>
            </a:r>
            <a:r>
              <a:rPr lang="en-GB" altLang="en-US" sz="4000" b="1">
                <a:solidFill>
                  <a:srgbClr val="FF0000"/>
                </a:solidFill>
                <a:latin typeface="Times New Roman" pitchFamily="18" charset="0"/>
                <a:ea typeface="ヒラギノ角ゴ Pro W3"/>
                <a:cs typeface="ヒラギノ角ゴ Pro W3"/>
              </a:rPr>
              <a:t>Fire</a:t>
            </a:r>
            <a:r>
              <a:rPr lang="en-GB" altLang="en-US" sz="4000" b="1">
                <a:solidFill>
                  <a:schemeClr val="bg1"/>
                </a:solidFill>
                <a:latin typeface="Times New Roman" pitchFamily="18" charset="0"/>
                <a:ea typeface="ヒラギノ角ゴ Pro W3"/>
                <a:cs typeface="ヒラギノ角ゴ Pro W3"/>
              </a:rPr>
              <a:t> reveals and consumes.</a:t>
            </a:r>
            <a:endParaRPr lang="en-GB" altLang="en-US" sz="4000">
              <a:solidFill>
                <a:schemeClr val="bg1"/>
              </a:solidFill>
            </a:endParaRPr>
          </a:p>
        </p:txBody>
      </p:sp>
      <p:sp>
        <p:nvSpPr>
          <p:cNvPr id="4" name="Rectangle 3"/>
          <p:cNvSpPr>
            <a:spLocks noChangeArrowheads="1"/>
          </p:cNvSpPr>
          <p:nvPr/>
        </p:nvSpPr>
        <p:spPr bwMode="auto">
          <a:xfrm>
            <a:off x="-514350" y="1054100"/>
            <a:ext cx="128524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85800">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spcAft>
                <a:spcPts val="600"/>
              </a:spcAft>
              <a:buFontTx/>
              <a:buNone/>
            </a:pPr>
            <a:r>
              <a:rPr lang="en-GB" altLang="en-US" sz="4000">
                <a:latin typeface="Times New Roman" pitchFamily="18" charset="0"/>
                <a:cs typeface="Times New Roman" pitchFamily="18" charset="0"/>
              </a:rPr>
              <a:t>The first thing that the Bible says that fire does is, </a:t>
            </a:r>
          </a:p>
          <a:p>
            <a:pPr eaLnBrk="1" hangingPunct="1">
              <a:lnSpc>
                <a:spcPct val="100000"/>
              </a:lnSpc>
              <a:spcBef>
                <a:spcPct val="0"/>
              </a:spcBef>
              <a:spcAft>
                <a:spcPts val="600"/>
              </a:spcAft>
              <a:buFontTx/>
              <a:buNone/>
            </a:pPr>
            <a:r>
              <a:rPr lang="en-GB" altLang="en-US" sz="4000" b="1">
                <a:solidFill>
                  <a:srgbClr val="FFFF00"/>
                </a:solidFill>
                <a:latin typeface="Times New Roman" pitchFamily="18" charset="0"/>
                <a:cs typeface="Times New Roman" pitchFamily="18" charset="0"/>
              </a:rPr>
              <a:t>fire reveals.</a:t>
            </a:r>
            <a:endParaRPr lang="en-GB" altLang="en-US" sz="4000" b="1">
              <a:solidFill>
                <a:srgbClr val="FFFF00"/>
              </a:solidFill>
              <a:latin typeface="Times New Roman" pitchFamily="18" charset="0"/>
              <a:ea typeface="ヒラギノ角ゴ Pro W3"/>
              <a:cs typeface="Times New Roman" pitchFamily="18" charset="0"/>
            </a:endParaRPr>
          </a:p>
        </p:txBody>
      </p:sp>
      <p:sp>
        <p:nvSpPr>
          <p:cNvPr id="5" name="Rectangle 4"/>
          <p:cNvSpPr>
            <a:spLocks noChangeArrowheads="1"/>
          </p:cNvSpPr>
          <p:nvPr/>
        </p:nvSpPr>
        <p:spPr bwMode="auto">
          <a:xfrm>
            <a:off x="1025525" y="2544763"/>
            <a:ext cx="10140950" cy="417988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85800">
              <a:lnSpc>
                <a:spcPct val="90000"/>
              </a:lnSpc>
              <a:spcBef>
                <a:spcPts val="10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entury Gothic" pitchFamily="34" charset="0"/>
              </a:defRPr>
            </a:lvl3pPr>
            <a:lvl4pPr marL="16002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600">
                <a:solidFill>
                  <a:schemeClr val="tx1"/>
                </a:solidFill>
                <a:latin typeface="Century Gothic" pitchFamily="34" charset="0"/>
              </a:defRPr>
            </a:lvl9pPr>
          </a:lstStyle>
          <a:p>
            <a:pPr eaLnBrk="1" hangingPunct="1">
              <a:lnSpc>
                <a:spcPct val="100000"/>
              </a:lnSpc>
              <a:spcBef>
                <a:spcPct val="0"/>
              </a:spcBef>
              <a:spcAft>
                <a:spcPts val="200"/>
              </a:spcAft>
              <a:buFontTx/>
              <a:buNone/>
            </a:pPr>
            <a:r>
              <a:rPr lang="en-GB" altLang="en-US" sz="4400">
                <a:solidFill>
                  <a:schemeClr val="bg1"/>
                </a:solidFill>
                <a:latin typeface="Times New Roman" pitchFamily="18" charset="0"/>
                <a:ea typeface="ヒラギノ角ゴ Pro W3"/>
                <a:cs typeface="Times New Roman" pitchFamily="18" charset="0"/>
              </a:rPr>
              <a:t>In </a:t>
            </a:r>
            <a:r>
              <a:rPr lang="en-GB" altLang="en-US" sz="4400" b="1" i="1">
                <a:solidFill>
                  <a:schemeClr val="bg1"/>
                </a:solidFill>
                <a:latin typeface="Times New Roman" pitchFamily="18" charset="0"/>
                <a:ea typeface="ヒラギノ角ゴ Pro W3"/>
                <a:cs typeface="Times New Roman" pitchFamily="18" charset="0"/>
              </a:rPr>
              <a:t>1 Corinthians 3:13</a:t>
            </a:r>
            <a:r>
              <a:rPr lang="en-GB" altLang="en-US" sz="4400">
                <a:solidFill>
                  <a:schemeClr val="bg1"/>
                </a:solidFill>
                <a:latin typeface="Times New Roman" pitchFamily="18" charset="0"/>
                <a:ea typeface="ヒラギノ角ゴ Pro W3"/>
                <a:cs typeface="Times New Roman" pitchFamily="18" charset="0"/>
              </a:rPr>
              <a:t>, we read: </a:t>
            </a:r>
          </a:p>
          <a:p>
            <a:pPr algn="just" eaLnBrk="1" hangingPunct="1">
              <a:lnSpc>
                <a:spcPct val="100000"/>
              </a:lnSpc>
              <a:spcBef>
                <a:spcPct val="0"/>
              </a:spcBef>
              <a:spcAft>
                <a:spcPts val="200"/>
              </a:spcAft>
              <a:buFontTx/>
              <a:buNone/>
            </a:pPr>
            <a:r>
              <a:rPr lang="en-GB" altLang="en-US" sz="4400">
                <a:solidFill>
                  <a:schemeClr val="bg1"/>
                </a:solidFill>
                <a:latin typeface="Times New Roman" pitchFamily="18" charset="0"/>
                <a:ea typeface="ヒラギノ角ゴ Pro W3"/>
                <a:cs typeface="Times New Roman" pitchFamily="18" charset="0"/>
              </a:rPr>
              <a:t>“Their work will be shown for what it is, because the Day will bring it to light. </a:t>
            </a:r>
            <a:r>
              <a:rPr lang="en-GB" altLang="en-US" sz="4400" b="1">
                <a:solidFill>
                  <a:srgbClr val="FF0000"/>
                </a:solidFill>
                <a:latin typeface="Times New Roman" pitchFamily="18" charset="0"/>
                <a:ea typeface="ヒラギノ角ゴ Pro W3"/>
                <a:cs typeface="Times New Roman" pitchFamily="18" charset="0"/>
              </a:rPr>
              <a:t>It will be revealed with fire</a:t>
            </a:r>
            <a:r>
              <a:rPr lang="en-GB" altLang="en-US" sz="4400">
                <a:solidFill>
                  <a:schemeClr val="bg1"/>
                </a:solidFill>
                <a:latin typeface="Times New Roman" pitchFamily="18" charset="0"/>
                <a:ea typeface="ヒラギノ角ゴ Pro W3"/>
                <a:cs typeface="Times New Roman" pitchFamily="18" charset="0"/>
              </a:rPr>
              <a:t>, and </a:t>
            </a:r>
            <a:r>
              <a:rPr lang="en-GB" altLang="en-US" sz="4400" b="1">
                <a:solidFill>
                  <a:schemeClr val="bg1"/>
                </a:solidFill>
                <a:latin typeface="Times New Roman" pitchFamily="18" charset="0"/>
                <a:ea typeface="ヒラギノ角ゴ Pro W3"/>
                <a:cs typeface="Times New Roman" pitchFamily="18" charset="0"/>
              </a:rPr>
              <a:t>the fire </a:t>
            </a:r>
            <a:r>
              <a:rPr lang="en-GB" altLang="en-US" sz="4400">
                <a:solidFill>
                  <a:schemeClr val="bg1"/>
                </a:solidFill>
                <a:latin typeface="Times New Roman" pitchFamily="18" charset="0"/>
                <a:ea typeface="ヒラギノ角ゴ Pro W3"/>
                <a:cs typeface="Times New Roman" pitchFamily="18" charset="0"/>
              </a:rPr>
              <a:t>will test the quality of each person’s work.”</a:t>
            </a:r>
            <a:endParaRPr lang="en-GB" altLang="en-US" sz="4400">
              <a:solidFill>
                <a:schemeClr val="bg1"/>
              </a:solidFill>
              <a:latin typeface="Verdana" pitchFamily="34" charset="0"/>
              <a:ea typeface="ヒラギノ角ゴ Pro W3"/>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57200" y="1196975"/>
            <a:ext cx="10709275" cy="37861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algn="just" eaLnBrk="1" hangingPunct="1">
              <a:lnSpc>
                <a:spcPct val="100000"/>
              </a:lnSpc>
              <a:spcBef>
                <a:spcPct val="0"/>
              </a:spcBef>
              <a:buFontTx/>
              <a:buNone/>
            </a:pPr>
            <a:r>
              <a:rPr lang="en-GB" altLang="en-US" sz="4000" b="1" baseline="30000">
                <a:solidFill>
                  <a:schemeClr val="bg1"/>
                </a:solidFill>
                <a:latin typeface="Times New Roman" pitchFamily="18" charset="0"/>
                <a:cs typeface="Times New Roman" pitchFamily="18" charset="0"/>
              </a:rPr>
              <a:t>23 </a:t>
            </a:r>
            <a:r>
              <a:rPr lang="en-GB" altLang="en-US" sz="4000">
                <a:solidFill>
                  <a:schemeClr val="bg1"/>
                </a:solidFill>
                <a:latin typeface="Times New Roman" pitchFamily="18" charset="0"/>
                <a:cs typeface="Times New Roman" pitchFamily="18" charset="0"/>
              </a:rPr>
              <a:t>Search me, God, and know my heart;</a:t>
            </a:r>
            <a:br>
              <a:rPr lang="en-GB" altLang="en-US" sz="4000">
                <a:solidFill>
                  <a:schemeClr val="bg1"/>
                </a:solidFill>
                <a:latin typeface="Times New Roman" pitchFamily="18" charset="0"/>
                <a:cs typeface="Times New Roman" pitchFamily="18" charset="0"/>
              </a:rPr>
            </a:br>
            <a:r>
              <a:rPr lang="en-GB" altLang="en-US" sz="4000">
                <a:solidFill>
                  <a:schemeClr val="bg1"/>
                </a:solidFill>
                <a:latin typeface="Times New Roman" pitchFamily="18" charset="0"/>
                <a:cs typeface="Times New Roman" pitchFamily="18" charset="0"/>
              </a:rPr>
              <a:t>  test me and know my anxious thoughts.</a:t>
            </a:r>
            <a:br>
              <a:rPr lang="en-GB" altLang="en-US" sz="4000">
                <a:solidFill>
                  <a:schemeClr val="bg1"/>
                </a:solidFill>
                <a:latin typeface="Times New Roman" pitchFamily="18" charset="0"/>
                <a:cs typeface="Times New Roman" pitchFamily="18" charset="0"/>
              </a:rPr>
            </a:br>
            <a:r>
              <a:rPr lang="en-GB" altLang="en-US" sz="4000" b="1" baseline="30000">
                <a:solidFill>
                  <a:schemeClr val="bg1"/>
                </a:solidFill>
                <a:latin typeface="Times New Roman" pitchFamily="18" charset="0"/>
                <a:cs typeface="Times New Roman" pitchFamily="18" charset="0"/>
              </a:rPr>
              <a:t>24 </a:t>
            </a:r>
            <a:r>
              <a:rPr lang="en-GB" altLang="en-US" sz="4000">
                <a:solidFill>
                  <a:schemeClr val="bg1"/>
                </a:solidFill>
                <a:latin typeface="Times New Roman" pitchFamily="18" charset="0"/>
                <a:cs typeface="Times New Roman" pitchFamily="18" charset="0"/>
              </a:rPr>
              <a:t>See if there is any offensive way in me,</a:t>
            </a:r>
            <a:br>
              <a:rPr lang="en-GB" altLang="en-US" sz="4000">
                <a:solidFill>
                  <a:schemeClr val="bg1"/>
                </a:solidFill>
                <a:latin typeface="Times New Roman" pitchFamily="18" charset="0"/>
                <a:cs typeface="Times New Roman" pitchFamily="18" charset="0"/>
              </a:rPr>
            </a:br>
            <a:r>
              <a:rPr lang="en-GB" altLang="en-US" sz="4000">
                <a:solidFill>
                  <a:schemeClr val="bg1"/>
                </a:solidFill>
                <a:latin typeface="Times New Roman" pitchFamily="18" charset="0"/>
                <a:cs typeface="Times New Roman" pitchFamily="18" charset="0"/>
              </a:rPr>
              <a:t>    and lead me in the way</a:t>
            </a:r>
          </a:p>
          <a:p>
            <a:pPr algn="just"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 everlasting.</a:t>
            </a:r>
          </a:p>
          <a:p>
            <a:pPr algn="just" eaLnBrk="1" hangingPunct="1">
              <a:lnSpc>
                <a:spcPct val="100000"/>
              </a:lnSpc>
              <a:spcBef>
                <a:spcPct val="0"/>
              </a:spcBef>
              <a:buFontTx/>
              <a:buNone/>
            </a:pPr>
            <a:r>
              <a:rPr lang="en-GB" altLang="en-US" sz="4000" b="1" i="1">
                <a:solidFill>
                  <a:schemeClr val="bg1"/>
                </a:solidFill>
                <a:latin typeface="Times New Roman" pitchFamily="18" charset="0"/>
                <a:cs typeface="Times New Roman" pitchFamily="18" charset="0"/>
              </a:rPr>
              <a:t>Psalm 139:23-24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84138" y="331788"/>
            <a:ext cx="125650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85800">
              <a:lnSpc>
                <a:spcPct val="90000"/>
              </a:lnSpc>
              <a:spcBef>
                <a:spcPts val="1000"/>
              </a:spcBef>
              <a:buFont typeface="Arial" pitchFamily="34" charset="0"/>
              <a:buChar char="•"/>
              <a:defRPr sz="2200">
                <a:solidFill>
                  <a:schemeClr val="tx1"/>
                </a:solidFill>
                <a:latin typeface="Century Gothic" pitchFamily="34" charset="0"/>
              </a:defRPr>
            </a:lvl1pPr>
            <a:lvl2pPr marL="742950" indent="-285750">
              <a:lnSpc>
                <a:spcPct val="90000"/>
              </a:lnSpc>
              <a:spcBef>
                <a:spcPts val="500"/>
              </a:spcBef>
              <a:buFont typeface="Arial" pitchFamily="34" charset="0"/>
              <a:buChar char="•"/>
              <a:defRPr sz="2000">
                <a:solidFill>
                  <a:schemeClr val="tx1"/>
                </a:solidFill>
                <a:latin typeface="Century Gothic" pitchFamily="34" charset="0"/>
              </a:defRPr>
            </a:lvl2pPr>
            <a:lvl3pPr marL="1143000" indent="-228600">
              <a:lnSpc>
                <a:spcPct val="90000"/>
              </a:lnSpc>
              <a:spcBef>
                <a:spcPts val="500"/>
              </a:spcBef>
              <a:buFont typeface="Arial" pitchFamily="34" charset="0"/>
              <a:buChar char="•"/>
              <a:defRPr>
                <a:solidFill>
                  <a:schemeClr val="tx1"/>
                </a:solidFill>
                <a:latin typeface="Century Gothic" pitchFamily="34" charset="0"/>
              </a:defRPr>
            </a:lvl3pPr>
            <a:lvl4pPr marL="1600200" indent="-228600">
              <a:lnSpc>
                <a:spcPct val="90000"/>
              </a:lnSpc>
              <a:spcBef>
                <a:spcPts val="500"/>
              </a:spcBef>
              <a:buFont typeface="Arial" pitchFamily="34" charset="0"/>
              <a:buChar char="•"/>
              <a:defRPr sz="1600">
                <a:solidFill>
                  <a:schemeClr val="tx1"/>
                </a:solidFill>
                <a:latin typeface="Century Gothic" pitchFamily="34" charset="0"/>
              </a:defRPr>
            </a:lvl4pPr>
            <a:lvl5pPr marL="2057400" indent="-228600">
              <a:lnSpc>
                <a:spcPct val="90000"/>
              </a:lnSpc>
              <a:spcBef>
                <a:spcPts val="500"/>
              </a:spcBef>
              <a:buFont typeface="Arial" pitchFamily="34" charset="0"/>
              <a:buChar char="•"/>
              <a:defRPr sz="1600">
                <a:solidFill>
                  <a:schemeClr val="tx1"/>
                </a:solidFill>
                <a:latin typeface="Century Gothic" pitchFamily="34" charset="0"/>
              </a:defRPr>
            </a:lvl5pPr>
            <a:lvl6pPr marL="25146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6pPr>
            <a:lvl7pPr marL="29718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7pPr>
            <a:lvl8pPr marL="34290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8pPr>
            <a:lvl9pPr marL="3886200" indent="-228600" defTabSz="457200" eaLnBrk="0" fontAlgn="base" hangingPunct="0">
              <a:lnSpc>
                <a:spcPct val="90000"/>
              </a:lnSpc>
              <a:spcBef>
                <a:spcPts val="500"/>
              </a:spcBef>
              <a:spcAft>
                <a:spcPct val="0"/>
              </a:spcAft>
              <a:buFont typeface="Arial" pitchFamily="34" charset="0"/>
              <a:buChar char="•"/>
              <a:defRPr sz="1600">
                <a:solidFill>
                  <a:schemeClr val="tx1"/>
                </a:solidFill>
                <a:latin typeface="Century Gothic" pitchFamily="34" charset="0"/>
              </a:defRPr>
            </a:lvl9pPr>
          </a:lstStyle>
          <a:p>
            <a:pPr eaLnBrk="1" hangingPunct="1">
              <a:lnSpc>
                <a:spcPct val="100000"/>
              </a:lnSpc>
              <a:spcBef>
                <a:spcPct val="0"/>
              </a:spcBef>
              <a:spcAft>
                <a:spcPts val="600"/>
              </a:spcAft>
              <a:buFontTx/>
              <a:buNone/>
            </a:pPr>
            <a:r>
              <a:rPr lang="en-GB" altLang="en-US" sz="4000">
                <a:latin typeface="Accord Heavy SF" pitchFamily="34" charset="0"/>
              </a:rPr>
              <a:t>Fire </a:t>
            </a:r>
            <a:r>
              <a:rPr lang="en-GB" altLang="en-US" sz="4000" b="1">
                <a:solidFill>
                  <a:srgbClr val="FFFF00"/>
                </a:solidFill>
                <a:latin typeface="Accord Heavy SF" pitchFamily="34" charset="0"/>
              </a:rPr>
              <a:t>consumes</a:t>
            </a:r>
            <a:r>
              <a:rPr lang="en-GB" altLang="en-US" sz="4000">
                <a:latin typeface="Accord Heavy SF" pitchFamily="34" charset="0"/>
              </a:rPr>
              <a:t> what is not necessary</a:t>
            </a:r>
            <a:endParaRPr lang="en-GB" altLang="en-US" sz="4000" b="1">
              <a:solidFill>
                <a:srgbClr val="FFFF00"/>
              </a:solidFill>
              <a:latin typeface="Accord Heavy SF" pitchFamily="34" charset="0"/>
              <a:ea typeface="ヒラギノ角ゴ Pro W3"/>
              <a:cs typeface="Times New Roman" pitchFamily="18" charset="0"/>
            </a:endParaRPr>
          </a:p>
        </p:txBody>
      </p:sp>
      <p:sp>
        <p:nvSpPr>
          <p:cNvPr id="5" name="Rectangle 4"/>
          <p:cNvSpPr/>
          <p:nvPr/>
        </p:nvSpPr>
        <p:spPr>
          <a:xfrm>
            <a:off x="457200" y="1817688"/>
            <a:ext cx="10709275" cy="4400550"/>
          </a:xfrm>
          <a:prstGeom prst="rect">
            <a:avLst/>
          </a:prstGeom>
          <a:solidFill>
            <a:schemeClr val="tx1"/>
          </a:solidFill>
        </p:spPr>
        <p:txBody>
          <a:bodyPr>
            <a:spAutoFit/>
          </a:bodyPr>
          <a:lstStyle/>
          <a:p>
            <a:pPr algn="just" eaLnBrk="1" fontAlgn="auto" hangingPunct="1">
              <a:spcBef>
                <a:spcPts val="0"/>
              </a:spcBef>
              <a:spcAft>
                <a:spcPts val="0"/>
              </a:spcAft>
              <a:defRPr/>
            </a:pPr>
            <a:r>
              <a:rPr lang="en-GB" sz="4000" dirty="0">
                <a:solidFill>
                  <a:schemeClr val="bg1"/>
                </a:solidFill>
                <a:latin typeface="Times New Roman" panose="02020603050405020304" pitchFamily="18" charset="0"/>
                <a:cs typeface="Times New Roman" panose="02020603050405020304" pitchFamily="18" charset="0"/>
              </a:rPr>
              <a:t>“But be assured today that the </a:t>
            </a:r>
            <a:r>
              <a:rPr lang="en-GB" sz="4000" cap="small" dirty="0">
                <a:solidFill>
                  <a:schemeClr val="bg1"/>
                </a:solidFill>
                <a:latin typeface="Times New Roman" panose="02020603050405020304" pitchFamily="18" charset="0"/>
                <a:cs typeface="Times New Roman" panose="02020603050405020304" pitchFamily="18" charset="0"/>
              </a:rPr>
              <a:t>Lord</a:t>
            </a:r>
            <a:r>
              <a:rPr lang="en-GB" sz="4000" dirty="0">
                <a:solidFill>
                  <a:schemeClr val="bg1"/>
                </a:solidFill>
                <a:latin typeface="Times New Roman" panose="02020603050405020304" pitchFamily="18" charset="0"/>
                <a:cs typeface="Times New Roman" panose="02020603050405020304" pitchFamily="18" charset="0"/>
              </a:rPr>
              <a:t> your God is the one who goes across ahead of you like a </a:t>
            </a:r>
            <a:r>
              <a:rPr lang="en-GB" sz="4000" b="1" dirty="0">
                <a:solidFill>
                  <a:srgbClr val="FF0000"/>
                </a:solidFill>
                <a:latin typeface="Times New Roman" panose="02020603050405020304" pitchFamily="18" charset="0"/>
                <a:cs typeface="Times New Roman" panose="02020603050405020304" pitchFamily="18" charset="0"/>
              </a:rPr>
              <a:t>devouring fire</a:t>
            </a:r>
            <a:r>
              <a:rPr lang="en-GB" sz="4000" dirty="0">
                <a:solidFill>
                  <a:schemeClr val="bg1"/>
                </a:solidFill>
                <a:latin typeface="Times New Roman" panose="02020603050405020304" pitchFamily="18" charset="0"/>
                <a:cs typeface="Times New Roman" panose="02020603050405020304" pitchFamily="18" charset="0"/>
              </a:rPr>
              <a:t>. He will destroy them; he will subdue them before you. And you will drive them out and annihilate them quickly, as the </a:t>
            </a:r>
            <a:r>
              <a:rPr lang="en-GB" sz="4000" cap="small" dirty="0">
                <a:solidFill>
                  <a:schemeClr val="bg1"/>
                </a:solidFill>
                <a:latin typeface="Times New Roman" panose="02020603050405020304" pitchFamily="18" charset="0"/>
                <a:cs typeface="Times New Roman" panose="02020603050405020304" pitchFamily="18" charset="0"/>
              </a:rPr>
              <a:t>Lord</a:t>
            </a:r>
            <a:r>
              <a:rPr lang="en-GB" sz="4000" dirty="0">
                <a:solidFill>
                  <a:schemeClr val="bg1"/>
                </a:solidFill>
                <a:latin typeface="Times New Roman" panose="02020603050405020304" pitchFamily="18" charset="0"/>
                <a:cs typeface="Times New Roman" panose="02020603050405020304" pitchFamily="18" charset="0"/>
              </a:rPr>
              <a:t> has promised you.” </a:t>
            </a:r>
          </a:p>
          <a:p>
            <a:pPr algn="just" eaLnBrk="1" fontAlgn="auto" hangingPunct="1">
              <a:spcBef>
                <a:spcPts val="0"/>
              </a:spcBef>
              <a:spcAft>
                <a:spcPts val="0"/>
              </a:spcAft>
              <a:defRPr/>
            </a:pPr>
            <a:r>
              <a:rPr lang="en-GB" sz="4000" b="1" i="1" dirty="0">
                <a:solidFill>
                  <a:schemeClr val="bg1"/>
                </a:solidFill>
                <a:latin typeface="Times New Roman" panose="02020603050405020304" pitchFamily="18" charset="0"/>
                <a:cs typeface="Times New Roman" panose="02020603050405020304" pitchFamily="18" charset="0"/>
              </a:rPr>
              <a:t>(Deuteronomy 9:3)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
  <TotalTime>513</TotalTime>
  <Words>728</Words>
  <Application>Microsoft Office PowerPoint</Application>
  <PresentationFormat>Custom</PresentationFormat>
  <Paragraphs>57</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Century Gothic</vt:lpstr>
      <vt:lpstr>Arial</vt:lpstr>
      <vt:lpstr>Calibri</vt:lpstr>
      <vt:lpstr>Times New Roman</vt:lpstr>
      <vt:lpstr>ヒラギノ角ゴ Pro W3</vt:lpstr>
      <vt:lpstr>Verdana</vt:lpstr>
      <vt:lpstr>Accord Heavy SF</vt:lpstr>
      <vt:lpstr>Vapor Trail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42</cp:revision>
  <dcterms:created xsi:type="dcterms:W3CDTF">2014-06-07T14:03:14Z</dcterms:created>
  <dcterms:modified xsi:type="dcterms:W3CDTF">2018-05-22T11:46:49Z</dcterms:modified>
</cp:coreProperties>
</file>