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7" r:id="rId4"/>
    <p:sldId id="268" r:id="rId5"/>
    <p:sldId id="261" r:id="rId6"/>
    <p:sldId id="256" r:id="rId7"/>
    <p:sldId id="264" r:id="rId8"/>
    <p:sldId id="262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38F44-33D0-4010-90BD-7D1BBDA1B8EF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2048-A41C-498D-B67D-CB16A4B3A5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31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D5C2-BD66-4F29-B030-A818416999A0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1476-695E-4183-A9DA-969D72F69C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2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48737-38D7-4D92-AE68-21838885F49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23BD-210F-4561-BB6C-B49B1E19C7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41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B109-A442-4F07-A9E7-EED8C63D90F7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AA018-12CE-499C-9CA3-428FB2CC2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275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94FC2-8669-462C-9C2F-0032094CABC6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5B3A4-8EC5-4193-A84E-A74FBB2EB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463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C866-DC8E-48AF-94DB-2E0AC2D602BC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BA02-39FE-4937-8E16-4C6C046180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10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BC9C-198D-4DE1-BBAA-8EAD9C8DF355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887EE-F887-4D37-8E78-C913387A9C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26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3EDC-3C08-470B-AFD2-94B317B4FFC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2F8D7-336A-4CBF-A86A-AF4580AD5D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955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3085-DD7D-4BAD-9A12-FDD723E1F980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B0172-B7E7-49F2-AC66-EA5D3F6E4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55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80A1-D2D3-4593-ADAF-BD4046A0388D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9CC3-299D-4770-9A98-BA0FFCDB2A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906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F82-5023-4702-80EC-AAE66B9D5DD5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D600-FF4E-449C-8215-3A9CA76184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096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045A1A-28D7-41EA-A5C7-ACE94968613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1A38FB-9821-4C4F-8CF9-2C4C9675A3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erraceumc.org/wp/wp-content/uploads/2009/12/jonah-and-the-wh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1358900"/>
            <a:ext cx="638175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70038" y="231775"/>
            <a:ext cx="8543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Lessons from the book of Jonah #2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2438" y="3725863"/>
            <a:ext cx="6884987" cy="769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III. It depends</a:t>
            </a: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God’s mercy and grace</a:t>
            </a:r>
            <a:endParaRPr lang="en-GB" altLang="en-US" sz="4400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86188" y="595313"/>
            <a:ext cx="3775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second chance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9438" y="1409700"/>
            <a:ext cx="4878387" cy="768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I. It starts with Obedience</a:t>
            </a:r>
            <a:endParaRPr lang="en-GB" altLang="en-US" sz="4400" b="1"/>
          </a:p>
        </p:txBody>
      </p:sp>
      <p:sp>
        <p:nvSpPr>
          <p:cNvPr id="8" name="Rectangle 7"/>
          <p:cNvSpPr/>
          <p:nvPr/>
        </p:nvSpPr>
        <p:spPr>
          <a:xfrm>
            <a:off x="452438" y="2466975"/>
            <a:ext cx="7083425" cy="7683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II. Faithfulness</a:t>
            </a:r>
            <a:r>
              <a:rPr lang="en-GB" sz="4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GB" sz="4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boldness</a:t>
            </a:r>
            <a:r>
              <a:rPr lang="en-GB" sz="4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GB" sz="4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required</a:t>
            </a:r>
            <a:endParaRPr lang="en-GB" sz="4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2438" y="4799013"/>
            <a:ext cx="11106150" cy="19383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sacrifice, O God, is a broken spirit; a broken and contrite heart you, God, will not despise.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51:17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Image result for jonah tarshish nineveh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2163763"/>
            <a:ext cx="6727825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3713" y="742950"/>
            <a:ext cx="11045825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“Go to Nineveh and tell them to repent.” </a:t>
            </a:r>
            <a:endParaRPr lang="en-GB" altLang="en-US" sz="4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1813" y="409575"/>
            <a:ext cx="11136312" cy="1939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Then the word of the </a:t>
            </a:r>
            <a:r>
              <a:rPr lang="en-GB" sz="40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came to Jonah 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second time</a:t>
            </a:r>
            <a:r>
              <a:rPr lang="en-GB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GB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GB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“Go to the great city of Nineveh and proclaim to it the message I give you.”  </a:t>
            </a:r>
            <a:r>
              <a:rPr lang="en-GB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Jonah 3:1-2 (NIV)</a:t>
            </a:r>
            <a:endParaRPr lang="en-GB" sz="4000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40113" y="2862263"/>
            <a:ext cx="44926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second chance</a:t>
            </a:r>
            <a:endParaRPr lang="en-GB" altLang="en-US" sz="4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3273425"/>
            <a:ext cx="464185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670300"/>
            <a:ext cx="10313988" cy="15700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GB" sz="4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Jonah </a:t>
            </a:r>
            <a:r>
              <a:rPr lang="en-GB" sz="4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obeyed</a:t>
            </a: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the word of the </a:t>
            </a:r>
            <a:r>
              <a:rPr lang="en-GB" sz="48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Lord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went to Nineveh.</a:t>
            </a:r>
            <a:endParaRPr lang="en-GB" sz="4800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6725" y="1866900"/>
            <a:ext cx="5905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It starts with Obedience</a:t>
            </a:r>
            <a:endParaRPr lang="en-GB" altLang="en-US" sz="6000" b="1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49675" y="904875"/>
            <a:ext cx="44910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second chance</a:t>
            </a:r>
            <a:endParaRPr lang="en-GB" altLang="en-US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1150" y="1296988"/>
            <a:ext cx="8270875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…“Forty more days and Nineveh will be </a:t>
            </a:r>
            <a:r>
              <a:rPr lang="en-GB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overthrown.”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i="1">
                <a:latin typeface="Times New Roman" pitchFamily="18" charset="0"/>
                <a:cs typeface="Times New Roman" pitchFamily="18" charset="0"/>
              </a:rPr>
              <a:t>Jonah 3:4 (NIV)</a:t>
            </a:r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571500" y="4451350"/>
            <a:ext cx="11104563" cy="15700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GB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Ninevites</a:t>
            </a:r>
            <a:r>
              <a:rPr lang="en-GB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believed God</a:t>
            </a:r>
            <a:r>
              <a:rPr lang="en-GB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 fast was proclaimed, and all of them, from the greatest to the least, put on sackcloth.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Jonah 3:5 (NIV)</a:t>
            </a:r>
            <a:r>
              <a:rPr lang="en-GB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3200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1163" y="255588"/>
            <a:ext cx="7708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Faithfulness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boldness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endParaRPr lang="en-GB" altLang="en-US" sz="4800" b="1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810625" y="1420813"/>
            <a:ext cx="3381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“overthrown.”</a:t>
            </a:r>
            <a:endParaRPr lang="en-GB" alt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9475" y="2736850"/>
            <a:ext cx="34051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“overturned.” 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932363" y="2771775"/>
            <a:ext cx="5878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destroyed and annihilated</a:t>
            </a:r>
            <a:endParaRPr lang="en-GB" altLang="en-US" sz="4000" b="1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60813" y="2776538"/>
            <a:ext cx="971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GB" alt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57150"/>
            <a:ext cx="82677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3675" y="3878263"/>
            <a:ext cx="10920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Manchester councillor: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Street preachers shouldn't talk about morality 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5462588"/>
            <a:ext cx="10237787" cy="954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"They're perfectly entitled to talk about the Jesus and the word of God, but not to make anyone feel insecure or threatened."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965200" y="1304925"/>
            <a:ext cx="10387013" cy="4402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When Jonah’s warning reached the king of Nineveh, he rose from his throne, took off his royal robes, covered himself with sackcloth and sat down in the dust. </a:t>
            </a:r>
            <a:r>
              <a:rPr lang="en-GB" altLang="en-US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This is the proclamation he issued in Nineveh: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“By the decree of the king and his nobles: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Do not let people or animals, herds or flocks, taste anything; do not let them eat or drink. </a:t>
            </a:r>
            <a:r>
              <a:rPr lang="en-GB" altLang="en-US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But let people and animals be covered with sackcloth. Let everyone call urgently on God. Let them give up their evil ways and their violence. </a:t>
            </a:r>
            <a:r>
              <a:rPr lang="en-GB" altLang="en-US" baseline="3000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Who knows? God may yet relent and with compassion turn from his fierce anger so that we will not perish.”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i="1">
                <a:latin typeface="Times New Roman" pitchFamily="18" charset="0"/>
                <a:cs typeface="Times New Roman" pitchFamily="18" charset="0"/>
              </a:rPr>
              <a:t>Jonah 3:6-9 (NIV)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500" y="365125"/>
            <a:ext cx="66024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Faithfulness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boldness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endParaRPr lang="en-GB" altLang="en-US" sz="4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0875" y="1866900"/>
            <a:ext cx="11077575" cy="3478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When God saw what they did and how they turned from their evil ways,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relented 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and did not bring on them the destruction he had threatened.”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latin typeface="Times New Roman" pitchFamily="18" charset="0"/>
                <a:cs typeface="Times New Roman" pitchFamily="18" charset="0"/>
              </a:rPr>
              <a:t>Jonah 3:10 (NIV)</a:t>
            </a:r>
            <a:endParaRPr lang="en-GB" altLang="en-US" sz="44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0875" y="411163"/>
            <a:ext cx="749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It depends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God’s mercy and grace</a:t>
            </a:r>
            <a:endParaRPr lang="en-GB" altLang="en-US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9725" y="2559050"/>
            <a:ext cx="11242675" cy="3478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Matthew 12:41 (NIV)</a:t>
            </a:r>
            <a:endParaRPr lang="en-GB" altLang="en-US" sz="44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The men of Nineveh will stand up at the judgment with this generation and condemn it; for they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repented at the preaching of Jonah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, and now something greater than Jonah is here.</a:t>
            </a: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452438" y="685800"/>
            <a:ext cx="1151096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Lord Jesus used Jonah story to </a:t>
            </a:r>
            <a:r>
              <a:rPr lang="en-GB" alt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warn </a:t>
            </a:r>
            <a:r>
              <a:rPr lang="en-GB" alt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 about repentance, about a second chance: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304</Words>
  <Application>Microsoft Office PowerPoint</Application>
  <PresentationFormat>Custom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26</cp:revision>
  <dcterms:created xsi:type="dcterms:W3CDTF">2015-08-21T07:47:31Z</dcterms:created>
  <dcterms:modified xsi:type="dcterms:W3CDTF">2018-05-08T13:33:59Z</dcterms:modified>
</cp:coreProperties>
</file>