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9" r:id="rId5"/>
    <p:sldId id="286" r:id="rId6"/>
    <p:sldId id="271" r:id="rId7"/>
    <p:sldId id="272" r:id="rId8"/>
    <p:sldId id="275" r:id="rId9"/>
    <p:sldId id="276" r:id="rId10"/>
    <p:sldId id="287" r:id="rId11"/>
    <p:sldId id="277" r:id="rId12"/>
    <p:sldId id="278" r:id="rId13"/>
    <p:sldId id="288" r:id="rId14"/>
  </p:sldIdLst>
  <p:sldSz cx="12192000" cy="6858000"/>
  <p:notesSz cx="6858000" cy="9144000"/>
  <p:defaultTextStyle>
    <a:defPPr>
      <a:defRPr lang="en-US"/>
    </a:defPPr>
    <a:lvl1pPr algn="l" rtl="0" eaLnBrk="0" fontAlgn="base" hangingPunct="0">
      <a:spcBef>
        <a:spcPct val="0"/>
      </a:spcBef>
      <a:spcAft>
        <a:spcPct val="0"/>
      </a:spcAft>
      <a:defRPr kern="1200">
        <a:solidFill>
          <a:schemeClr val="tx1"/>
        </a:solidFill>
        <a:latin typeface="Calibri"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itchFamily="34" charset="0"/>
        <a:ea typeface="+mn-ea"/>
        <a:cs typeface="+mn-cs"/>
      </a:defRPr>
    </a:lvl5pPr>
    <a:lvl6pPr marL="2286000" algn="l" defTabSz="914400" rtl="0" eaLnBrk="1" latinLnBrk="0" hangingPunct="1">
      <a:defRPr kern="1200">
        <a:solidFill>
          <a:schemeClr val="tx1"/>
        </a:solidFill>
        <a:latin typeface="Calibri" pitchFamily="34" charset="0"/>
        <a:ea typeface="+mn-ea"/>
        <a:cs typeface="+mn-cs"/>
      </a:defRPr>
    </a:lvl6pPr>
    <a:lvl7pPr marL="2743200" algn="l" defTabSz="914400" rtl="0" eaLnBrk="1" latinLnBrk="0" hangingPunct="1">
      <a:defRPr kern="1200">
        <a:solidFill>
          <a:schemeClr val="tx1"/>
        </a:solidFill>
        <a:latin typeface="Calibri" pitchFamily="34" charset="0"/>
        <a:ea typeface="+mn-ea"/>
        <a:cs typeface="+mn-cs"/>
      </a:defRPr>
    </a:lvl7pPr>
    <a:lvl8pPr marL="3200400" algn="l" defTabSz="914400" rtl="0" eaLnBrk="1" latinLnBrk="0" hangingPunct="1">
      <a:defRPr kern="1200">
        <a:solidFill>
          <a:schemeClr val="tx1"/>
        </a:solidFill>
        <a:latin typeface="Calibri" pitchFamily="34" charset="0"/>
        <a:ea typeface="+mn-ea"/>
        <a:cs typeface="+mn-cs"/>
      </a:defRPr>
    </a:lvl8pPr>
    <a:lvl9pPr marL="3657600" algn="l" defTabSz="914400" rtl="0" eaLnBrk="1" latinLnBrk="0" hangingPunct="1">
      <a:defRPr kern="1200">
        <a:solidFill>
          <a:schemeClr val="tx1"/>
        </a:solidFill>
        <a:latin typeface="Calibri"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CC"/>
    <a:srgbClr val="000099"/>
    <a:srgbClr val="FFFF00"/>
    <a:srgbClr val="FFFF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showGuides="1">
      <p:cViewPr varScale="1">
        <p:scale>
          <a:sx n="78" d="100"/>
          <a:sy n="78" d="100"/>
        </p:scale>
        <p:origin x="-114" y="-71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BA60355F-2EE1-421D-AE3E-6EFF02154C6F}"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F4AD1D4-7D8A-4BD5-9294-49E972BDD450}" type="slidenum">
              <a:rPr lang="en-GB" altLang="en-US"/>
              <a:pPr/>
              <a:t>‹#›</a:t>
            </a:fld>
            <a:endParaRPr lang="en-GB" altLang="en-US"/>
          </a:p>
        </p:txBody>
      </p:sp>
    </p:spTree>
    <p:extLst>
      <p:ext uri="{BB962C8B-B14F-4D97-AF65-F5344CB8AC3E}">
        <p14:creationId xmlns:p14="http://schemas.microsoft.com/office/powerpoint/2010/main" val="1159111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9B3CA1AE-E591-4E94-ABB5-E08AE6605BB4}"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E182BB7D-7F56-4546-A5CE-2AD63F0FE31E}" type="slidenum">
              <a:rPr lang="en-GB" altLang="en-US"/>
              <a:pPr/>
              <a:t>‹#›</a:t>
            </a:fld>
            <a:endParaRPr lang="en-GB" altLang="en-US"/>
          </a:p>
        </p:txBody>
      </p:sp>
    </p:spTree>
    <p:extLst>
      <p:ext uri="{BB962C8B-B14F-4D97-AF65-F5344CB8AC3E}">
        <p14:creationId xmlns:p14="http://schemas.microsoft.com/office/powerpoint/2010/main" val="15911846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710E42E1-D1B2-41D7-A9C6-A855003DFB28}"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252D61FF-E4E3-4442-933C-22BF54780053}" type="slidenum">
              <a:rPr lang="en-GB" altLang="en-US"/>
              <a:pPr/>
              <a:t>‹#›</a:t>
            </a:fld>
            <a:endParaRPr lang="en-GB" altLang="en-US"/>
          </a:p>
        </p:txBody>
      </p:sp>
    </p:spTree>
    <p:extLst>
      <p:ext uri="{BB962C8B-B14F-4D97-AF65-F5344CB8AC3E}">
        <p14:creationId xmlns:p14="http://schemas.microsoft.com/office/powerpoint/2010/main" val="1814430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pPr>
              <a:defRPr/>
            </a:pPr>
            <a:fld id="{8C3DA614-ABD2-4919-AE44-61B58593C1DC}"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8361ED02-4008-4677-9CE3-EED222CB76D7}" type="slidenum">
              <a:rPr lang="en-GB" altLang="en-US"/>
              <a:pPr/>
              <a:t>‹#›</a:t>
            </a:fld>
            <a:endParaRPr lang="en-GB" altLang="en-US"/>
          </a:p>
        </p:txBody>
      </p:sp>
    </p:spTree>
    <p:extLst>
      <p:ext uri="{BB962C8B-B14F-4D97-AF65-F5344CB8AC3E}">
        <p14:creationId xmlns:p14="http://schemas.microsoft.com/office/powerpoint/2010/main" val="1940745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047C570D-959D-4C5E-B053-E3DE588268C0}" type="datetimeFigureOut">
              <a:rPr lang="en-GB"/>
              <a:pPr>
                <a:defRPr/>
              </a:pPr>
              <a:t>24/04/2018</a:t>
            </a:fld>
            <a:endParaRPr lang="en-GB"/>
          </a:p>
        </p:txBody>
      </p:sp>
      <p:sp>
        <p:nvSpPr>
          <p:cNvPr id="5" name="Footer Placeholder 4"/>
          <p:cNvSpPr>
            <a:spLocks noGrp="1"/>
          </p:cNvSpPr>
          <p:nvPr>
            <p:ph type="ftr" sz="quarter" idx="11"/>
          </p:nvPr>
        </p:nvSpPr>
        <p:spPr/>
        <p:txBody>
          <a:bodyPr/>
          <a:lstStyle>
            <a:lvl1pPr>
              <a:defRPr/>
            </a:lvl1pPr>
          </a:lstStyle>
          <a:p>
            <a:pPr>
              <a:defRPr/>
            </a:pPr>
            <a:endParaRPr lang="en-GB"/>
          </a:p>
        </p:txBody>
      </p:sp>
      <p:sp>
        <p:nvSpPr>
          <p:cNvPr id="6" name="Slide Number Placeholder 5"/>
          <p:cNvSpPr>
            <a:spLocks noGrp="1"/>
          </p:cNvSpPr>
          <p:nvPr>
            <p:ph type="sldNum" sz="quarter" idx="12"/>
          </p:nvPr>
        </p:nvSpPr>
        <p:spPr/>
        <p:txBody>
          <a:bodyPr/>
          <a:lstStyle>
            <a:lvl1pPr>
              <a:defRPr/>
            </a:lvl1pPr>
          </a:lstStyle>
          <a:p>
            <a:fld id="{D60696D3-E54C-4C78-A8A6-4ACF47E84495}" type="slidenum">
              <a:rPr lang="en-GB" altLang="en-US"/>
              <a:pPr/>
              <a:t>‹#›</a:t>
            </a:fld>
            <a:endParaRPr lang="en-GB" altLang="en-US"/>
          </a:p>
        </p:txBody>
      </p:sp>
    </p:spTree>
    <p:extLst>
      <p:ext uri="{BB962C8B-B14F-4D97-AF65-F5344CB8AC3E}">
        <p14:creationId xmlns:p14="http://schemas.microsoft.com/office/powerpoint/2010/main" val="1488157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3"/>
          <p:cNvSpPr>
            <a:spLocks noGrp="1"/>
          </p:cNvSpPr>
          <p:nvPr>
            <p:ph type="dt" sz="half" idx="10"/>
          </p:nvPr>
        </p:nvSpPr>
        <p:spPr/>
        <p:txBody>
          <a:bodyPr/>
          <a:lstStyle>
            <a:lvl1pPr>
              <a:defRPr/>
            </a:lvl1pPr>
          </a:lstStyle>
          <a:p>
            <a:pPr>
              <a:defRPr/>
            </a:pPr>
            <a:fld id="{CCAAC6F3-03A5-44B5-83F0-52F6D387A35D}" type="datetimeFigureOut">
              <a:rPr lang="en-GB"/>
              <a:pPr>
                <a:defRPr/>
              </a:pPr>
              <a:t>24/04/2018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0917219C-D961-477B-B37F-28CE180AA960}" type="slidenum">
              <a:rPr lang="en-GB" altLang="en-US"/>
              <a:pPr/>
              <a:t>‹#›</a:t>
            </a:fld>
            <a:endParaRPr lang="en-GB" altLang="en-US"/>
          </a:p>
        </p:txBody>
      </p:sp>
    </p:spTree>
    <p:extLst>
      <p:ext uri="{BB962C8B-B14F-4D97-AF65-F5344CB8AC3E}">
        <p14:creationId xmlns:p14="http://schemas.microsoft.com/office/powerpoint/2010/main" val="6898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3"/>
          <p:cNvSpPr>
            <a:spLocks noGrp="1"/>
          </p:cNvSpPr>
          <p:nvPr>
            <p:ph type="dt" sz="half" idx="10"/>
          </p:nvPr>
        </p:nvSpPr>
        <p:spPr/>
        <p:txBody>
          <a:bodyPr/>
          <a:lstStyle>
            <a:lvl1pPr>
              <a:defRPr/>
            </a:lvl1pPr>
          </a:lstStyle>
          <a:p>
            <a:pPr>
              <a:defRPr/>
            </a:pPr>
            <a:fld id="{7B4FA23C-5063-40CE-A4DC-B70B29FD59B7}" type="datetimeFigureOut">
              <a:rPr lang="en-GB"/>
              <a:pPr>
                <a:defRPr/>
              </a:pPr>
              <a:t>24/04/2018</a:t>
            </a:fld>
            <a:endParaRPr lang="en-GB"/>
          </a:p>
        </p:txBody>
      </p:sp>
      <p:sp>
        <p:nvSpPr>
          <p:cNvPr id="8" name="Footer Placeholder 4"/>
          <p:cNvSpPr>
            <a:spLocks noGrp="1"/>
          </p:cNvSpPr>
          <p:nvPr>
            <p:ph type="ftr" sz="quarter" idx="11"/>
          </p:nvPr>
        </p:nvSpPr>
        <p:spPr/>
        <p:txBody>
          <a:bodyPr/>
          <a:lstStyle>
            <a:lvl1pPr>
              <a:defRPr/>
            </a:lvl1pPr>
          </a:lstStyle>
          <a:p>
            <a:pPr>
              <a:defRPr/>
            </a:pPr>
            <a:endParaRPr lang="en-GB"/>
          </a:p>
        </p:txBody>
      </p:sp>
      <p:sp>
        <p:nvSpPr>
          <p:cNvPr id="9" name="Slide Number Placeholder 5"/>
          <p:cNvSpPr>
            <a:spLocks noGrp="1"/>
          </p:cNvSpPr>
          <p:nvPr>
            <p:ph type="sldNum" sz="quarter" idx="12"/>
          </p:nvPr>
        </p:nvSpPr>
        <p:spPr/>
        <p:txBody>
          <a:bodyPr/>
          <a:lstStyle>
            <a:lvl1pPr>
              <a:defRPr/>
            </a:lvl1pPr>
          </a:lstStyle>
          <a:p>
            <a:fld id="{C81413B6-8128-4575-AC18-1A8905F5573C}" type="slidenum">
              <a:rPr lang="en-GB" altLang="en-US"/>
              <a:pPr/>
              <a:t>‹#›</a:t>
            </a:fld>
            <a:endParaRPr lang="en-GB" altLang="en-US"/>
          </a:p>
        </p:txBody>
      </p:sp>
    </p:spTree>
    <p:extLst>
      <p:ext uri="{BB962C8B-B14F-4D97-AF65-F5344CB8AC3E}">
        <p14:creationId xmlns:p14="http://schemas.microsoft.com/office/powerpoint/2010/main" val="2763093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3"/>
          <p:cNvSpPr>
            <a:spLocks noGrp="1"/>
          </p:cNvSpPr>
          <p:nvPr>
            <p:ph type="dt" sz="half" idx="10"/>
          </p:nvPr>
        </p:nvSpPr>
        <p:spPr/>
        <p:txBody>
          <a:bodyPr/>
          <a:lstStyle>
            <a:lvl1pPr>
              <a:defRPr/>
            </a:lvl1pPr>
          </a:lstStyle>
          <a:p>
            <a:pPr>
              <a:defRPr/>
            </a:pPr>
            <a:fld id="{60FBC47B-6E05-4B59-AB0F-DE325A3365E5}" type="datetimeFigureOut">
              <a:rPr lang="en-GB"/>
              <a:pPr>
                <a:defRPr/>
              </a:pPr>
              <a:t>24/04/2018</a:t>
            </a:fld>
            <a:endParaRPr lang="en-GB"/>
          </a:p>
        </p:txBody>
      </p:sp>
      <p:sp>
        <p:nvSpPr>
          <p:cNvPr id="4" name="Footer Placeholder 4"/>
          <p:cNvSpPr>
            <a:spLocks noGrp="1"/>
          </p:cNvSpPr>
          <p:nvPr>
            <p:ph type="ftr" sz="quarter" idx="11"/>
          </p:nvPr>
        </p:nvSpPr>
        <p:spPr/>
        <p:txBody>
          <a:bodyPr/>
          <a:lstStyle>
            <a:lvl1pPr>
              <a:defRPr/>
            </a:lvl1pPr>
          </a:lstStyle>
          <a:p>
            <a:pPr>
              <a:defRPr/>
            </a:pPr>
            <a:endParaRPr lang="en-GB"/>
          </a:p>
        </p:txBody>
      </p:sp>
      <p:sp>
        <p:nvSpPr>
          <p:cNvPr id="5" name="Slide Number Placeholder 5"/>
          <p:cNvSpPr>
            <a:spLocks noGrp="1"/>
          </p:cNvSpPr>
          <p:nvPr>
            <p:ph type="sldNum" sz="quarter" idx="12"/>
          </p:nvPr>
        </p:nvSpPr>
        <p:spPr/>
        <p:txBody>
          <a:bodyPr/>
          <a:lstStyle>
            <a:lvl1pPr>
              <a:defRPr/>
            </a:lvl1pPr>
          </a:lstStyle>
          <a:p>
            <a:fld id="{B90865A3-806B-408D-8C00-1ECF4DB6ACDE}" type="slidenum">
              <a:rPr lang="en-GB" altLang="en-US"/>
              <a:pPr/>
              <a:t>‹#›</a:t>
            </a:fld>
            <a:endParaRPr lang="en-GB" altLang="en-US"/>
          </a:p>
        </p:txBody>
      </p:sp>
    </p:spTree>
    <p:extLst>
      <p:ext uri="{BB962C8B-B14F-4D97-AF65-F5344CB8AC3E}">
        <p14:creationId xmlns:p14="http://schemas.microsoft.com/office/powerpoint/2010/main" val="3324284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68F0E98-38A8-4F40-8FD7-C6C3A649A6FF}" type="datetimeFigureOut">
              <a:rPr lang="en-GB"/>
              <a:pPr>
                <a:defRPr/>
              </a:pPr>
              <a:t>24/04/2018</a:t>
            </a:fld>
            <a:endParaRPr lang="en-GB"/>
          </a:p>
        </p:txBody>
      </p:sp>
      <p:sp>
        <p:nvSpPr>
          <p:cNvPr id="3" name="Footer Placeholder 4"/>
          <p:cNvSpPr>
            <a:spLocks noGrp="1"/>
          </p:cNvSpPr>
          <p:nvPr>
            <p:ph type="ftr" sz="quarter" idx="11"/>
          </p:nvPr>
        </p:nvSpPr>
        <p:spPr/>
        <p:txBody>
          <a:bodyPr/>
          <a:lstStyle>
            <a:lvl1pPr>
              <a:defRPr/>
            </a:lvl1pPr>
          </a:lstStyle>
          <a:p>
            <a:pPr>
              <a:defRPr/>
            </a:pPr>
            <a:endParaRPr lang="en-GB"/>
          </a:p>
        </p:txBody>
      </p:sp>
      <p:sp>
        <p:nvSpPr>
          <p:cNvPr id="4" name="Slide Number Placeholder 5"/>
          <p:cNvSpPr>
            <a:spLocks noGrp="1"/>
          </p:cNvSpPr>
          <p:nvPr>
            <p:ph type="sldNum" sz="quarter" idx="12"/>
          </p:nvPr>
        </p:nvSpPr>
        <p:spPr/>
        <p:txBody>
          <a:bodyPr/>
          <a:lstStyle>
            <a:lvl1pPr>
              <a:defRPr/>
            </a:lvl1pPr>
          </a:lstStyle>
          <a:p>
            <a:fld id="{8A070DEA-D4F6-482F-8198-0D94EB24E6BB}" type="slidenum">
              <a:rPr lang="en-GB" altLang="en-US"/>
              <a:pPr/>
              <a:t>‹#›</a:t>
            </a:fld>
            <a:endParaRPr lang="en-GB" altLang="en-US"/>
          </a:p>
        </p:txBody>
      </p:sp>
    </p:spTree>
    <p:extLst>
      <p:ext uri="{BB962C8B-B14F-4D97-AF65-F5344CB8AC3E}">
        <p14:creationId xmlns:p14="http://schemas.microsoft.com/office/powerpoint/2010/main" val="405853316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55F55071-D159-4E11-848A-66BF571F8F49}" type="datetimeFigureOut">
              <a:rPr lang="en-GB"/>
              <a:pPr>
                <a:defRPr/>
              </a:pPr>
              <a:t>24/04/2018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68920F7A-DE1B-403E-954B-848B9363B205}" type="slidenum">
              <a:rPr lang="en-GB" altLang="en-US"/>
              <a:pPr/>
              <a:t>‹#›</a:t>
            </a:fld>
            <a:endParaRPr lang="en-GB" altLang="en-US"/>
          </a:p>
        </p:txBody>
      </p:sp>
    </p:spTree>
    <p:extLst>
      <p:ext uri="{BB962C8B-B14F-4D97-AF65-F5344CB8AC3E}">
        <p14:creationId xmlns:p14="http://schemas.microsoft.com/office/powerpoint/2010/main" val="38874998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A31B372B-30E1-4CE9-BF56-7CC345156D99}" type="datetimeFigureOut">
              <a:rPr lang="en-GB"/>
              <a:pPr>
                <a:defRPr/>
              </a:pPr>
              <a:t>24/04/2018</a:t>
            </a:fld>
            <a:endParaRPr lang="en-GB"/>
          </a:p>
        </p:txBody>
      </p:sp>
      <p:sp>
        <p:nvSpPr>
          <p:cNvPr id="6" name="Footer Placeholder 4"/>
          <p:cNvSpPr>
            <a:spLocks noGrp="1"/>
          </p:cNvSpPr>
          <p:nvPr>
            <p:ph type="ftr" sz="quarter" idx="11"/>
          </p:nvPr>
        </p:nvSpPr>
        <p:spPr/>
        <p:txBody>
          <a:bodyPr/>
          <a:lstStyle>
            <a:lvl1pPr>
              <a:defRPr/>
            </a:lvl1pPr>
          </a:lstStyle>
          <a:p>
            <a:pPr>
              <a:defRPr/>
            </a:pPr>
            <a:endParaRPr lang="en-GB"/>
          </a:p>
        </p:txBody>
      </p:sp>
      <p:sp>
        <p:nvSpPr>
          <p:cNvPr id="7" name="Slide Number Placeholder 5"/>
          <p:cNvSpPr>
            <a:spLocks noGrp="1"/>
          </p:cNvSpPr>
          <p:nvPr>
            <p:ph type="sldNum" sz="quarter" idx="12"/>
          </p:nvPr>
        </p:nvSpPr>
        <p:spPr/>
        <p:txBody>
          <a:bodyPr/>
          <a:lstStyle>
            <a:lvl1pPr>
              <a:defRPr/>
            </a:lvl1pPr>
          </a:lstStyle>
          <a:p>
            <a:fld id="{925E5633-D8F8-4437-B842-9D61A6C27E61}" type="slidenum">
              <a:rPr lang="en-GB" altLang="en-US"/>
              <a:pPr/>
              <a:t>‹#›</a:t>
            </a:fld>
            <a:endParaRPr lang="en-GB" altLang="en-US"/>
          </a:p>
        </p:txBody>
      </p:sp>
    </p:spTree>
    <p:extLst>
      <p:ext uri="{BB962C8B-B14F-4D97-AF65-F5344CB8AC3E}">
        <p14:creationId xmlns:p14="http://schemas.microsoft.com/office/powerpoint/2010/main" val="290921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endParaRPr lang="en-GB" altLang="en-US" smtClean="0"/>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endParaRPr lang="en-GB" altLang="en-US" smtClean="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defRPr>
            </a:lvl1pPr>
          </a:lstStyle>
          <a:p>
            <a:pPr>
              <a:defRPr/>
            </a:pPr>
            <a:fld id="{D2189480-57CA-4FE8-A31E-8581FB0E1C91}" type="datetimeFigureOut">
              <a:rPr lang="en-GB"/>
              <a:pPr>
                <a:defRPr/>
              </a:pPr>
              <a:t>24/04/2018</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defRPr>
            </a:lvl1pPr>
          </a:lstStyle>
          <a:p>
            <a:pPr>
              <a:defRPr/>
            </a:pPr>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4381577B-1691-4AF4-B868-BE8FE7A6976B}" type="slidenum">
              <a:rPr lang="en-GB" altLang="en-US"/>
              <a:pPr/>
              <a:t>‹#›</a:t>
            </a:fld>
            <a:endParaRPr lang="en-GB"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rtl="0" eaLnBrk="0" fontAlgn="base" hangingPunct="0">
        <a:lnSpc>
          <a:spcPct val="90000"/>
        </a:lnSpc>
        <a:spcBef>
          <a:spcPct val="0"/>
        </a:spcBef>
        <a:spcAft>
          <a:spcPct val="0"/>
        </a:spcAft>
        <a:defRPr sz="4400" kern="1200">
          <a:solidFill>
            <a:schemeClr val="tx1"/>
          </a:solidFill>
          <a:latin typeface="+mj-lt"/>
          <a:ea typeface="+mj-ea"/>
          <a:cs typeface="+mj-cs"/>
        </a:defRPr>
      </a:lvl1pPr>
      <a:lvl2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chemeClr val="tx1"/>
          </a:solidFill>
          <a:latin typeface="Calibri Light" panose="020F0302020204030204" pitchFamily="34" charset="0"/>
        </a:defRPr>
      </a:lvl5pPr>
      <a:lvl6pPr marL="457200" algn="l" rtl="0" fontAlgn="base">
        <a:lnSpc>
          <a:spcPct val="90000"/>
        </a:lnSpc>
        <a:spcBef>
          <a:spcPct val="0"/>
        </a:spcBef>
        <a:spcAft>
          <a:spcPct val="0"/>
        </a:spcAft>
        <a:defRPr sz="4400">
          <a:solidFill>
            <a:schemeClr val="tx1"/>
          </a:solidFill>
          <a:latin typeface="Calibri Light" panose="020F0302020204030204" pitchFamily="34" charset="0"/>
        </a:defRPr>
      </a:lvl6pPr>
      <a:lvl7pPr marL="914400" algn="l" rtl="0" fontAlgn="base">
        <a:lnSpc>
          <a:spcPct val="90000"/>
        </a:lnSpc>
        <a:spcBef>
          <a:spcPct val="0"/>
        </a:spcBef>
        <a:spcAft>
          <a:spcPct val="0"/>
        </a:spcAft>
        <a:defRPr sz="4400">
          <a:solidFill>
            <a:schemeClr val="tx1"/>
          </a:solidFill>
          <a:latin typeface="Calibri Light" panose="020F0302020204030204" pitchFamily="34" charset="0"/>
        </a:defRPr>
      </a:lvl7pPr>
      <a:lvl8pPr marL="1371600" algn="l" rtl="0" fontAlgn="base">
        <a:lnSpc>
          <a:spcPct val="90000"/>
        </a:lnSpc>
        <a:spcBef>
          <a:spcPct val="0"/>
        </a:spcBef>
        <a:spcAft>
          <a:spcPct val="0"/>
        </a:spcAft>
        <a:defRPr sz="4400">
          <a:solidFill>
            <a:schemeClr val="tx1"/>
          </a:solidFill>
          <a:latin typeface="Calibri Light" panose="020F0302020204030204" pitchFamily="34" charset="0"/>
        </a:defRPr>
      </a:lvl8pPr>
      <a:lvl9pPr marL="1828800" algn="l" rtl="0" fontAlgn="base">
        <a:lnSpc>
          <a:spcPct val="90000"/>
        </a:lnSpc>
        <a:spcBef>
          <a:spcPct val="0"/>
        </a:spcBef>
        <a:spcAft>
          <a:spcPct val="0"/>
        </a:spcAft>
        <a:defRPr sz="4400">
          <a:solidFill>
            <a:schemeClr val="tx1"/>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Font typeface="Arial"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2050" name="Rectangle 1"/>
          <p:cNvSpPr>
            <a:spLocks noChangeArrowheads="1"/>
          </p:cNvSpPr>
          <p:nvPr/>
        </p:nvSpPr>
        <p:spPr bwMode="auto">
          <a:xfrm>
            <a:off x="160338" y="684213"/>
            <a:ext cx="11366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FFFF00"/>
                </a:solidFill>
                <a:latin typeface="Accord SF" pitchFamily="34" charset="0"/>
              </a:rPr>
              <a:t>Essentials to grow in the spiritual life #4: </a:t>
            </a:r>
          </a:p>
        </p:txBody>
      </p:sp>
      <p:sp>
        <p:nvSpPr>
          <p:cNvPr id="2051" name="Rectangle 2"/>
          <p:cNvSpPr>
            <a:spLocks noChangeArrowheads="1"/>
          </p:cNvSpPr>
          <p:nvPr/>
        </p:nvSpPr>
        <p:spPr bwMode="auto">
          <a:xfrm>
            <a:off x="1789113" y="1392238"/>
            <a:ext cx="81089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Anguish [Suffering] and Hope</a:t>
            </a:r>
          </a:p>
        </p:txBody>
      </p:sp>
      <p:sp>
        <p:nvSpPr>
          <p:cNvPr id="8" name="Rectangle 7"/>
          <p:cNvSpPr/>
          <p:nvPr/>
        </p:nvSpPr>
        <p:spPr>
          <a:xfrm>
            <a:off x="4586288" y="5994400"/>
            <a:ext cx="2017712" cy="646113"/>
          </a:xfrm>
          <a:prstGeom prst="rect">
            <a:avLst/>
          </a:prstGeom>
          <a:solidFill>
            <a:schemeClr val="bg1"/>
          </a:solidFill>
        </p:spPr>
        <p:txBody>
          <a:bodyPr wrap="none">
            <a:spAutoFit/>
          </a:bodyPr>
          <a:lstStyle/>
          <a:p>
            <a:pPr eaLnBrk="1" fontAlgn="auto" hangingPunct="1">
              <a:spcBef>
                <a:spcPts val="0"/>
              </a:spcBef>
              <a:spcAft>
                <a:spcPts val="0"/>
              </a:spcAft>
              <a:defRPr/>
            </a:pPr>
            <a:r>
              <a:rPr lang="en-GB" sz="3600" b="1" kern="50" spc="50" dirty="0">
                <a:latin typeface="Times New Roman" panose="02020603050405020304" pitchFamily="18" charset="0"/>
                <a:ea typeface="Times New Roman" panose="02020603050405020304" pitchFamily="18" charset="0"/>
              </a:rPr>
              <a:t>Psalm </a:t>
            </a:r>
            <a:r>
              <a:rPr lang="en-GB" sz="3600" b="1" kern="50" spc="50" dirty="0">
                <a:latin typeface="Times New Roman" panose="02020603050405020304" pitchFamily="18" charset="0"/>
                <a:ea typeface="Times New Roman" panose="02020603050405020304" pitchFamily="18" charset="0"/>
              </a:rPr>
              <a:t>88</a:t>
            </a:r>
            <a:endParaRPr lang="en-GB" sz="3600" b="1" dirty="0">
              <a:latin typeface="+mn-lt"/>
            </a:endParaRPr>
          </a:p>
        </p:txBody>
      </p:sp>
      <p:pic>
        <p:nvPicPr>
          <p:cNvPr id="2053" name="Picture 7" descr="Image result for anguish"/>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08188" y="2611438"/>
            <a:ext cx="3706812" cy="245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54" name="Picture 9" descr="Image result for hop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723063" y="2328863"/>
            <a:ext cx="2887662" cy="2887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436563" y="506413"/>
            <a:ext cx="11272837" cy="7016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latin typeface="Times New Roman" pitchFamily="18" charset="0"/>
                <a:cs typeface="Times New Roman" pitchFamily="18" charset="0"/>
              </a:rPr>
              <a:t>b) In his distress Heman wished he could die.</a:t>
            </a:r>
            <a:r>
              <a:rPr lang="en-GB" altLang="en-US" sz="4400">
                <a:latin typeface="Times New Roman" pitchFamily="18" charset="0"/>
                <a:cs typeface="Times New Roman" pitchFamily="18" charset="0"/>
              </a:rPr>
              <a:t> </a:t>
            </a:r>
            <a:endParaRPr lang="en-GB" altLang="en-US" sz="4000" b="1">
              <a:solidFill>
                <a:srgbClr val="0000CC"/>
              </a:solidFill>
              <a:latin typeface="Times New Roman" pitchFamily="18" charset="0"/>
              <a:cs typeface="Times New Roman" pitchFamily="18" charset="0"/>
            </a:endParaRPr>
          </a:p>
        </p:txBody>
      </p:sp>
      <p:sp>
        <p:nvSpPr>
          <p:cNvPr id="5" name="Rectangle 4"/>
          <p:cNvSpPr>
            <a:spLocks noChangeArrowheads="1"/>
          </p:cNvSpPr>
          <p:nvPr/>
        </p:nvSpPr>
        <p:spPr bwMode="auto">
          <a:xfrm>
            <a:off x="1258888" y="2503488"/>
            <a:ext cx="9250362"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3600" b="1" dirty="0">
                <a:solidFill>
                  <a:schemeClr val="bg1"/>
                </a:solidFill>
                <a:latin typeface="Times New Roman" pitchFamily="18" charset="0"/>
                <a:ea typeface="Calibri" pitchFamily="34" charset="0"/>
                <a:cs typeface="Times New Roman" pitchFamily="18" charset="0"/>
              </a:rPr>
              <a:t>The </a:t>
            </a:r>
            <a:r>
              <a:rPr lang="en-GB" altLang="en-US" sz="3600" b="1" dirty="0" smtClean="0">
                <a:solidFill>
                  <a:schemeClr val="bg1"/>
                </a:solidFill>
                <a:latin typeface="Times New Roman" pitchFamily="18" charset="0"/>
                <a:ea typeface="Calibri" pitchFamily="34" charset="0"/>
                <a:cs typeface="Times New Roman" pitchFamily="18" charset="0"/>
              </a:rPr>
              <a:t>psalmist’s </a:t>
            </a:r>
            <a:r>
              <a:rPr lang="en-GB" altLang="en-US" sz="3600" b="1" dirty="0">
                <a:solidFill>
                  <a:schemeClr val="bg1"/>
                </a:solidFill>
                <a:latin typeface="Times New Roman" pitchFamily="18" charset="0"/>
                <a:ea typeface="Calibri" pitchFamily="34" charset="0"/>
                <a:cs typeface="Times New Roman" pitchFamily="18" charset="0"/>
              </a:rPr>
              <a:t>reflection </a:t>
            </a:r>
            <a:r>
              <a:rPr lang="en-GB" altLang="en-US" sz="3600" b="1" dirty="0" smtClean="0">
                <a:solidFill>
                  <a:schemeClr val="bg1"/>
                </a:solidFill>
                <a:latin typeface="Times New Roman" pitchFamily="18" charset="0"/>
                <a:ea typeface="Calibri" pitchFamily="34" charset="0"/>
                <a:cs typeface="Times New Roman" pitchFamily="18" charset="0"/>
              </a:rPr>
              <a:t>reminds </a:t>
            </a:r>
            <a:r>
              <a:rPr lang="en-GB" altLang="en-US" sz="3600" b="1" dirty="0">
                <a:solidFill>
                  <a:schemeClr val="bg1"/>
                </a:solidFill>
                <a:latin typeface="Times New Roman" pitchFamily="18" charset="0"/>
                <a:ea typeface="Calibri" pitchFamily="34" charset="0"/>
                <a:cs typeface="Times New Roman" pitchFamily="18" charset="0"/>
              </a:rPr>
              <a:t>us that not everything we think about in distress is true.</a:t>
            </a:r>
          </a:p>
        </p:txBody>
      </p:sp>
      <p:sp>
        <p:nvSpPr>
          <p:cNvPr id="7" name="Rectangle 6"/>
          <p:cNvSpPr>
            <a:spLocks noChangeArrowheads="1"/>
          </p:cNvSpPr>
          <p:nvPr/>
        </p:nvSpPr>
        <p:spPr bwMode="auto">
          <a:xfrm>
            <a:off x="1527175" y="4432300"/>
            <a:ext cx="909320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ctr"/>
            <a:r>
              <a:rPr lang="en-GB" altLang="en-US" sz="4800" b="1">
                <a:solidFill>
                  <a:srgbClr val="FFFF00"/>
                </a:solidFill>
                <a:latin typeface="Times New Roman" pitchFamily="18" charset="0"/>
                <a:cs typeface="Calibri" pitchFamily="34" charset="0"/>
              </a:rPr>
              <a:t>For believers, death is but a door. </a:t>
            </a:r>
          </a:p>
          <a:p>
            <a:pPr algn="ctr"/>
            <a:r>
              <a:rPr lang="en-GB" altLang="en-US" sz="4800" b="1">
                <a:solidFill>
                  <a:srgbClr val="FFFF00"/>
                </a:solidFill>
                <a:latin typeface="Times New Roman" pitchFamily="18" charset="0"/>
                <a:cs typeface="Calibri" pitchFamily="34" charset="0"/>
              </a:rPr>
              <a:t>Heaven is real. </a:t>
            </a:r>
            <a:endParaRPr lang="en-GB" altLang="en-US" sz="4800" b="1">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wipe(down)">
                                      <p:cBhvr>
                                        <p:cTn id="12" dur="500"/>
                                        <p:tgtEl>
                                          <p:spTgt spid="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arn(inVertical)">
                                      <p:cBhvr>
                                        <p:cTn id="1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5" grpId="0"/>
      <p:bldP spid="7"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25463" y="4879975"/>
            <a:ext cx="11204575" cy="164306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3600">
                <a:latin typeface="Times New Roman" pitchFamily="18" charset="0"/>
                <a:cs typeface="Times New Roman" pitchFamily="18" charset="0"/>
              </a:rPr>
              <a:t>“But I cry to you for help, Lord; in the morning my prayer comes before you”.</a:t>
            </a:r>
          </a:p>
          <a:p>
            <a:pPr>
              <a:lnSpc>
                <a:spcPct val="100000"/>
              </a:lnSpc>
              <a:spcBef>
                <a:spcPct val="0"/>
              </a:spcBef>
              <a:buFontTx/>
              <a:buNone/>
            </a:pPr>
            <a:r>
              <a:rPr lang="en-GB" altLang="en-US" sz="3600" b="1" i="1">
                <a:solidFill>
                  <a:srgbClr val="000099"/>
                </a:solidFill>
                <a:latin typeface="Times New Roman" pitchFamily="18" charset="0"/>
                <a:cs typeface="Times New Roman" pitchFamily="18" charset="0"/>
              </a:rPr>
              <a:t>Psalm 88:13 (NIV)</a:t>
            </a:r>
          </a:p>
        </p:txBody>
      </p:sp>
      <p:sp>
        <p:nvSpPr>
          <p:cNvPr id="12291" name="Rectangle 3"/>
          <p:cNvSpPr>
            <a:spLocks noChangeArrowheads="1"/>
          </p:cNvSpPr>
          <p:nvPr/>
        </p:nvSpPr>
        <p:spPr bwMode="auto">
          <a:xfrm>
            <a:off x="287338" y="247650"/>
            <a:ext cx="11680825"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buSzPts val="1600"/>
              <a:buFont typeface="Arial" charset="0"/>
              <a:buNone/>
            </a:pPr>
            <a:r>
              <a:rPr lang="en-GB" altLang="en-US" sz="4000" b="1">
                <a:solidFill>
                  <a:srgbClr val="FFFF00"/>
                </a:solidFill>
                <a:latin typeface="Times New Roman" pitchFamily="18" charset="0"/>
                <a:ea typeface="Calibri" pitchFamily="34" charset="0"/>
                <a:cs typeface="Times New Roman" pitchFamily="18" charset="0"/>
              </a:rPr>
              <a:t>4) HE TRUSTS IN THE DARK &amp; </a:t>
            </a:r>
          </a:p>
          <a:p>
            <a:pPr>
              <a:lnSpc>
                <a:spcPct val="107000"/>
              </a:lnSpc>
              <a:spcBef>
                <a:spcPct val="0"/>
              </a:spcBef>
              <a:buSzPts val="1600"/>
              <a:buFont typeface="Arial" charset="0"/>
              <a:buNone/>
            </a:pPr>
            <a:r>
              <a:rPr lang="en-GB" altLang="en-US" sz="4000" b="1">
                <a:solidFill>
                  <a:srgbClr val="FFFF00"/>
                </a:solidFill>
                <a:latin typeface="Times New Roman" pitchFamily="18" charset="0"/>
                <a:ea typeface="Calibri" pitchFamily="34" charset="0"/>
                <a:cs typeface="Times New Roman" pitchFamily="18" charset="0"/>
              </a:rPr>
              <a:t>HE CONTINUES TO WAIT FOR GOD’S FUTURE</a:t>
            </a:r>
            <a:endParaRPr lang="en-GB" altLang="en-US" sz="4400">
              <a:solidFill>
                <a:srgbClr val="FFFF00"/>
              </a:solidFill>
              <a:ea typeface="Calibri" pitchFamily="34" charset="0"/>
              <a:cs typeface="Times New Roman" pitchFamily="18" charset="0"/>
            </a:endParaRPr>
          </a:p>
        </p:txBody>
      </p:sp>
      <p:sp>
        <p:nvSpPr>
          <p:cNvPr id="3" name="Rectangle 2"/>
          <p:cNvSpPr>
            <a:spLocks noChangeArrowheads="1"/>
          </p:cNvSpPr>
          <p:nvPr/>
        </p:nvSpPr>
        <p:spPr bwMode="auto">
          <a:xfrm>
            <a:off x="525463" y="3408363"/>
            <a:ext cx="112045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3600" b="1">
                <a:solidFill>
                  <a:schemeClr val="bg1"/>
                </a:solidFill>
                <a:latin typeface="Times New Roman" pitchFamily="18" charset="0"/>
                <a:cs typeface="Calibri" pitchFamily="34" charset="0"/>
              </a:rPr>
              <a:t>Good can come out of life’s worst experiences because he is looking to a God who helps. </a:t>
            </a:r>
            <a:endParaRPr lang="en-GB" altLang="en-US" sz="3600" b="1">
              <a:solidFill>
                <a:schemeClr val="bg1"/>
              </a:solidFill>
            </a:endParaRPr>
          </a:p>
        </p:txBody>
      </p:sp>
      <p:sp>
        <p:nvSpPr>
          <p:cNvPr id="4" name="Rectangle 3"/>
          <p:cNvSpPr/>
          <p:nvPr/>
        </p:nvSpPr>
        <p:spPr>
          <a:xfrm>
            <a:off x="525463" y="1927225"/>
            <a:ext cx="11204575" cy="1200150"/>
          </a:xfrm>
          <a:prstGeom prst="rect">
            <a:avLst/>
          </a:prstGeom>
          <a:solidFill>
            <a:schemeClr val="bg1"/>
          </a:solidFill>
        </p:spPr>
        <p:txBody>
          <a:bodyPr>
            <a:spAutoFit/>
          </a:bodyPr>
          <a:lstStyle/>
          <a:p>
            <a:pPr algn="just">
              <a:defRPr/>
            </a:pPr>
            <a:r>
              <a:rPr lang="en-GB" sz="3600" b="1" dirty="0">
                <a:latin typeface="Times New Roman" panose="02020603050405020304" pitchFamily="18" charset="0"/>
                <a:cs typeface="Times New Roman" panose="02020603050405020304" pitchFamily="18" charset="0"/>
              </a:rPr>
              <a:t>“</a:t>
            </a:r>
            <a:r>
              <a:rPr lang="en-GB" sz="3600" b="1" cap="small" dirty="0">
                <a:latin typeface="Times New Roman" panose="02020603050405020304" pitchFamily="18" charset="0"/>
                <a:cs typeface="Times New Roman" panose="02020603050405020304" pitchFamily="18" charset="0"/>
              </a:rPr>
              <a:t>Lord</a:t>
            </a:r>
            <a:r>
              <a:rPr lang="en-GB" sz="3600" b="1" dirty="0">
                <a:latin typeface="Times New Roman" panose="02020603050405020304" pitchFamily="18" charset="0"/>
                <a:cs typeface="Times New Roman" panose="02020603050405020304" pitchFamily="18" charset="0"/>
              </a:rPr>
              <a:t>, you are the God who </a:t>
            </a:r>
            <a:r>
              <a:rPr lang="en-GB" sz="3600" b="1" dirty="0">
                <a:solidFill>
                  <a:srgbClr val="FF0000"/>
                </a:solidFill>
                <a:latin typeface="Times New Roman" panose="02020603050405020304" pitchFamily="18" charset="0"/>
                <a:cs typeface="Times New Roman" panose="02020603050405020304" pitchFamily="18" charset="0"/>
              </a:rPr>
              <a:t>saves me</a:t>
            </a:r>
            <a:r>
              <a:rPr lang="en-GB" sz="3600" b="1" dirty="0">
                <a:latin typeface="Times New Roman" panose="02020603050405020304" pitchFamily="18" charset="0"/>
                <a:cs typeface="Times New Roman" panose="02020603050405020304" pitchFamily="18" charset="0"/>
              </a:rPr>
              <a:t>; day and night I cry out to you.” </a:t>
            </a:r>
            <a:r>
              <a:rPr lang="en-GB" altLang="en-US" sz="3600" b="1" i="1" dirty="0">
                <a:solidFill>
                  <a:srgbClr val="000099"/>
                </a:solidFill>
                <a:latin typeface="Times New Roman" panose="02020603050405020304" pitchFamily="18" charset="0"/>
                <a:cs typeface="Times New Roman" panose="02020603050405020304" pitchFamily="18" charset="0"/>
              </a:rPr>
              <a:t>Psalm 88:1 (NIV)</a:t>
            </a:r>
            <a:endParaRPr lang="en-GB" sz="3600"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00"/>
                                        <p:tgtEl>
                                          <p:spTgt spid="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p:bld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461963" y="1049338"/>
            <a:ext cx="11310937" cy="47640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400" dirty="0" smtClean="0">
                <a:latin typeface="Times New Roman" pitchFamily="18" charset="0"/>
                <a:cs typeface="Times New Roman" pitchFamily="18" charset="0"/>
              </a:rPr>
              <a:t>“What </a:t>
            </a:r>
            <a:r>
              <a:rPr lang="en-GB" altLang="en-US" sz="4400" dirty="0">
                <a:latin typeface="Times New Roman" pitchFamily="18" charset="0"/>
                <a:cs typeface="Times New Roman" pitchFamily="18" charset="0"/>
              </a:rPr>
              <a:t>is so wonderful about the psalms is the kind of companionship they offer. There is a rainbow of human emotion in the psalms. The psalms help you realize that no matter what happens, other people have been through this. The psalms are an incredible benefit to the human </a:t>
            </a:r>
            <a:r>
              <a:rPr lang="en-GB" altLang="en-US" sz="4400" dirty="0" smtClean="0">
                <a:latin typeface="Times New Roman" pitchFamily="18" charset="0"/>
                <a:cs typeface="Times New Roman" pitchFamily="18" charset="0"/>
              </a:rPr>
              <a:t>soul.”</a:t>
            </a:r>
            <a:endParaRPr lang="en-GB" altLang="en-US" sz="4400" dirty="0">
              <a:latin typeface="Times New Roman" pitchFamily="18" charset="0"/>
              <a:cs typeface="Times New Roman" pitchFamily="18" charset="0"/>
            </a:endParaRPr>
          </a:p>
          <a:p>
            <a:pPr algn="just">
              <a:buFont typeface="Arial" charset="0"/>
              <a:buNone/>
            </a:pPr>
            <a:r>
              <a:rPr lang="en-GB" altLang="en-US" sz="2000" b="1" dirty="0">
                <a:solidFill>
                  <a:srgbClr val="0000CC"/>
                </a:solidFill>
                <a:latin typeface="Times New Roman" pitchFamily="18" charset="0"/>
                <a:cs typeface="Times New Roman" pitchFamily="18" charset="0"/>
              </a:rPr>
              <a:t>James </a:t>
            </a:r>
            <a:r>
              <a:rPr lang="en-GB" altLang="en-US" sz="2000" b="1" dirty="0" err="1">
                <a:solidFill>
                  <a:srgbClr val="0000CC"/>
                </a:solidFill>
                <a:latin typeface="Times New Roman" pitchFamily="18" charset="0"/>
                <a:cs typeface="Times New Roman" pitchFamily="18" charset="0"/>
              </a:rPr>
              <a:t>Schaap</a:t>
            </a:r>
            <a:endParaRPr lang="en-GB" altLang="en-US" sz="2000" dirty="0">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wipe(down)">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0099"/>
        </a:solidFill>
        <a:effectLst/>
      </p:bgPr>
    </p:bg>
    <p:spTree>
      <p:nvGrpSpPr>
        <p:cNvPr id="1" name=""/>
        <p:cNvGrpSpPr/>
        <p:nvPr/>
      </p:nvGrpSpPr>
      <p:grpSpPr>
        <a:xfrm>
          <a:off x="0" y="0"/>
          <a:ext cx="0" cy="0"/>
          <a:chOff x="0" y="0"/>
          <a:chExt cx="0" cy="0"/>
        </a:xfrm>
      </p:grpSpPr>
      <p:sp>
        <p:nvSpPr>
          <p:cNvPr id="14338" name="Rectangle 1"/>
          <p:cNvSpPr>
            <a:spLocks noChangeArrowheads="1"/>
          </p:cNvSpPr>
          <p:nvPr/>
        </p:nvSpPr>
        <p:spPr bwMode="auto">
          <a:xfrm>
            <a:off x="160338" y="684213"/>
            <a:ext cx="113665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000" b="1">
                <a:solidFill>
                  <a:srgbClr val="FFFF00"/>
                </a:solidFill>
                <a:latin typeface="Accord SF" pitchFamily="34" charset="0"/>
              </a:rPr>
              <a:t>Essentials to grow in the spiritual life #4: </a:t>
            </a:r>
          </a:p>
        </p:txBody>
      </p:sp>
      <p:sp>
        <p:nvSpPr>
          <p:cNvPr id="14339" name="Rectangle 2"/>
          <p:cNvSpPr>
            <a:spLocks noChangeArrowheads="1"/>
          </p:cNvSpPr>
          <p:nvPr/>
        </p:nvSpPr>
        <p:spPr bwMode="auto">
          <a:xfrm>
            <a:off x="1789113" y="1392238"/>
            <a:ext cx="810895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chemeClr val="bg1"/>
                </a:solidFill>
                <a:latin typeface="Times New Roman" pitchFamily="18" charset="0"/>
                <a:cs typeface="Times New Roman" pitchFamily="18" charset="0"/>
              </a:rPr>
              <a:t>Anguish [Suffering] and Hope</a:t>
            </a:r>
          </a:p>
        </p:txBody>
      </p:sp>
      <p:sp>
        <p:nvSpPr>
          <p:cNvPr id="8" name="Rectangle 7"/>
          <p:cNvSpPr/>
          <p:nvPr/>
        </p:nvSpPr>
        <p:spPr>
          <a:xfrm>
            <a:off x="4586288" y="5994400"/>
            <a:ext cx="2017712" cy="646113"/>
          </a:xfrm>
          <a:prstGeom prst="rect">
            <a:avLst/>
          </a:prstGeom>
          <a:solidFill>
            <a:schemeClr val="bg1"/>
          </a:solidFill>
        </p:spPr>
        <p:txBody>
          <a:bodyPr wrap="none">
            <a:spAutoFit/>
          </a:bodyPr>
          <a:lstStyle/>
          <a:p>
            <a:pPr eaLnBrk="1" fontAlgn="auto" hangingPunct="1">
              <a:spcBef>
                <a:spcPts val="0"/>
              </a:spcBef>
              <a:spcAft>
                <a:spcPts val="0"/>
              </a:spcAft>
              <a:defRPr/>
            </a:pPr>
            <a:r>
              <a:rPr lang="en-GB" sz="3600" b="1" kern="50" spc="50" dirty="0">
                <a:latin typeface="Times New Roman" panose="02020603050405020304" pitchFamily="18" charset="0"/>
                <a:ea typeface="Times New Roman" panose="02020603050405020304" pitchFamily="18" charset="0"/>
              </a:rPr>
              <a:t>Psalm </a:t>
            </a:r>
            <a:r>
              <a:rPr lang="en-GB" sz="3600" b="1" kern="50" spc="50" dirty="0">
                <a:latin typeface="Times New Roman" panose="02020603050405020304" pitchFamily="18" charset="0"/>
                <a:ea typeface="Times New Roman" panose="02020603050405020304" pitchFamily="18" charset="0"/>
              </a:rPr>
              <a:t>88</a:t>
            </a:r>
            <a:endParaRPr lang="en-GB" sz="3600" b="1" dirty="0">
              <a:latin typeface="+mn-lt"/>
            </a:endParaRPr>
          </a:p>
        </p:txBody>
      </p:sp>
      <p:pic>
        <p:nvPicPr>
          <p:cNvPr id="14341" name="Picture 2" descr="Image result for hop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04000" y="2378075"/>
            <a:ext cx="3013075"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2" name="Picture 7" descr="Image result for anguish"/>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08188" y="2611438"/>
            <a:ext cx="3706812" cy="2455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barn(inVertical)">
                                      <p:cBhvr>
                                        <p:cTn id="7"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ChangeArrowheads="1"/>
          </p:cNvSpPr>
          <p:nvPr/>
        </p:nvSpPr>
        <p:spPr bwMode="auto">
          <a:xfrm>
            <a:off x="836613" y="730250"/>
            <a:ext cx="10856912" cy="2419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5400" b="1" dirty="0">
                <a:latin typeface="Times New Roman" pitchFamily="18" charset="0"/>
                <a:cs typeface="Times New Roman" pitchFamily="18" charset="0"/>
              </a:rPr>
              <a:t>“</a:t>
            </a:r>
            <a:r>
              <a:rPr lang="en-GB" altLang="en-US" sz="5400" b="1" i="1" dirty="0">
                <a:latin typeface="Times New Roman" pitchFamily="18" charset="0"/>
                <a:cs typeface="Times New Roman" pitchFamily="18" charset="0"/>
              </a:rPr>
              <a:t>O Lord, the God who saves me, day and night I cry out before you” </a:t>
            </a:r>
            <a:endParaRPr lang="en-GB" altLang="en-US" sz="5400" dirty="0">
              <a:latin typeface="Times New Roman" pitchFamily="18" charset="0"/>
              <a:cs typeface="Times New Roman" pitchFamily="18" charset="0"/>
            </a:endParaRPr>
          </a:p>
          <a:p>
            <a:pPr>
              <a:lnSpc>
                <a:spcPct val="100000"/>
              </a:lnSpc>
              <a:spcBef>
                <a:spcPct val="0"/>
              </a:spcBef>
              <a:buFontTx/>
              <a:buNone/>
            </a:pPr>
            <a:r>
              <a:rPr lang="en-GB" altLang="en-US" sz="5400" i="1" dirty="0">
                <a:solidFill>
                  <a:srgbClr val="FF0000"/>
                </a:solidFill>
                <a:latin typeface="Times New Roman" pitchFamily="18" charset="0"/>
                <a:cs typeface="Times New Roman" pitchFamily="18" charset="0"/>
              </a:rPr>
              <a:t>(Psalm 88:1a</a:t>
            </a:r>
            <a:r>
              <a:rPr lang="en-GB" altLang="en-US" sz="5400" i="1" dirty="0" smtClean="0">
                <a:solidFill>
                  <a:srgbClr val="FF0000"/>
                </a:solidFill>
                <a:latin typeface="Times New Roman" pitchFamily="18" charset="0"/>
                <a:cs typeface="Times New Roman" pitchFamily="18" charset="0"/>
              </a:rPr>
              <a:t>)</a:t>
            </a:r>
            <a:endParaRPr lang="en-GB" altLang="en-US" sz="5400" i="1" dirty="0">
              <a:solidFill>
                <a:srgbClr val="FF0000"/>
              </a:solidFill>
              <a:latin typeface="Times New Roman" pitchFamily="18" charset="0"/>
              <a:cs typeface="Times New Roman" pitchFamily="18" charset="0"/>
            </a:endParaRPr>
          </a:p>
        </p:txBody>
      </p:sp>
      <p:sp>
        <p:nvSpPr>
          <p:cNvPr id="4" name="Rectangle 3"/>
          <p:cNvSpPr>
            <a:spLocks noChangeArrowheads="1"/>
          </p:cNvSpPr>
          <p:nvPr/>
        </p:nvSpPr>
        <p:spPr bwMode="auto">
          <a:xfrm>
            <a:off x="1284288" y="4838700"/>
            <a:ext cx="6096000" cy="842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nSpc>
                <a:spcPct val="107000"/>
              </a:lnSpc>
              <a:spcBef>
                <a:spcPct val="0"/>
              </a:spcBef>
              <a:spcAft>
                <a:spcPts val="800"/>
              </a:spcAft>
              <a:buFontTx/>
              <a:buNone/>
            </a:pPr>
            <a:r>
              <a:rPr lang="en-GB" altLang="en-US" sz="4800" b="1" i="1">
                <a:latin typeface="Times New Roman" pitchFamily="18" charset="0"/>
                <a:ea typeface="Calibri" pitchFamily="34" charset="0"/>
                <a:cs typeface="Times New Roman" pitchFamily="18" charset="0"/>
              </a:rPr>
              <a:t>Let’s Pray…</a:t>
            </a:r>
            <a:endParaRPr lang="en-GB" altLang="en-US" sz="4800">
              <a:ea typeface="Calibri" pitchFamily="34"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arn(inVertic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5" name="Rectangle 4"/>
          <p:cNvSpPr/>
          <p:nvPr/>
        </p:nvSpPr>
        <p:spPr>
          <a:xfrm>
            <a:off x="4560888" y="438150"/>
            <a:ext cx="2613025" cy="830263"/>
          </a:xfrm>
          <a:prstGeom prst="rect">
            <a:avLst/>
          </a:prstGeom>
          <a:solidFill>
            <a:schemeClr val="bg1"/>
          </a:solidFill>
        </p:spPr>
        <p:txBody>
          <a:bodyPr wrap="none">
            <a:spAutoFit/>
          </a:bodyPr>
          <a:lstStyle/>
          <a:p>
            <a:pPr eaLnBrk="1" fontAlgn="auto" hangingPunct="1">
              <a:spcBef>
                <a:spcPts val="0"/>
              </a:spcBef>
              <a:spcAft>
                <a:spcPts val="0"/>
              </a:spcAft>
              <a:defRPr/>
            </a:pPr>
            <a:r>
              <a:rPr lang="en-GB" sz="4800" b="1" kern="50" spc="50" dirty="0">
                <a:latin typeface="Times New Roman" panose="02020603050405020304" pitchFamily="18" charset="0"/>
                <a:ea typeface="Times New Roman" panose="02020603050405020304" pitchFamily="18" charset="0"/>
              </a:rPr>
              <a:t>Psalm </a:t>
            </a:r>
            <a:r>
              <a:rPr lang="en-GB" sz="4800" b="1" kern="50" spc="50" dirty="0">
                <a:latin typeface="Times New Roman" panose="02020603050405020304" pitchFamily="18" charset="0"/>
                <a:ea typeface="Times New Roman" panose="02020603050405020304" pitchFamily="18" charset="0"/>
              </a:rPr>
              <a:t>88</a:t>
            </a:r>
            <a:endParaRPr lang="en-GB" sz="4800" b="1" dirty="0">
              <a:latin typeface="+mn-lt"/>
            </a:endParaRPr>
          </a:p>
        </p:txBody>
      </p:sp>
      <p:sp>
        <p:nvSpPr>
          <p:cNvPr id="6" name="Rectangle 5"/>
          <p:cNvSpPr>
            <a:spLocks noChangeArrowheads="1"/>
          </p:cNvSpPr>
          <p:nvPr/>
        </p:nvSpPr>
        <p:spPr bwMode="auto">
          <a:xfrm>
            <a:off x="2030413" y="2020888"/>
            <a:ext cx="8107362"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ctr">
              <a:lnSpc>
                <a:spcPct val="100000"/>
              </a:lnSpc>
              <a:spcBef>
                <a:spcPct val="0"/>
              </a:spcBef>
              <a:buFontTx/>
              <a:buNone/>
            </a:pPr>
            <a:r>
              <a:rPr lang="en-GB" altLang="en-US" sz="4800" b="1">
                <a:solidFill>
                  <a:srgbClr val="FFFF00"/>
                </a:solidFill>
                <a:latin typeface="Times New Roman" pitchFamily="18" charset="0"/>
                <a:cs typeface="Times New Roman" pitchFamily="18" charset="0"/>
              </a:rPr>
              <a:t>Anguish [Suffering] and Hope</a:t>
            </a:r>
          </a:p>
        </p:txBody>
      </p:sp>
      <p:sp>
        <p:nvSpPr>
          <p:cNvPr id="2" name="Rectangle 1"/>
          <p:cNvSpPr>
            <a:spLocks noChangeArrowheads="1"/>
          </p:cNvSpPr>
          <p:nvPr/>
        </p:nvSpPr>
        <p:spPr bwMode="auto">
          <a:xfrm>
            <a:off x="960438" y="3605213"/>
            <a:ext cx="1024731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chemeClr val="bg1"/>
                </a:solidFill>
                <a:latin typeface="Times New Roman" pitchFamily="18" charset="0"/>
                <a:cs typeface="Calibri" pitchFamily="34" charset="0"/>
              </a:rPr>
              <a:t>DARKNESS SURROUNDS THE PSALMIST</a:t>
            </a:r>
            <a:endParaRPr lang="en-GB" altLang="en-US" sz="4000">
              <a:solidFill>
                <a:schemeClr val="bg1"/>
              </a:solidFill>
              <a:latin typeface="Times New Roman" pitchFamily="18" charset="0"/>
              <a:cs typeface="Calibri" pitchFamily="34" charset="0"/>
            </a:endParaRPr>
          </a:p>
        </p:txBody>
      </p:sp>
      <p:sp>
        <p:nvSpPr>
          <p:cNvPr id="7" name="Rectangle 6"/>
          <p:cNvSpPr>
            <a:spLocks noChangeArrowheads="1"/>
          </p:cNvSpPr>
          <p:nvPr/>
        </p:nvSpPr>
        <p:spPr bwMode="auto">
          <a:xfrm>
            <a:off x="1427163" y="5421313"/>
            <a:ext cx="9313862" cy="83026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800" b="1">
                <a:latin typeface="Times New Roman" pitchFamily="18" charset="0"/>
                <a:ea typeface="Calibri" pitchFamily="34" charset="0"/>
                <a:cs typeface="Times New Roman" pitchFamily="18" charset="0"/>
              </a:rPr>
              <a:t>‘the lowest pit’ or ‘darkest depths’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wipe(down)">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1000"/>
                                        <p:tgtEl>
                                          <p:spTgt spid="6"/>
                                        </p:tgtEl>
                                      </p:cBhvr>
                                    </p:animEffect>
                                    <p:anim calcmode="lin" valueType="num">
                                      <p:cBhvr>
                                        <p:cTn id="13" dur="1000" fill="hold"/>
                                        <p:tgtEl>
                                          <p:spTgt spid="6"/>
                                        </p:tgtEl>
                                        <p:attrNameLst>
                                          <p:attrName>ppt_x</p:attrName>
                                        </p:attrNameLst>
                                      </p:cBhvr>
                                      <p:tavLst>
                                        <p:tav tm="0">
                                          <p:val>
                                            <p:strVal val="#ppt_x"/>
                                          </p:val>
                                        </p:tav>
                                        <p:tav tm="100000">
                                          <p:val>
                                            <p:strVal val="#ppt_x"/>
                                          </p:val>
                                        </p:tav>
                                      </p:tavLst>
                                    </p:anim>
                                    <p:anim calcmode="lin" valueType="num">
                                      <p:cBhvr>
                                        <p:cTn id="14" dur="1000" fill="hold"/>
                                        <p:tgtEl>
                                          <p:spTgt spid="6"/>
                                        </p:tgtEl>
                                        <p:attrNameLst>
                                          <p:attrName>ppt_y</p:attrName>
                                        </p:attrNameLst>
                                      </p:cBhvr>
                                      <p:tavLst>
                                        <p:tav tm="0">
                                          <p:val>
                                            <p:strVal val="#ppt_y+.1"/>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16" presetClass="entr" presetSubtype="21"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barn(inVertical)">
                                      <p:cBhvr>
                                        <p:cTn id="19" dur="500"/>
                                        <p:tgtEl>
                                          <p:spTgt spid="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4"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2" grpId="0"/>
      <p:bldP spid="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388938" y="392113"/>
            <a:ext cx="747395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1) HE PRAYS IN THE DARK</a:t>
            </a:r>
            <a:endParaRPr lang="en-GB" altLang="en-US" sz="44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388938" y="1484313"/>
            <a:ext cx="11163300" cy="271462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defRPr/>
            </a:pPr>
            <a:r>
              <a:rPr lang="en-GB" sz="4400" b="1" dirty="0" smtClean="0">
                <a:latin typeface="Times New Roman" panose="02020603050405020304" pitchFamily="18" charset="0"/>
                <a:cs typeface="Times New Roman" panose="02020603050405020304" pitchFamily="18" charset="0"/>
              </a:rPr>
              <a:t>“</a:t>
            </a:r>
            <a:r>
              <a:rPr lang="en-GB" sz="4400" b="1" baseline="30000" dirty="0" smtClean="0">
                <a:solidFill>
                  <a:srgbClr val="000000"/>
                </a:solidFill>
                <a:latin typeface="Times New Roman" panose="02020603050405020304" pitchFamily="18" charset="0"/>
                <a:cs typeface="Times New Roman" panose="02020603050405020304" pitchFamily="18" charset="0"/>
              </a:rPr>
              <a:t>1</a:t>
            </a:r>
            <a:r>
              <a:rPr lang="en-GB" sz="4400" b="1" cap="small" dirty="0" smtClean="0">
                <a:latin typeface="Times New Roman" panose="02020603050405020304" pitchFamily="18" charset="0"/>
                <a:cs typeface="Times New Roman" panose="02020603050405020304" pitchFamily="18" charset="0"/>
              </a:rPr>
              <a:t>Lord</a:t>
            </a:r>
            <a:r>
              <a:rPr lang="en-GB" sz="4400" b="1" dirty="0" smtClean="0">
                <a:latin typeface="Times New Roman" panose="02020603050405020304" pitchFamily="18" charset="0"/>
                <a:cs typeface="Times New Roman" panose="02020603050405020304" pitchFamily="18" charset="0"/>
              </a:rPr>
              <a:t>, you are the God who saves me; day and night I cry out to you. </a:t>
            </a:r>
            <a:r>
              <a:rPr lang="en-GB" sz="4400" b="1" baseline="30000" dirty="0">
                <a:solidFill>
                  <a:srgbClr val="000000"/>
                </a:solidFill>
                <a:latin typeface="Times New Roman" panose="02020603050405020304" pitchFamily="18" charset="0"/>
                <a:cs typeface="Times New Roman" panose="02020603050405020304" pitchFamily="18" charset="0"/>
              </a:rPr>
              <a:t>2 </a:t>
            </a:r>
            <a:r>
              <a:rPr lang="en-GB" sz="4400" b="1" dirty="0" smtClean="0">
                <a:solidFill>
                  <a:srgbClr val="FF0000"/>
                </a:solidFill>
                <a:latin typeface="Times New Roman" panose="02020603050405020304" pitchFamily="18" charset="0"/>
                <a:cs typeface="Times New Roman" panose="02020603050405020304" pitchFamily="18" charset="0"/>
              </a:rPr>
              <a:t>My prayer </a:t>
            </a:r>
            <a:r>
              <a:rPr lang="en-GB" sz="4400" b="1" dirty="0" smtClean="0">
                <a:latin typeface="Times New Roman" panose="02020603050405020304" pitchFamily="18" charset="0"/>
                <a:cs typeface="Times New Roman" panose="02020603050405020304" pitchFamily="18" charset="0"/>
              </a:rPr>
              <a:t>comes </a:t>
            </a:r>
            <a:r>
              <a:rPr lang="en-GB" sz="4400" b="1" dirty="0" smtClean="0">
                <a:latin typeface="Times New Roman" panose="02020603050405020304" pitchFamily="18" charset="0"/>
                <a:cs typeface="Times New Roman" panose="02020603050405020304" pitchFamily="18" charset="0"/>
              </a:rPr>
              <a:t>before you; turn your ear to my cry”. </a:t>
            </a:r>
          </a:p>
          <a:p>
            <a:pPr algn="just">
              <a:buFont typeface="Arial" panose="020B0604020202020204" pitchFamily="34" charset="0"/>
              <a:buNone/>
              <a:defRPr/>
            </a:pPr>
            <a:r>
              <a:rPr lang="en-GB" sz="4800" b="1" i="1" dirty="0" smtClean="0">
                <a:solidFill>
                  <a:srgbClr val="0000CC"/>
                </a:solidFill>
                <a:latin typeface="Times New Roman" panose="02020603050405020304" pitchFamily="18" charset="0"/>
                <a:cs typeface="Times New Roman" panose="02020603050405020304" pitchFamily="18" charset="0"/>
              </a:rPr>
              <a:t>Psalm 88:1-2 (NIV)</a:t>
            </a:r>
          </a:p>
        </p:txBody>
      </p:sp>
      <p:sp>
        <p:nvSpPr>
          <p:cNvPr id="6" name="Rectangle 5"/>
          <p:cNvSpPr>
            <a:spLocks noChangeArrowheads="1"/>
          </p:cNvSpPr>
          <p:nvPr/>
        </p:nvSpPr>
        <p:spPr bwMode="auto">
          <a:xfrm>
            <a:off x="388938" y="4589463"/>
            <a:ext cx="11163300" cy="21034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algn="just">
              <a:buFont typeface="Arial" panose="020B0604020202020204" pitchFamily="34" charset="0"/>
              <a:buNone/>
              <a:defRPr/>
            </a:pPr>
            <a:r>
              <a:rPr lang="en-GB" sz="4400" b="1" dirty="0" smtClean="0">
                <a:latin typeface="Times New Roman" panose="02020603050405020304" pitchFamily="18" charset="0"/>
                <a:cs typeface="Times New Roman" panose="02020603050405020304" pitchFamily="18" charset="0"/>
              </a:rPr>
              <a:t>“…I call to you, </a:t>
            </a:r>
            <a:r>
              <a:rPr lang="en-GB" sz="4400" b="1" cap="small" dirty="0" smtClean="0">
                <a:latin typeface="Times New Roman" panose="02020603050405020304" pitchFamily="18" charset="0"/>
                <a:cs typeface="Times New Roman" panose="02020603050405020304" pitchFamily="18" charset="0"/>
              </a:rPr>
              <a:t>Lord</a:t>
            </a:r>
            <a:r>
              <a:rPr lang="en-GB" sz="4400" b="1" dirty="0" smtClean="0">
                <a:latin typeface="Times New Roman" panose="02020603050405020304" pitchFamily="18" charset="0"/>
                <a:cs typeface="Times New Roman" panose="02020603050405020304" pitchFamily="18" charset="0"/>
              </a:rPr>
              <a:t>, every day; I spread out my hands to you”. </a:t>
            </a:r>
          </a:p>
          <a:p>
            <a:pPr algn="just">
              <a:buFont typeface="Arial" panose="020B0604020202020204" pitchFamily="34" charset="0"/>
              <a:buNone/>
              <a:defRPr/>
            </a:pPr>
            <a:r>
              <a:rPr lang="en-GB" sz="4800" b="1" i="1" dirty="0" smtClean="0">
                <a:solidFill>
                  <a:srgbClr val="0000CC"/>
                </a:solidFill>
                <a:latin typeface="Times New Roman" panose="02020603050405020304" pitchFamily="18" charset="0"/>
                <a:cs typeface="Times New Roman" panose="02020603050405020304" pitchFamily="18" charset="0"/>
              </a:rPr>
              <a:t>Psalm 88:9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grpId="0" nodeType="clickEffect">
                                  <p:stCondLst>
                                    <p:cond delay="0"/>
                                  </p:stCondLst>
                                  <p:childTnLst>
                                    <p:set>
                                      <p:cBhvr>
                                        <p:cTn id="13" dur="1" fill="hold">
                                          <p:stCondLst>
                                            <p:cond delay="0"/>
                                          </p:stCondLst>
                                        </p:cTn>
                                        <p:tgtEl>
                                          <p:spTgt spid="3"/>
                                        </p:tgtEl>
                                        <p:attrNameLst>
                                          <p:attrName>style.visibility</p:attrName>
                                        </p:attrNameLst>
                                      </p:cBhvr>
                                      <p:to>
                                        <p:strVal val="visible"/>
                                      </p:to>
                                    </p:set>
                                    <p:anim calcmode="lin" valueType="num">
                                      <p:cBhvr additive="base">
                                        <p:cTn id="14" dur="500" fill="hold"/>
                                        <p:tgtEl>
                                          <p:spTgt spid="3"/>
                                        </p:tgtEl>
                                        <p:attrNameLst>
                                          <p:attrName>ppt_x</p:attrName>
                                        </p:attrNameLst>
                                      </p:cBhvr>
                                      <p:tavLst>
                                        <p:tav tm="0">
                                          <p:val>
                                            <p:strVal val="#ppt_x"/>
                                          </p:val>
                                        </p:tav>
                                        <p:tav tm="100000">
                                          <p:val>
                                            <p:strVal val="#ppt_x"/>
                                          </p:val>
                                        </p:tav>
                                      </p:tavLst>
                                    </p:anim>
                                    <p:anim calcmode="lin" valueType="num">
                                      <p:cBhvr additive="base">
                                        <p:cTn id="15"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6" fill="hold" nodeType="clickPar">
                      <p:stCondLst>
                        <p:cond delay="indefinite"/>
                      </p:stCondLst>
                      <p:childTnLst>
                        <p:par>
                          <p:cTn id="17" fill="hold" nodeType="withGroup">
                            <p:stCondLst>
                              <p:cond delay="0"/>
                            </p:stCondLst>
                            <p:childTnLst>
                              <p:par>
                                <p:cTn id="18" presetID="2" presetClass="entr" presetSubtype="4" fill="hold" grpId="0" nodeType="clickEffect">
                                  <p:stCondLst>
                                    <p:cond delay="0"/>
                                  </p:stCondLst>
                                  <p:childTnLst>
                                    <p:set>
                                      <p:cBhvr>
                                        <p:cTn id="19" dur="1" fill="hold">
                                          <p:stCondLst>
                                            <p:cond delay="0"/>
                                          </p:stCondLst>
                                        </p:cTn>
                                        <p:tgtEl>
                                          <p:spTgt spid="6"/>
                                        </p:tgtEl>
                                        <p:attrNameLst>
                                          <p:attrName>style.visibility</p:attrName>
                                        </p:attrNameLst>
                                      </p:cBhvr>
                                      <p:to>
                                        <p:strVal val="visible"/>
                                      </p:to>
                                    </p:set>
                                    <p:anim calcmode="lin" valueType="num">
                                      <p:cBhvr additive="base">
                                        <p:cTn id="20" dur="500" fill="hold"/>
                                        <p:tgtEl>
                                          <p:spTgt spid="6"/>
                                        </p:tgtEl>
                                        <p:attrNameLst>
                                          <p:attrName>ppt_x</p:attrName>
                                        </p:attrNameLst>
                                      </p:cBhvr>
                                      <p:tavLst>
                                        <p:tav tm="0">
                                          <p:val>
                                            <p:strVal val="#ppt_x"/>
                                          </p:val>
                                        </p:tav>
                                        <p:tav tm="100000">
                                          <p:val>
                                            <p:strVal val="#ppt_x"/>
                                          </p:val>
                                        </p:tav>
                                      </p:tavLst>
                                    </p:anim>
                                    <p:anim calcmode="lin" valueType="num">
                                      <p:cBhvr additive="base">
                                        <p:cTn id="21" dur="5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Rectangle 2"/>
          <p:cNvSpPr>
            <a:spLocks noChangeArrowheads="1"/>
          </p:cNvSpPr>
          <p:nvPr/>
        </p:nvSpPr>
        <p:spPr bwMode="auto">
          <a:xfrm>
            <a:off x="541338" y="3140075"/>
            <a:ext cx="11449050" cy="315753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800">
                <a:latin typeface="Times New Roman" pitchFamily="18" charset="0"/>
                <a:cs typeface="Times New Roman" pitchFamily="18" charset="0"/>
              </a:rPr>
              <a:t>Heman has much to teach us here</a:t>
            </a:r>
            <a:r>
              <a:rPr lang="en-GB" altLang="en-US" sz="4800" b="1">
                <a:latin typeface="Times New Roman" pitchFamily="18" charset="0"/>
                <a:cs typeface="Times New Roman" pitchFamily="18" charset="0"/>
              </a:rPr>
              <a:t>. God is certainly there even though this distressed man no longer enjoys the awareness of his presence.</a:t>
            </a:r>
            <a:r>
              <a:rPr lang="en-GB" altLang="en-US" sz="4800">
                <a:latin typeface="Times New Roman" pitchFamily="18" charset="0"/>
                <a:cs typeface="Times New Roman" pitchFamily="18" charset="0"/>
              </a:rPr>
              <a:t> </a:t>
            </a:r>
          </a:p>
          <a:p>
            <a:pPr>
              <a:buFont typeface="Arial" charset="0"/>
              <a:buNone/>
            </a:pPr>
            <a:r>
              <a:rPr lang="en-GB" altLang="en-US" sz="2000" b="1">
                <a:solidFill>
                  <a:srgbClr val="0000CC"/>
                </a:solidFill>
                <a:latin typeface="Times New Roman" pitchFamily="18" charset="0"/>
                <a:cs typeface="Times New Roman" pitchFamily="18" charset="0"/>
              </a:rPr>
              <a:t>Dr John Barry Dyer.</a:t>
            </a:r>
            <a:endParaRPr lang="en-GB" altLang="en-US" sz="2000">
              <a:solidFill>
                <a:srgbClr val="0000CC"/>
              </a:solidFill>
              <a:latin typeface="Times New Roman" pitchFamily="18" charset="0"/>
              <a:cs typeface="Times New Roman" pitchFamily="18" charset="0"/>
            </a:endParaRPr>
          </a:p>
        </p:txBody>
      </p:sp>
      <p:sp>
        <p:nvSpPr>
          <p:cNvPr id="6" name="Rectangle 5"/>
          <p:cNvSpPr/>
          <p:nvPr/>
        </p:nvSpPr>
        <p:spPr>
          <a:xfrm>
            <a:off x="541338" y="600075"/>
            <a:ext cx="11449050" cy="1938338"/>
          </a:xfrm>
          <a:prstGeom prst="rect">
            <a:avLst/>
          </a:prstGeom>
          <a:solidFill>
            <a:schemeClr val="bg1"/>
          </a:solidFill>
        </p:spPr>
        <p:txBody>
          <a:bodyPr>
            <a:spAutoFit/>
          </a:bodyPr>
          <a:lstStyle/>
          <a:p>
            <a:pPr algn="just">
              <a:defRPr/>
            </a:pPr>
            <a:r>
              <a:rPr lang="en-GB" sz="4000" b="1" baseline="30000" dirty="0">
                <a:solidFill>
                  <a:srgbClr val="000000"/>
                </a:solidFill>
                <a:latin typeface="Times New Roman" panose="02020603050405020304" pitchFamily="18" charset="0"/>
                <a:cs typeface="Times New Roman" panose="02020603050405020304" pitchFamily="18" charset="0"/>
              </a:rPr>
              <a:t>14</a:t>
            </a:r>
            <a:r>
              <a:rPr lang="en-GB" sz="4000" b="1" baseline="30000" dirty="0">
                <a:solidFill>
                  <a:srgbClr val="000000"/>
                </a:solidFill>
                <a:latin typeface="Times New Roman" panose="02020603050405020304" pitchFamily="18" charset="0"/>
                <a:cs typeface="Times New Roman" panose="02020603050405020304" pitchFamily="18" charset="0"/>
              </a:rPr>
              <a:t> </a:t>
            </a:r>
            <a:r>
              <a:rPr lang="en-GB" sz="4000" dirty="0">
                <a:solidFill>
                  <a:srgbClr val="000000"/>
                </a:solidFill>
                <a:latin typeface="Times New Roman" panose="02020603050405020304" pitchFamily="18" charset="0"/>
                <a:cs typeface="Times New Roman" panose="02020603050405020304" pitchFamily="18" charset="0"/>
              </a:rPr>
              <a:t>Why, L</a:t>
            </a:r>
            <a:r>
              <a:rPr lang="en-GB" sz="4000" cap="small" dirty="0">
                <a:solidFill>
                  <a:srgbClr val="000000"/>
                </a:solidFill>
                <a:latin typeface="Times New Roman" panose="02020603050405020304" pitchFamily="18" charset="0"/>
                <a:cs typeface="Times New Roman" panose="02020603050405020304" pitchFamily="18" charset="0"/>
              </a:rPr>
              <a:t>ord</a:t>
            </a:r>
            <a:r>
              <a:rPr lang="en-GB" sz="4000" dirty="0">
                <a:solidFill>
                  <a:srgbClr val="000000"/>
                </a:solidFill>
                <a:latin typeface="Times New Roman" panose="02020603050405020304" pitchFamily="18" charset="0"/>
                <a:cs typeface="Times New Roman" panose="02020603050405020304" pitchFamily="18" charset="0"/>
              </a:rPr>
              <a:t>, </a:t>
            </a:r>
            <a:r>
              <a:rPr lang="en-GB" sz="4000" dirty="0">
                <a:solidFill>
                  <a:srgbClr val="000000"/>
                </a:solidFill>
                <a:latin typeface="Times New Roman" panose="02020603050405020304" pitchFamily="18" charset="0"/>
                <a:cs typeface="Times New Roman" panose="02020603050405020304" pitchFamily="18" charset="0"/>
              </a:rPr>
              <a:t>do you reject me and hide your face from me?</a:t>
            </a:r>
          </a:p>
          <a:p>
            <a:pPr algn="just">
              <a:defRPr/>
            </a:pPr>
            <a:r>
              <a:rPr lang="en-GB" sz="4000" b="1" i="1" dirty="0">
                <a:solidFill>
                  <a:srgbClr val="000000"/>
                </a:solidFill>
                <a:latin typeface="Times New Roman" panose="02020603050405020304" pitchFamily="18" charset="0"/>
                <a:cs typeface="Times New Roman" panose="02020603050405020304" pitchFamily="18" charset="0"/>
              </a:rPr>
              <a:t>Psalm 88:14 </a:t>
            </a:r>
            <a:r>
              <a:rPr lang="en-GB" sz="4000" b="1" i="1" dirty="0">
                <a:solidFill>
                  <a:srgbClr val="000000"/>
                </a:solidFill>
                <a:latin typeface="Times New Roman" panose="02020603050405020304" pitchFamily="18" charset="0"/>
                <a:cs typeface="Times New Roman" panose="02020603050405020304" pitchFamily="18" charset="0"/>
              </a:rPr>
              <a:t>(NIV)</a:t>
            </a:r>
            <a:endParaRPr lang="en-GB" sz="4000" b="1" i="1" dirty="0">
              <a:latin typeface="Times New Roman" panose="02020603050405020304" pitchFamily="18" charset="0"/>
              <a:cs typeface="Times New Roman" panose="02020603050405020304"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arn(inVertical)">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 calcmode="lin" valueType="num">
                                      <p:cBhvr additive="base">
                                        <p:cTn id="12" dur="500" fill="hold"/>
                                        <p:tgtEl>
                                          <p:spTgt spid="3"/>
                                        </p:tgtEl>
                                        <p:attrNameLst>
                                          <p:attrName>ppt_x</p:attrName>
                                        </p:attrNameLst>
                                      </p:cBhvr>
                                      <p:tavLst>
                                        <p:tav tm="0">
                                          <p:val>
                                            <p:strVal val="#ppt_x"/>
                                          </p:val>
                                        </p:tav>
                                        <p:tav tm="100000">
                                          <p:val>
                                            <p:strVal val="#ppt_x"/>
                                          </p:val>
                                        </p:tav>
                                      </p:tavLst>
                                    </p:anim>
                                    <p:anim calcmode="lin" valueType="num">
                                      <p:cBhvr additive="base">
                                        <p:cTn id="13"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473075" y="352425"/>
            <a:ext cx="8383588"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2) HE GRIEVES IN THE DARK</a:t>
            </a:r>
            <a:endParaRPr lang="en-GB" altLang="en-US" sz="4400">
              <a:solidFill>
                <a:srgbClr val="FFFF00"/>
              </a:solidFill>
              <a:latin typeface="Times New Roman" pitchFamily="18" charset="0"/>
              <a:cs typeface="Times New Roman" pitchFamily="18" charset="0"/>
            </a:endParaRPr>
          </a:p>
        </p:txBody>
      </p:sp>
      <p:sp>
        <p:nvSpPr>
          <p:cNvPr id="3" name="Rectangle 2"/>
          <p:cNvSpPr>
            <a:spLocks noChangeArrowheads="1"/>
          </p:cNvSpPr>
          <p:nvPr/>
        </p:nvSpPr>
        <p:spPr bwMode="auto">
          <a:xfrm>
            <a:off x="711200" y="4414838"/>
            <a:ext cx="10477500" cy="18827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b="1">
                <a:latin typeface="Times New Roman" pitchFamily="18" charset="0"/>
                <a:cs typeface="Times New Roman" pitchFamily="18" charset="0"/>
              </a:rPr>
              <a:t>“I am overwhelmed with troubles and my life draws near to death”</a:t>
            </a:r>
          </a:p>
          <a:p>
            <a:pPr algn="just">
              <a:buFont typeface="Arial" charset="0"/>
              <a:buNone/>
            </a:pPr>
            <a:r>
              <a:rPr lang="en-GB" altLang="en-US" sz="4000" b="1" i="1">
                <a:solidFill>
                  <a:srgbClr val="000099"/>
                </a:solidFill>
                <a:latin typeface="Times New Roman" pitchFamily="18" charset="0"/>
                <a:cs typeface="Times New Roman" pitchFamily="18" charset="0"/>
              </a:rPr>
              <a:t>Psalm 88:3 (NIV)</a:t>
            </a:r>
            <a:endParaRPr lang="en-GB" altLang="en-US" sz="4000" i="1">
              <a:solidFill>
                <a:srgbClr val="000099"/>
              </a:solidFill>
              <a:latin typeface="Times New Roman" pitchFamily="18" charset="0"/>
              <a:cs typeface="Times New Roman" pitchFamily="18" charset="0"/>
            </a:endParaRPr>
          </a:p>
        </p:txBody>
      </p:sp>
      <p:sp>
        <p:nvSpPr>
          <p:cNvPr id="5" name="Rectangle 4"/>
          <p:cNvSpPr>
            <a:spLocks noChangeArrowheads="1"/>
          </p:cNvSpPr>
          <p:nvPr/>
        </p:nvSpPr>
        <p:spPr bwMode="auto">
          <a:xfrm>
            <a:off x="593725" y="1604963"/>
            <a:ext cx="10714038" cy="19383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a:latin typeface="Times New Roman" pitchFamily="18" charset="0"/>
                <a:cs typeface="Times New Roman" pitchFamily="18" charset="0"/>
              </a:rPr>
              <a:t>“You have put me in the lowest pit, in the darkest depths”</a:t>
            </a:r>
          </a:p>
          <a:p>
            <a:pPr algn="just">
              <a:lnSpc>
                <a:spcPct val="100000"/>
              </a:lnSpc>
              <a:spcBef>
                <a:spcPct val="0"/>
              </a:spcBef>
              <a:buFontTx/>
              <a:buNone/>
            </a:pPr>
            <a:r>
              <a:rPr lang="en-GB" altLang="en-US" sz="4000" b="1" i="1">
                <a:solidFill>
                  <a:srgbClr val="000099"/>
                </a:solidFill>
                <a:latin typeface="Times New Roman" pitchFamily="18" charset="0"/>
                <a:cs typeface="Times New Roman" pitchFamily="18" charset="0"/>
              </a:rPr>
              <a:t>Psalm 88:6 (NIV)</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16" presetClass="entr" presetSubtype="21"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Effect transition="in" filter="barn(inVertical)">
                                      <p:cBhvr>
                                        <p:cTn id="14" dur="500"/>
                                        <p:tgtEl>
                                          <p:spTgt spid="5"/>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gtEl>
                                        <p:attrNameLst>
                                          <p:attrName>style.visibility</p:attrName>
                                        </p:attrNameLst>
                                      </p:cBhvr>
                                      <p:to>
                                        <p:strVal val="visible"/>
                                      </p:to>
                                    </p:set>
                                    <p:anim calcmode="lin" valueType="num">
                                      <p:cBhvr additive="base">
                                        <p:cTn id="19" dur="500" fill="hold"/>
                                        <p:tgtEl>
                                          <p:spTgt spid="3"/>
                                        </p:tgtEl>
                                        <p:attrNameLst>
                                          <p:attrName>ppt_x</p:attrName>
                                        </p:attrNameLst>
                                      </p:cBhvr>
                                      <p:tavLst>
                                        <p:tav tm="0">
                                          <p:val>
                                            <p:strVal val="#ppt_x"/>
                                          </p:val>
                                        </p:tav>
                                        <p:tav tm="100000">
                                          <p:val>
                                            <p:strVal val="#ppt_x"/>
                                          </p:val>
                                        </p:tav>
                                      </p:tavLst>
                                    </p:anim>
                                    <p:anim calcmode="lin" valueType="num">
                                      <p:cBhvr additive="base">
                                        <p:cTn id="20"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animBg="1"/>
      <p:bldP spid="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5" name="Rectangle 4"/>
          <p:cNvSpPr>
            <a:spLocks noChangeArrowheads="1"/>
          </p:cNvSpPr>
          <p:nvPr/>
        </p:nvSpPr>
        <p:spPr bwMode="auto">
          <a:xfrm>
            <a:off x="785813" y="542925"/>
            <a:ext cx="10174287" cy="255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a:solidFill>
                  <a:srgbClr val="000000"/>
                </a:solidFill>
                <a:latin typeface="Times New Roman" pitchFamily="18" charset="0"/>
                <a:cs typeface="Times New Roman" pitchFamily="18" charset="0"/>
              </a:rPr>
              <a:t>“You have taken my closest friends and have made me </a:t>
            </a:r>
            <a:r>
              <a:rPr lang="en-GB" altLang="en-US" sz="4000" b="1">
                <a:solidFill>
                  <a:srgbClr val="FF0000"/>
                </a:solidFill>
                <a:latin typeface="Times New Roman" pitchFamily="18" charset="0"/>
                <a:cs typeface="Times New Roman" pitchFamily="18" charset="0"/>
              </a:rPr>
              <a:t>repulsive</a:t>
            </a:r>
            <a:r>
              <a:rPr lang="en-GB" altLang="en-US" sz="4000">
                <a:solidFill>
                  <a:srgbClr val="000000"/>
                </a:solidFill>
                <a:latin typeface="Times New Roman" pitchFamily="18" charset="0"/>
                <a:cs typeface="Times New Roman" pitchFamily="18" charset="0"/>
              </a:rPr>
              <a:t> to them. I am confined I cannot escape;”</a:t>
            </a:r>
          </a:p>
          <a:p>
            <a:pPr algn="just">
              <a:lnSpc>
                <a:spcPct val="100000"/>
              </a:lnSpc>
              <a:spcBef>
                <a:spcPct val="0"/>
              </a:spcBef>
              <a:buFontTx/>
              <a:buNone/>
            </a:pPr>
            <a:r>
              <a:rPr lang="en-GB" altLang="en-US" sz="4000" b="1" i="1">
                <a:solidFill>
                  <a:srgbClr val="000099"/>
                </a:solidFill>
                <a:latin typeface="Times New Roman" pitchFamily="18" charset="0"/>
                <a:cs typeface="Times New Roman" pitchFamily="18" charset="0"/>
              </a:rPr>
              <a:t>Psalm 88:8 (NIV)</a:t>
            </a:r>
          </a:p>
        </p:txBody>
      </p:sp>
      <p:sp>
        <p:nvSpPr>
          <p:cNvPr id="2" name="Rectangle 1"/>
          <p:cNvSpPr>
            <a:spLocks noChangeArrowheads="1"/>
          </p:cNvSpPr>
          <p:nvPr/>
        </p:nvSpPr>
        <p:spPr bwMode="auto">
          <a:xfrm>
            <a:off x="695325" y="4033838"/>
            <a:ext cx="10264775"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r>
              <a:rPr lang="en-GB" altLang="en-US" sz="4800" b="1">
                <a:solidFill>
                  <a:schemeClr val="bg1"/>
                </a:solidFill>
                <a:latin typeface="Times New Roman" pitchFamily="18" charset="0"/>
                <a:cs typeface="Calibri" pitchFamily="34" charset="0"/>
              </a:rPr>
              <a:t>The psalmist is honest with God so we should be honest with Him.</a:t>
            </a:r>
            <a:r>
              <a:rPr lang="en-GB" altLang="en-US" sz="4800">
                <a:solidFill>
                  <a:schemeClr val="bg1"/>
                </a:solidFill>
                <a:latin typeface="Times New Roman" pitchFamily="18" charset="0"/>
                <a:cs typeface="Calibri" pitchFamily="34" charset="0"/>
              </a:rPr>
              <a:t> </a:t>
            </a:r>
            <a:endParaRPr lang="en-GB" altLang="en-US" sz="4800">
              <a:solidFill>
                <a:schemeClr val="bg1"/>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arn(inVertical)">
                                      <p:cBhvr>
                                        <p:cTn id="7" dur="500"/>
                                        <p:tgtEl>
                                          <p:spTgt spid="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wipe(down)">
                                      <p:cBhvr>
                                        <p:cTn id="1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Rectangle 1"/>
          <p:cNvSpPr>
            <a:spLocks noChangeArrowheads="1"/>
          </p:cNvSpPr>
          <p:nvPr/>
        </p:nvSpPr>
        <p:spPr bwMode="auto">
          <a:xfrm>
            <a:off x="579438" y="328613"/>
            <a:ext cx="9864725"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solidFill>
                  <a:srgbClr val="FFFF00"/>
                </a:solidFill>
                <a:latin typeface="Times New Roman" pitchFamily="18" charset="0"/>
                <a:cs typeface="Times New Roman" pitchFamily="18" charset="0"/>
              </a:rPr>
              <a:t>3) HE THINKS IN THE DARK</a:t>
            </a:r>
            <a:endParaRPr lang="en-GB" altLang="en-US" sz="4400">
              <a:solidFill>
                <a:srgbClr val="FFFF00"/>
              </a:solidFill>
              <a:latin typeface="Times New Roman" pitchFamily="18" charset="0"/>
              <a:cs typeface="Times New Roman" pitchFamily="18" charset="0"/>
            </a:endParaRPr>
          </a:p>
        </p:txBody>
      </p:sp>
      <p:sp>
        <p:nvSpPr>
          <p:cNvPr id="6" name="Rectangle 5"/>
          <p:cNvSpPr>
            <a:spLocks noChangeArrowheads="1"/>
          </p:cNvSpPr>
          <p:nvPr/>
        </p:nvSpPr>
        <p:spPr bwMode="auto">
          <a:xfrm>
            <a:off x="361950" y="2132013"/>
            <a:ext cx="11582400" cy="354488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buFont typeface="Arial" charset="0"/>
              <a:buNone/>
            </a:pPr>
            <a:r>
              <a:rPr lang="en-GB" altLang="en-US" sz="4000" b="1" baseline="30000">
                <a:latin typeface="Times New Roman" pitchFamily="18" charset="0"/>
                <a:cs typeface="Times New Roman" pitchFamily="18" charset="0"/>
              </a:rPr>
              <a:t>10 </a:t>
            </a:r>
            <a:r>
              <a:rPr lang="en-GB" altLang="en-US" sz="4000">
                <a:latin typeface="Times New Roman" pitchFamily="18" charset="0"/>
                <a:cs typeface="Times New Roman" pitchFamily="18" charset="0"/>
              </a:rPr>
              <a:t>Do you show your wonders to the dead? Do their spirits rise up and praise you? </a:t>
            </a:r>
            <a:r>
              <a:rPr lang="en-GB" altLang="en-US" sz="4000" b="1" baseline="30000">
                <a:latin typeface="Times New Roman" pitchFamily="18" charset="0"/>
                <a:cs typeface="Times New Roman" pitchFamily="18" charset="0"/>
              </a:rPr>
              <a:t>11 </a:t>
            </a:r>
            <a:r>
              <a:rPr lang="en-GB" altLang="en-US" sz="4000">
                <a:latin typeface="Times New Roman" pitchFamily="18" charset="0"/>
                <a:cs typeface="Times New Roman" pitchFamily="18" charset="0"/>
              </a:rPr>
              <a:t>Is your love declared in the grave, your faithfulness in Destruction? </a:t>
            </a:r>
            <a:r>
              <a:rPr lang="en-GB" altLang="en-US" sz="4000" b="1" baseline="30000">
                <a:latin typeface="Times New Roman" pitchFamily="18" charset="0"/>
                <a:cs typeface="Times New Roman" pitchFamily="18" charset="0"/>
              </a:rPr>
              <a:t>12</a:t>
            </a:r>
            <a:r>
              <a:rPr lang="en-GB" altLang="en-US" sz="4000">
                <a:latin typeface="Times New Roman" pitchFamily="18" charset="0"/>
                <a:cs typeface="Times New Roman" pitchFamily="18" charset="0"/>
              </a:rPr>
              <a:t>Are your wonders known in the place of darkness. Or your righteous deeds in the land of oblivion?</a:t>
            </a:r>
          </a:p>
          <a:p>
            <a:pPr algn="just">
              <a:buFont typeface="Arial" charset="0"/>
              <a:buNone/>
            </a:pPr>
            <a:r>
              <a:rPr lang="en-GB" altLang="en-US" sz="4000" b="1" i="1">
                <a:solidFill>
                  <a:srgbClr val="0000CC"/>
                </a:solidFill>
                <a:latin typeface="Times New Roman" pitchFamily="18" charset="0"/>
                <a:cs typeface="Times New Roman" pitchFamily="18" charset="0"/>
              </a:rPr>
              <a:t>Psalm 88:10-12 (NIV)</a:t>
            </a:r>
            <a:r>
              <a:rPr lang="en-GB" altLang="en-US" sz="4000" i="1">
                <a:solidFill>
                  <a:srgbClr val="0000CC"/>
                </a:solidFill>
                <a:latin typeface="Times New Roman" pitchFamily="18" charset="0"/>
                <a:cs typeface="Times New Roman" pitchFamily="18" charset="0"/>
              </a:rPr>
              <a:t> </a:t>
            </a:r>
            <a:r>
              <a:rPr lang="en-GB" altLang="en-US" sz="4000" b="1" i="1" baseline="30000">
                <a:solidFill>
                  <a:srgbClr val="0000CC"/>
                </a:solidFill>
                <a:latin typeface="Times New Roman" pitchFamily="18" charset="0"/>
                <a:cs typeface="Times New Roman" pitchFamily="18" charset="0"/>
              </a:rPr>
              <a:t> </a:t>
            </a:r>
            <a:endParaRPr lang="en-GB" altLang="en-US" sz="4000" i="1">
              <a:solidFill>
                <a:srgbClr val="0000CC"/>
              </a:solidFill>
              <a:latin typeface="Times New Roman" pitchFamily="18" charset="0"/>
              <a:cs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436563" y="1804988"/>
            <a:ext cx="6337300" cy="7016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buFont typeface="Arial" charset="0"/>
              <a:buNone/>
            </a:pPr>
            <a:r>
              <a:rPr lang="en-GB" altLang="en-US" sz="4400" b="1">
                <a:latin typeface="Times New Roman" pitchFamily="18" charset="0"/>
                <a:cs typeface="Times New Roman" pitchFamily="18" charset="0"/>
              </a:rPr>
              <a:t>a) God is angry with him.</a:t>
            </a:r>
            <a:r>
              <a:rPr lang="en-GB" altLang="en-US" sz="4400">
                <a:latin typeface="Times New Roman" pitchFamily="18" charset="0"/>
                <a:cs typeface="Times New Roman" pitchFamily="18" charset="0"/>
              </a:rPr>
              <a:t> </a:t>
            </a:r>
            <a:endParaRPr lang="en-GB" altLang="en-US" sz="4000" b="1">
              <a:solidFill>
                <a:srgbClr val="0000CC"/>
              </a:solidFill>
              <a:latin typeface="Times New Roman" pitchFamily="18" charset="0"/>
              <a:cs typeface="Times New Roman" pitchFamily="18" charset="0"/>
            </a:endParaRPr>
          </a:p>
        </p:txBody>
      </p:sp>
      <p:sp>
        <p:nvSpPr>
          <p:cNvPr id="2" name="Rectangle 1"/>
          <p:cNvSpPr>
            <a:spLocks noChangeArrowheads="1"/>
          </p:cNvSpPr>
          <p:nvPr/>
        </p:nvSpPr>
        <p:spPr bwMode="auto">
          <a:xfrm>
            <a:off x="436563" y="2841625"/>
            <a:ext cx="11156950" cy="25542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lnSpc>
                <a:spcPct val="90000"/>
              </a:lnSpc>
              <a:spcBef>
                <a:spcPts val="1000"/>
              </a:spcBef>
              <a:buFont typeface="Arial" charset="0"/>
              <a:buChar char="•"/>
              <a:defRPr sz="2800">
                <a:solidFill>
                  <a:schemeClr val="tx1"/>
                </a:solidFill>
                <a:latin typeface="Calibri" pitchFamily="34" charset="0"/>
              </a:defRPr>
            </a:lvl1pPr>
            <a:lvl2pPr marL="742950" indent="-285750">
              <a:lnSpc>
                <a:spcPct val="90000"/>
              </a:lnSpc>
              <a:spcBef>
                <a:spcPts val="500"/>
              </a:spcBef>
              <a:buFont typeface="Arial" charset="0"/>
              <a:buChar char="•"/>
              <a:defRPr sz="2400">
                <a:solidFill>
                  <a:schemeClr val="tx1"/>
                </a:solidFill>
                <a:latin typeface="Calibri" pitchFamily="34" charset="0"/>
              </a:defRPr>
            </a:lvl2pPr>
            <a:lvl3pPr marL="1143000" indent="-228600">
              <a:lnSpc>
                <a:spcPct val="90000"/>
              </a:lnSpc>
              <a:spcBef>
                <a:spcPts val="500"/>
              </a:spcBef>
              <a:buFont typeface="Arial" charset="0"/>
              <a:buChar char="•"/>
              <a:defRPr sz="2000">
                <a:solidFill>
                  <a:schemeClr val="tx1"/>
                </a:solidFill>
                <a:latin typeface="Calibri" pitchFamily="34" charset="0"/>
              </a:defRPr>
            </a:lvl3pPr>
            <a:lvl4pPr marL="1600200" indent="-228600">
              <a:lnSpc>
                <a:spcPct val="90000"/>
              </a:lnSpc>
              <a:spcBef>
                <a:spcPts val="500"/>
              </a:spcBef>
              <a:buFont typeface="Arial" charset="0"/>
              <a:buChar char="•"/>
              <a:defRPr>
                <a:solidFill>
                  <a:schemeClr val="tx1"/>
                </a:solidFill>
                <a:latin typeface="Calibri" pitchFamily="34" charset="0"/>
              </a:defRPr>
            </a:lvl4pPr>
            <a:lvl5pPr marL="2057400" indent="-228600">
              <a:lnSpc>
                <a:spcPct val="90000"/>
              </a:lnSpc>
              <a:spcBef>
                <a:spcPts val="500"/>
              </a:spcBef>
              <a:buFont typeface="Arial" charset="0"/>
              <a:buChar char="•"/>
              <a:defRPr>
                <a:solidFill>
                  <a:schemeClr val="tx1"/>
                </a:solidFill>
                <a:latin typeface="Calibri" pitchFamily="34" charset="0"/>
              </a:defRPr>
            </a:lvl5pPr>
            <a:lvl6pPr marL="25146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6pPr>
            <a:lvl7pPr marL="29718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7pPr>
            <a:lvl8pPr marL="34290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8pPr>
            <a:lvl9pPr marL="3886200" indent="-228600" eaLnBrk="0" fontAlgn="base" hangingPunct="0">
              <a:lnSpc>
                <a:spcPct val="90000"/>
              </a:lnSpc>
              <a:spcBef>
                <a:spcPts val="500"/>
              </a:spcBef>
              <a:spcAft>
                <a:spcPct val="0"/>
              </a:spcAft>
              <a:buFont typeface="Arial" charset="0"/>
              <a:buChar char="•"/>
              <a:defRPr>
                <a:solidFill>
                  <a:schemeClr val="tx1"/>
                </a:solidFill>
                <a:latin typeface="Calibri" pitchFamily="34" charset="0"/>
              </a:defRPr>
            </a:lvl9pPr>
          </a:lstStyle>
          <a:p>
            <a:pPr algn="just">
              <a:lnSpc>
                <a:spcPct val="100000"/>
              </a:lnSpc>
              <a:spcBef>
                <a:spcPct val="0"/>
              </a:spcBef>
              <a:buFontTx/>
              <a:buNone/>
            </a:pPr>
            <a:r>
              <a:rPr lang="en-GB" altLang="en-US" sz="4000" b="1" baseline="30000">
                <a:solidFill>
                  <a:srgbClr val="000000"/>
                </a:solidFill>
                <a:latin typeface="Times New Roman" pitchFamily="18" charset="0"/>
                <a:cs typeface="Times New Roman" pitchFamily="18" charset="0"/>
              </a:rPr>
              <a:t>“</a:t>
            </a:r>
            <a:r>
              <a:rPr lang="en-GB" altLang="en-US" sz="4000">
                <a:solidFill>
                  <a:srgbClr val="000000"/>
                </a:solidFill>
                <a:latin typeface="Times New Roman" pitchFamily="18" charset="0"/>
                <a:cs typeface="Times New Roman" pitchFamily="18" charset="0"/>
              </a:rPr>
              <a:t>…I am angry with you and your two friends, because </a:t>
            </a:r>
            <a:r>
              <a:rPr lang="en-GB" altLang="en-US" sz="4000" b="1">
                <a:solidFill>
                  <a:srgbClr val="FF0000"/>
                </a:solidFill>
                <a:latin typeface="Times New Roman" pitchFamily="18" charset="0"/>
                <a:cs typeface="Times New Roman" pitchFamily="18" charset="0"/>
              </a:rPr>
              <a:t>you have not spoken the truth about me</a:t>
            </a:r>
            <a:r>
              <a:rPr lang="en-GB" altLang="en-US" sz="4000">
                <a:solidFill>
                  <a:srgbClr val="000000"/>
                </a:solidFill>
                <a:latin typeface="Times New Roman" pitchFamily="18" charset="0"/>
                <a:cs typeface="Times New Roman" pitchFamily="18" charset="0"/>
              </a:rPr>
              <a:t>, as my servant Job has”.</a:t>
            </a:r>
          </a:p>
          <a:p>
            <a:pPr algn="just">
              <a:lnSpc>
                <a:spcPct val="100000"/>
              </a:lnSpc>
              <a:spcBef>
                <a:spcPct val="0"/>
              </a:spcBef>
              <a:buFontTx/>
              <a:buNone/>
            </a:pPr>
            <a:r>
              <a:rPr lang="en-GB" altLang="en-US" sz="4000" b="1" i="1">
                <a:solidFill>
                  <a:srgbClr val="0000CC"/>
                </a:solidFill>
                <a:latin typeface="Times New Roman" pitchFamily="18" charset="0"/>
                <a:cs typeface="Times New Roman" pitchFamily="18" charset="0"/>
              </a:rPr>
              <a:t>Job 42:7 (NIV)</a:t>
            </a:r>
            <a:endParaRPr lang="en-GB" altLang="en-US" sz="4000">
              <a:solidFill>
                <a:srgbClr val="0000CC"/>
              </a:solidFill>
              <a:latin typeface="Times New Roman" pitchFamily="18" charset="0"/>
              <a:cs typeface="Times New Roman" pitchFamily="18" charset="0"/>
            </a:endParaRPr>
          </a:p>
        </p:txBody>
      </p:sp>
      <p:sp>
        <p:nvSpPr>
          <p:cNvPr id="4" name="Rectangle 3"/>
          <p:cNvSpPr>
            <a:spLocks noChangeArrowheads="1"/>
          </p:cNvSpPr>
          <p:nvPr/>
        </p:nvSpPr>
        <p:spPr bwMode="auto">
          <a:xfrm>
            <a:off x="476250" y="60325"/>
            <a:ext cx="11233150" cy="1409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pPr algn="just">
              <a:lnSpc>
                <a:spcPct val="107000"/>
              </a:lnSpc>
            </a:pPr>
            <a:r>
              <a:rPr lang="en-GB" altLang="en-US" sz="4000" b="1">
                <a:solidFill>
                  <a:schemeClr val="bg1"/>
                </a:solidFill>
                <a:latin typeface="Times New Roman" pitchFamily="18" charset="0"/>
                <a:ea typeface="Calibri" pitchFamily="34" charset="0"/>
                <a:cs typeface="Times New Roman" pitchFamily="18" charset="0"/>
              </a:rPr>
              <a:t>Heman is haunted by two perverse thoughts, and neither of them come anywhere near the truth. </a:t>
            </a:r>
            <a:endParaRPr lang="en-GB" altLang="en-US" sz="4000">
              <a:solidFill>
                <a:schemeClr val="bg1"/>
              </a:solidFill>
              <a:ea typeface="Calibri" pitchFamily="34" charset="0"/>
              <a:cs typeface="Times New Roman" pitchFamily="18" charset="0"/>
            </a:endParaRPr>
          </a:p>
        </p:txBody>
      </p:sp>
      <p:sp>
        <p:nvSpPr>
          <p:cNvPr id="3" name="Rectangle 2"/>
          <p:cNvSpPr>
            <a:spLocks noChangeArrowheads="1"/>
          </p:cNvSpPr>
          <p:nvPr/>
        </p:nvSpPr>
        <p:spPr bwMode="auto">
          <a:xfrm>
            <a:off x="114300" y="5889625"/>
            <a:ext cx="120777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Calibri" pitchFamily="34" charset="0"/>
              </a:defRPr>
            </a:lvl1pPr>
            <a:lvl2pPr marL="742950" indent="-285750">
              <a:defRPr>
                <a:solidFill>
                  <a:schemeClr val="tx1"/>
                </a:solidFill>
                <a:latin typeface="Calibri" pitchFamily="34" charset="0"/>
              </a:defRPr>
            </a:lvl2pPr>
            <a:lvl3pPr marL="1143000" indent="-228600">
              <a:defRPr>
                <a:solidFill>
                  <a:schemeClr val="tx1"/>
                </a:solidFill>
                <a:latin typeface="Calibri" pitchFamily="34" charset="0"/>
              </a:defRPr>
            </a:lvl3pPr>
            <a:lvl4pPr marL="1600200" indent="-228600">
              <a:defRPr>
                <a:solidFill>
                  <a:schemeClr val="tx1"/>
                </a:solidFill>
                <a:latin typeface="Calibri" pitchFamily="34" charset="0"/>
              </a:defRPr>
            </a:lvl4pPr>
            <a:lvl5pPr marL="2057400" indent="-228600">
              <a:defRPr>
                <a:solidFill>
                  <a:schemeClr val="tx1"/>
                </a:solidFill>
                <a:latin typeface="Calibri" pitchFamily="34" charset="0"/>
              </a:defRPr>
            </a:lvl5pPr>
            <a:lvl6pPr marL="2514600" indent="-228600" eaLnBrk="0" fontAlgn="base" hangingPunct="0">
              <a:spcBef>
                <a:spcPct val="0"/>
              </a:spcBef>
              <a:spcAft>
                <a:spcPct val="0"/>
              </a:spcAft>
              <a:defRPr>
                <a:solidFill>
                  <a:schemeClr val="tx1"/>
                </a:solidFill>
                <a:latin typeface="Calibri" pitchFamily="34" charset="0"/>
              </a:defRPr>
            </a:lvl6pPr>
            <a:lvl7pPr marL="2971800" indent="-228600" eaLnBrk="0" fontAlgn="base" hangingPunct="0">
              <a:spcBef>
                <a:spcPct val="0"/>
              </a:spcBef>
              <a:spcAft>
                <a:spcPct val="0"/>
              </a:spcAft>
              <a:defRPr>
                <a:solidFill>
                  <a:schemeClr val="tx1"/>
                </a:solidFill>
                <a:latin typeface="Calibri" pitchFamily="34" charset="0"/>
              </a:defRPr>
            </a:lvl7pPr>
            <a:lvl8pPr marL="3429000" indent="-228600" eaLnBrk="0" fontAlgn="base" hangingPunct="0">
              <a:spcBef>
                <a:spcPct val="0"/>
              </a:spcBef>
              <a:spcAft>
                <a:spcPct val="0"/>
              </a:spcAft>
              <a:defRPr>
                <a:solidFill>
                  <a:schemeClr val="tx1"/>
                </a:solidFill>
                <a:latin typeface="Calibri" pitchFamily="34" charset="0"/>
              </a:defRPr>
            </a:lvl8pPr>
            <a:lvl9pPr marL="3886200" indent="-228600" eaLnBrk="0" fontAlgn="base" hangingPunct="0">
              <a:spcBef>
                <a:spcPct val="0"/>
              </a:spcBef>
              <a:spcAft>
                <a:spcPct val="0"/>
              </a:spcAft>
              <a:defRPr>
                <a:solidFill>
                  <a:schemeClr val="tx1"/>
                </a:solidFill>
                <a:latin typeface="Calibri" pitchFamily="34" charset="0"/>
              </a:defRPr>
            </a:lvl9pPr>
          </a:lstStyle>
          <a:p>
            <a:r>
              <a:rPr lang="en-GB" altLang="en-US" sz="4000" b="1">
                <a:solidFill>
                  <a:srgbClr val="FFFF00"/>
                </a:solidFill>
                <a:latin typeface="Times New Roman" pitchFamily="18" charset="0"/>
                <a:cs typeface="Calibri" pitchFamily="34" charset="0"/>
              </a:rPr>
              <a:t>Suffering is a mysterious inevitability in a fallen world</a:t>
            </a:r>
            <a:endParaRPr lang="en-GB" altLang="en-US" sz="4000">
              <a:solidFill>
                <a:srgbClr val="FFFF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wipe(down)">
                                      <p:cBhvr>
                                        <p:cTn id="7" dur="500"/>
                                        <p:tgtEl>
                                          <p:spTgt spid="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barn(inVertical)">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barn(inVertical)">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autoUpdateAnimBg="0"/>
      <p:bldP spid="2" grpId="0" animBg="1"/>
      <p:bldP spid="4" grpId="0"/>
      <p:bldP spid="3"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8018</TotalTime>
  <Words>529</Words>
  <Application>Microsoft Office PowerPoint</Application>
  <PresentationFormat>Custom</PresentationFormat>
  <Paragraphs>50</Paragraphs>
  <Slides>13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Calibri</vt:lpstr>
      <vt:lpstr>Arial</vt:lpstr>
      <vt:lpstr>Calibri Light</vt:lpstr>
      <vt:lpstr>Accord SF</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Freddy Bryan Farias-Arias</dc:creator>
  <cp:lastModifiedBy>office@penrallt.org</cp:lastModifiedBy>
  <cp:revision>102</cp:revision>
  <dcterms:created xsi:type="dcterms:W3CDTF">2014-04-17T11:47:44Z</dcterms:created>
  <dcterms:modified xsi:type="dcterms:W3CDTF">2018-04-24T14:22:44Z</dcterms:modified>
</cp:coreProperties>
</file>