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71" r:id="rId5"/>
    <p:sldId id="272" r:id="rId6"/>
    <p:sldId id="26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22BF8-01B1-4C55-B27B-AD64F9F8495A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790D0-A79C-4D7F-A34B-1B8896F608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415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9C28-9FAD-489D-85D9-7A3FA6163F59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E294E-D843-4DCF-8B4B-8D166FFD88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441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55816-C431-41F7-9844-EBDC2CC5B45C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E9DA9-0B79-4D4C-9879-A389AC558E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122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9503-7B53-4C5D-8E2C-E4DE3874A370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8E358-E074-4F5F-BFEA-56A8301019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936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8095C-C4E4-40EB-9751-6A8D64CACAFA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AA0C-3F3E-4887-87FF-0049F6B4D7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084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DC62B-2F89-4FC1-BDA4-B29A4F371942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D3F91-1BC6-445F-9422-3956E2D706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40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5AECD-5F6F-4640-A940-D4AD2DBFAA73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465FA-5AD7-418E-AB54-464FB5F111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751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8F129-B4DB-4E7C-AFE4-8B0F8040B206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3D8B6-50F4-4678-A883-39CA8A4524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573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EE983-42DD-4DFC-BE35-CB73F1D8AD20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0572F-2668-476A-901F-8A8CAD2F14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246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DA2F5-93BD-433F-A036-2D012D92D5FD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7D5FC-09EC-4F9C-9BD6-7ED2F98FC3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203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0F723-282A-434D-800F-A75A7F1BBC76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59842-E522-4886-AE30-48ABC99DA5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624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B889E6-C8D9-4BEB-A6A0-E96031601361}" type="datetimeFigureOut">
              <a:rPr lang="en-GB"/>
              <a:pPr>
                <a:defRPr/>
              </a:pPr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76EA457-FB3A-47E8-9650-53F5DF5542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12750" y="1839913"/>
            <a:ext cx="11204575" cy="3544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If you declare with your mouth, “Jesus is Lord,” and believe in your heart that God raised him from the dead,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 will be saved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it is with your heart that you believe and are justified, and it is with your mouth that you profess your </a:t>
            </a: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faith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and are saved.</a:t>
            </a:r>
          </a:p>
          <a:p>
            <a:pPr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10:9-10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25500" y="320675"/>
            <a:ext cx="9588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Salvation through Christ: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risen Lord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09675" y="738188"/>
            <a:ext cx="2687638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3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15975" y="500063"/>
            <a:ext cx="9963150" cy="2435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Brothers and sisters, my heart’s desire and prayer to God for the Israelites is that they may be saved.</a:t>
            </a:r>
          </a:p>
          <a:p>
            <a:pPr algn="just"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10:1 (NIV)</a:t>
            </a:r>
            <a:endParaRPr lang="en-GB" altLang="en-US" sz="40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8975" y="3810000"/>
            <a:ext cx="10090150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I can testify about them that they are </a:t>
            </a:r>
            <a:r>
              <a:rPr lang="en-GB" altLang="en-US" sz="40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zealous for God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but their zeal is not based on knowledge.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10:2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15975" y="500063"/>
            <a:ext cx="10593388" cy="2435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Since they did not know the righteousness of God and sought to establish their own, they did not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submit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to God’s righteousness. </a:t>
            </a:r>
          </a:p>
          <a:p>
            <a:pPr algn="just"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10:3 (NIV)</a:t>
            </a:r>
            <a:endParaRPr lang="en-GB" altLang="en-US" sz="40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8975" y="3810000"/>
            <a:ext cx="10720388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Christ is the culmination of the law so that there may be righteousness for everyone who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believes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10:4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58913" y="168275"/>
            <a:ext cx="9886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Forgiveness of God comes through FAITH.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400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06838" y="1350963"/>
            <a:ext cx="36020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What is faith?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1625" y="2276475"/>
            <a:ext cx="636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It’s not just in your mind.</a:t>
            </a:r>
            <a:endParaRPr lang="en-GB" altLang="en-US" sz="4000" b="1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1625" y="3448050"/>
            <a:ext cx="57753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b) It’s also in your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heart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: </a:t>
            </a:r>
            <a:endParaRPr lang="en-GB" altLang="en-US" sz="4000" b="1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03450" y="4997450"/>
            <a:ext cx="795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Heart believes the promises of God.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65138" y="374650"/>
            <a:ext cx="112966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for, “Everyone who calls on the name of the Lord will be saved.” </a:t>
            </a: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Romans 10:13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5138" y="2211388"/>
            <a:ext cx="11387137" cy="1881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“Anyone who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believes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in him will never be put to </a:t>
            </a: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shame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just"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10:11 (NIV)</a:t>
            </a:r>
            <a:endParaRPr lang="en-GB" altLang="en-US" sz="40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4675" y="4411663"/>
            <a:ext cx="11277600" cy="221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‘Jesus resurrection makes it impossible for man’s story to end in chaos – it has to move inexorably towards light, towards life, towards love.’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Carolo Carreto</a:t>
            </a:r>
            <a:endParaRPr lang="en-GB" altLang="en-US" sz="18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15975" y="500063"/>
            <a:ext cx="10593388" cy="1881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“Anyone who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believes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in him will never be put to </a:t>
            </a: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shame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just"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10:11 (NIV)</a:t>
            </a:r>
            <a:endParaRPr lang="en-GB" altLang="en-US" sz="40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8975" y="3810000"/>
            <a:ext cx="10720388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for, “Everyone who calls on the name of the Lord will be saved.”</a:t>
            </a:r>
            <a:endParaRPr lang="en-GB" altLang="en-US" sz="4000" baseline="30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10:13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12750" y="1839913"/>
            <a:ext cx="11204575" cy="3544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If you declare with your mouth, “Jesus is Lord,” and believe in your heart that God raised him from the dead,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 will be saved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it is with your heart that you believe and are justified, and it is with your mouth that you profess your </a:t>
            </a: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faith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and are saved.</a:t>
            </a:r>
          </a:p>
          <a:p>
            <a:pPr>
              <a:buFont typeface="Arial" charset="0"/>
              <a:buNone/>
            </a:pP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Romans 10:9-10 (NIV)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25500" y="320675"/>
            <a:ext cx="9588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Salvation through Christ: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risen Lord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197</Words>
  <Application>Microsoft Office PowerPoint</Application>
  <PresentationFormat>Custom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33</cp:revision>
  <dcterms:created xsi:type="dcterms:W3CDTF">2015-09-26T16:20:29Z</dcterms:created>
  <dcterms:modified xsi:type="dcterms:W3CDTF">2018-04-10T13:58:53Z</dcterms:modified>
</cp:coreProperties>
</file>