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7" r:id="rId12"/>
    <p:sldId id="266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-120" y="-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4379B-60F7-426D-9E48-23FEE8FDADC8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E2A8CC-C824-4609-B652-CC108510157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468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1F3F7-BE01-478F-861D-E0ED79CBD773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246B2-615C-4172-AFEA-4FBCDF1485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197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08700-EFB7-4BEC-B44A-1A356A9020EA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2CE20-BABF-4B2A-8B70-0DF7DF2184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303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95D2C-E456-49F2-A931-F1B53AD619BE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97762-9561-485C-B7A5-8B0B02A7D4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6088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D4D34-9A29-43BD-81ED-2C8BB9E77E6F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CC976-33B0-4678-97CA-86E7A1A71C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0785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7568F-58B6-4BBE-965B-15E6E36A7D8E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7D9F6-FB41-4613-903C-CAAA8A36FF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488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32CA7-6777-4DEF-A49A-429C6218E1A9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3BEBB-D592-4925-BE9C-3A5C739B00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9972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F0B60-70D3-40A8-B6F0-ECEC8AA1EBE5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4B366-17BC-40EB-8261-2B6A2772225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3949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9D64B-3CB7-4EDD-A38A-63B0569B993D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F0F9A-69AD-409F-807A-10070DBF22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4127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BE73A-984C-457A-A0A1-B8EC0A1BE70D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93B8B-0607-4EAA-AC20-79E9CD9B6C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727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BF4E0-4B94-4C48-AE14-5E115E3686D5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50BC2-7C3D-4A8B-A2C9-FFAAB0D7FC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655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351B96-0C69-458A-9795-C49AF2B2257E}" type="datetimeFigureOut">
              <a:rPr lang="en-GB"/>
              <a:pPr>
                <a:defRPr/>
              </a:pPr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8CD58D4-0BBD-4058-93AA-CE1AB30C691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225" y="2071688"/>
            <a:ext cx="5376863" cy="304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51181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#4 - “She is diligent.”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40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6413" y="4999038"/>
            <a:ext cx="103155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verse 27 says, “She looks well to the ways of her household.”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5600" y="1389063"/>
            <a:ext cx="5308600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“She gets up while it is still night;…”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31:15 (NIV)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525" y="1008063"/>
            <a:ext cx="476250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3441700"/>
            <a:ext cx="24447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42338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#5 - “She is wise”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4000" b="1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5600" y="1304925"/>
            <a:ext cx="11349038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“She considers a field and buys it; out of her earnings she plants a vineyard”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31:16 (NIV)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77838" y="3814763"/>
            <a:ext cx="10607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Verse 26 says, “She speaks with </a:t>
            </a: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wisdom</a:t>
            </a: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   and faithful instruction is on her tongue.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7838" y="5767388"/>
            <a:ext cx="10899775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Praise a woman for her WISDOM that she imparts to her family.</a:t>
            </a:r>
            <a:endParaRPr lang="en-GB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6445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#6 - “She is Compassionate.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4725" y="1262063"/>
            <a:ext cx="10321925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“She opens her arms to the poor and extends her hands to the needy.”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31:20 (NIV)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77838" y="3814763"/>
            <a:ext cx="10607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If the woman in your house is COMPASSIONATE, you should feel doubly blessed.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69072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7 - “She is always prepared”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4725" y="1262063"/>
            <a:ext cx="10321925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“When it snows, she has no fear for her household;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    for all of them are clothed in </a:t>
            </a:r>
            <a:r>
              <a:rPr lang="en-GB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scarlet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31:20 (NIV)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2998788"/>
            <a:ext cx="4435475" cy="252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74725" y="5527675"/>
            <a:ext cx="95424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Praise the woman </a:t>
            </a:r>
            <a:r>
              <a:rPr lang="en-GB" alt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who is </a:t>
            </a:r>
            <a:r>
              <a:rPr lang="en-GB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always PREPARED when no one else seems to be. </a:t>
            </a:r>
            <a:endParaRPr lang="en-GB" altLang="en-US" sz="32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884863" y="3544888"/>
            <a:ext cx="60960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Church fears not the severity of temptation or the chill of unbelief, when her children take refuge in the blood of Christ.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77075" y="2906713"/>
            <a:ext cx="1179513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latin typeface="Times New Roman" pitchFamily="18" charset="0"/>
                <a:cs typeface="Times New Roman" pitchFamily="18" charset="0"/>
              </a:rPr>
              <a:t>Scarlet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521700" y="2946400"/>
            <a:ext cx="387350" cy="522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358313" y="2924175"/>
            <a:ext cx="1847850" cy="5222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Red Colour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4" grpId="0"/>
      <p:bldP spid="6" grpId="0"/>
      <p:bldP spid="7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118697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</a:t>
            </a: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8 - “Her integrity will make her husband look good”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4725" y="1262063"/>
            <a:ext cx="10321925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“Her husband is respected at the city gate,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    where he takes his seat among the elders of the land.”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31:23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74725" y="3221038"/>
            <a:ext cx="1032192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wife of noble character is her husband’s crown, but a disgraceful wife is like decay in his bones.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Proverbs 12:4</a:t>
            </a:r>
            <a:endParaRPr lang="en-GB" alt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47850" y="5791200"/>
            <a:ext cx="9220200" cy="76835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She is indeed </a:t>
            </a:r>
            <a:r>
              <a:rPr lang="en-GB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“a </a:t>
            </a:r>
            <a:r>
              <a:rPr lang="en-GB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crown to her </a:t>
            </a:r>
            <a:r>
              <a:rPr lang="en-GB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husband.”</a:t>
            </a:r>
            <a:endParaRPr lang="en-GB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4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53324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#9 - “She is optimistic.”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4725" y="1262063"/>
            <a:ext cx="10321925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“She is clothed with strength and dignity;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    she can laugh at the days to come.”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31:23 (NIV)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25500" y="3519488"/>
            <a:ext cx="10471150" cy="307816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She is not disquieted by any fear of what may happen, knowing in whom she trusts, and having done her duty to the utmost of her ability.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Pulpit Commentary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00113" y="896938"/>
            <a:ext cx="10321925" cy="2124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The true servant of God is not afraid of any evil tidings, his heart being fixed, trusting in the Lord.</a:t>
            </a:r>
            <a:endParaRPr lang="en-GB" altLang="en-US" sz="4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5500" y="3981450"/>
            <a:ext cx="10471150" cy="193833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“They will have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fear of bad news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their hearts are steadfast, trusting in the </a:t>
            </a:r>
            <a:r>
              <a:rPr lang="en-GB" sz="4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Psalm 112:4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9336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#10 - “A virtuous woman fears the Lord.</a:t>
            </a:r>
          </a:p>
        </p:txBody>
      </p:sp>
      <p:sp>
        <p:nvSpPr>
          <p:cNvPr id="3" name="Rectangle 2"/>
          <p:cNvSpPr/>
          <p:nvPr/>
        </p:nvSpPr>
        <p:spPr>
          <a:xfrm>
            <a:off x="974725" y="1262063"/>
            <a:ext cx="10321925" cy="2554287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“Charm is deceptive, and beauty is fleeting;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woman who fears the </a:t>
            </a:r>
            <a:r>
              <a:rPr lang="en-GB" sz="4000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to be praised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>
              <a:defRPr/>
            </a:pPr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31:30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74725" y="4156075"/>
            <a:ext cx="10321925" cy="2124075"/>
          </a:xfrm>
          <a:prstGeom prst="rect">
            <a:avLst/>
          </a:prstGeom>
          <a:solidFill>
            <a:srgbClr val="00B0F0">
              <a:alpha val="3803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“Many women do noble things, but you surpass them all.”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Proverbs 31:29 (NIV)</a:t>
            </a:r>
            <a:endParaRPr lang="en-GB" altLang="en-US" sz="4400" i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74725" y="460375"/>
            <a:ext cx="10321925" cy="193833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1:7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says…The 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fear of the </a:t>
            </a:r>
            <a:r>
              <a:rPr lang="en-GB" sz="4000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beginning of knowledge, but fools</a:t>
            </a:r>
            <a:r>
              <a:rPr lang="en-GB" sz="4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despise wisdom and instruction.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974725" y="3749675"/>
            <a:ext cx="10321925" cy="193833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“Charm is deceptive, and beauty is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fleeting;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woman who 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fears the </a:t>
            </a:r>
            <a:r>
              <a:rPr lang="en-GB" sz="4000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be praised.”</a:t>
            </a:r>
          </a:p>
          <a:p>
            <a:pPr>
              <a:defRPr/>
            </a:pPr>
            <a:r>
              <a:rPr lang="en-GB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31:30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127000" y="757238"/>
            <a:ext cx="11815763" cy="6002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The Wife of Noble Character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A wife of noble character who can find?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    She is worth far more than rubies.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11 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Her husband has full confidence in her and lacks nothing of value.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12 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brings him good, not harm, all the days of her life.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13 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selects wool and flax and works with eager hands.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14 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is like the merchant ships, bringing her food from afar.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15 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gets up while it is still night; she provides food for her family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    and portions for her female servants.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16 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considers a field and buys it; out of her earnings she plants a vineyard.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17 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sets about her work vigorously; her arms are strong for her tasks.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2851150" y="77788"/>
            <a:ext cx="5591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Proverbs 31:10-31 (NIV)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141288" y="195263"/>
            <a:ext cx="11928475" cy="6494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18 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sees that her trading is profitable, and her lamp does not go out at night.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19 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In her hand she holds the distaff and grasps the spindle with her fingers.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20 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opens her arms to the poor and extends her hands to the needy.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21 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When it snows, she has no fear for her household; for all of them are clothed in scarlet.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22 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makes coverings for her bed; she is clothed in fine linen and purple.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23 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Her husband is respected at the city gate, where he takes his seat among the elders of the land.</a:t>
            </a:r>
            <a:br>
              <a:rPr lang="en-GB" altLang="en-US" sz="32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24 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She makes linen garments and sells them, and supplies the merchants with sashes.</a:t>
            </a:r>
            <a:r>
              <a:rPr lang="en-GB" altLang="en-US" sz="3200"/>
              <a:t> 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288" y="195263"/>
            <a:ext cx="11928475" cy="6000750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is clothed with strength and dignity;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she can laugh at the days to come.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speaks with wisdom, and faithful instruction is on her tongue.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watches over the affairs of her household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and does not eat the bread of idleness.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children arise and call her blessed;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her husband also, and he praises her: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“Many women do noble things, but you surpass them all.”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Charm is deceptive, and beauty is fleeting;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a woman who fears the </a:t>
            </a:r>
            <a:r>
              <a:rPr lang="en-GB" sz="3200" cap="smal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to be praised.</a:t>
            </a:r>
            <a:b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31 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Honour her for all that her hands have done,</a:t>
            </a:r>
            <a:b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and let her works bring her praise at the city gate.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590550" y="744538"/>
            <a:ext cx="2378075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aseline="30000">
                <a:latin typeface="Times New Roman" pitchFamily="18" charset="0"/>
                <a:cs typeface="Times New Roman" pitchFamily="18" charset="0"/>
              </a:rPr>
              <a:t>Let’s Pray….</a:t>
            </a:r>
            <a:endParaRPr lang="en-GB" altLang="en-US" sz="4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149600" y="3148013"/>
            <a:ext cx="52466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IDEAL WOMAN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788" y="1293813"/>
            <a:ext cx="10555287" cy="1568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dirty="0">
                <a:latin typeface="Times New Roman" pitchFamily="18" charset="0"/>
                <a:cs typeface="Times New Roman" pitchFamily="18" charset="0"/>
              </a:rPr>
              <a:t>The description of the virtuous woman which is designed to show what wives the women should make </a:t>
            </a:r>
            <a:r>
              <a:rPr lang="en-GB" altLang="en-US" sz="3200" dirty="0" smtClean="0">
                <a:latin typeface="Times New Roman" pitchFamily="18" charset="0"/>
                <a:cs typeface="Times New Roman" pitchFamily="18" charset="0"/>
              </a:rPr>
              <a:t>(here </a:t>
            </a:r>
            <a:r>
              <a:rPr lang="en-GB" altLang="en-US" sz="3200" dirty="0">
                <a:latin typeface="Times New Roman" pitchFamily="18" charset="0"/>
                <a:cs typeface="Times New Roman" pitchFamily="18" charset="0"/>
              </a:rPr>
              <a:t>we have a picture of this) and what wives the men should choose.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49600" y="88900"/>
            <a:ext cx="55911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Proverbs 31:10-31 (NIV)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9500" y="4799013"/>
            <a:ext cx="103155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 here’s the list - 10 qualities that are praise-worthy when you find them.</a:t>
            </a:r>
            <a:endParaRPr lang="en-GB" altLang="en-US" sz="3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5600" y="1374775"/>
            <a:ext cx="11471275" cy="10763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“Her husband </a:t>
            </a:r>
            <a:r>
              <a:rPr lang="en-GB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has full confidence in her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and lacks nothing of value.”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31:11 (NIV)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57594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#1 - “She is trustworthy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en-GB" altLang="en-US" sz="4000" b="1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39788" y="6072188"/>
            <a:ext cx="103155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Trust is vital to a good relationship.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175" y="2682875"/>
            <a:ext cx="6145213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629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#2 - “She is a good friend.”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1350" y="5045075"/>
            <a:ext cx="103171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Second, if a wife does you good all the days of her life, that means she is a close </a:t>
            </a:r>
            <a:r>
              <a:rPr lang="en-GB" alt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companion</a:t>
            </a: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you. 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93775" y="3921125"/>
            <a:ext cx="102044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First, if a wife does you good, that means she </a:t>
            </a: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builds you up.</a:t>
            </a:r>
            <a:endParaRPr lang="en-GB" altLang="en-US" sz="3200" b="1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1138" y="1111250"/>
            <a:ext cx="58324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600" y="300038"/>
            <a:ext cx="74310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#3 - “She works with her hands.”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1350" y="5045075"/>
            <a:ext cx="103171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Praise the HARD WORKING woman who goes the extra mile.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5600" y="1389063"/>
            <a:ext cx="5308600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“She selects wool and flax and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works with eager hands.”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Proverbs 31:13 (NIV)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008063"/>
            <a:ext cx="4392613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2278</TotalTime>
  <Words>636</Words>
  <Application>Microsoft Office PowerPoint</Application>
  <PresentationFormat>Custom</PresentationFormat>
  <Paragraphs>66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Arial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28</cp:revision>
  <dcterms:created xsi:type="dcterms:W3CDTF">2016-03-05T08:47:11Z</dcterms:created>
  <dcterms:modified xsi:type="dcterms:W3CDTF">2018-03-21T13:52:36Z</dcterms:modified>
</cp:coreProperties>
</file>