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56" d="100"/>
          <a:sy n="56" d="100"/>
        </p:scale>
        <p:origin x="-96" y="-3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47D2E735-1073-41E7-BAAF-9521AA135E2E}" type="datetimeFigureOut">
              <a:rPr lang="en-GB"/>
              <a:pPr>
                <a:defRPr/>
              </a:pPr>
              <a:t>27/02/2018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A013746-FB34-41C4-881B-197D48420282}" type="slidenum">
              <a:rPr lang="en-GB" altLang="en-US"/>
              <a:pPr/>
              <a:t>‹#›</a:t>
            </a:fld>
            <a:endParaRPr lang="en-GB" altLang="en-US"/>
          </a:p>
        </p:txBody>
      </p:sp>
    </p:spTree>
    <p:extLst>
      <p:ext uri="{BB962C8B-B14F-4D97-AF65-F5344CB8AC3E}">
        <p14:creationId xmlns:p14="http://schemas.microsoft.com/office/powerpoint/2010/main" val="365233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B330BD3-956A-49EA-A6B2-B462E0B90F35}" type="datetimeFigureOut">
              <a:rPr lang="en-GB"/>
              <a:pPr>
                <a:defRPr/>
              </a:pPr>
              <a:t>27/02/2018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B233EE98-9FE0-469C-8E60-9CDFD736C466}" type="slidenum">
              <a:rPr lang="en-GB" altLang="en-US"/>
              <a:pPr/>
              <a:t>‹#›</a:t>
            </a:fld>
            <a:endParaRPr lang="en-GB" altLang="en-US"/>
          </a:p>
        </p:txBody>
      </p:sp>
    </p:spTree>
    <p:extLst>
      <p:ext uri="{BB962C8B-B14F-4D97-AF65-F5344CB8AC3E}">
        <p14:creationId xmlns:p14="http://schemas.microsoft.com/office/powerpoint/2010/main" val="2871087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627B972-E6DC-49A0-848E-6D9FE99ADCF0}" type="datetimeFigureOut">
              <a:rPr lang="en-GB"/>
              <a:pPr>
                <a:defRPr/>
              </a:pPr>
              <a:t>27/02/2018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D3EAF1E5-A4F4-4F4D-AC39-A683EED3B984}" type="slidenum">
              <a:rPr lang="en-GB" altLang="en-US"/>
              <a:pPr/>
              <a:t>‹#›</a:t>
            </a:fld>
            <a:endParaRPr lang="en-GB" altLang="en-US"/>
          </a:p>
        </p:txBody>
      </p:sp>
    </p:spTree>
    <p:extLst>
      <p:ext uri="{BB962C8B-B14F-4D97-AF65-F5344CB8AC3E}">
        <p14:creationId xmlns:p14="http://schemas.microsoft.com/office/powerpoint/2010/main" val="3089395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FCDC6F1-D493-41A3-ABDC-AFB35B0A4999}" type="datetimeFigureOut">
              <a:rPr lang="en-GB"/>
              <a:pPr>
                <a:defRPr/>
              </a:pPr>
              <a:t>27/02/2018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2AB476E1-106A-4D90-826D-E4FD002B2592}" type="slidenum">
              <a:rPr lang="en-GB" altLang="en-US"/>
              <a:pPr/>
              <a:t>‹#›</a:t>
            </a:fld>
            <a:endParaRPr lang="en-GB" altLang="en-US"/>
          </a:p>
        </p:txBody>
      </p:sp>
    </p:spTree>
    <p:extLst>
      <p:ext uri="{BB962C8B-B14F-4D97-AF65-F5344CB8AC3E}">
        <p14:creationId xmlns:p14="http://schemas.microsoft.com/office/powerpoint/2010/main" val="2780715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A92A87C-BE9A-4D13-A3CF-6411AB800622}" type="datetimeFigureOut">
              <a:rPr lang="en-GB"/>
              <a:pPr>
                <a:defRPr/>
              </a:pPr>
              <a:t>27/02/2018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2C52B3DE-BB38-4C8C-BC37-27A52EB0095C}" type="slidenum">
              <a:rPr lang="en-GB" altLang="en-US"/>
              <a:pPr/>
              <a:t>‹#›</a:t>
            </a:fld>
            <a:endParaRPr lang="en-GB" altLang="en-US"/>
          </a:p>
        </p:txBody>
      </p:sp>
    </p:spTree>
    <p:extLst>
      <p:ext uri="{BB962C8B-B14F-4D97-AF65-F5344CB8AC3E}">
        <p14:creationId xmlns:p14="http://schemas.microsoft.com/office/powerpoint/2010/main" val="293089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749DDFFF-09A2-4E17-8239-917B85F00FFD}" type="datetimeFigureOut">
              <a:rPr lang="en-GB"/>
              <a:pPr>
                <a:defRPr/>
              </a:pPr>
              <a:t>27/02/2018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1A9F7205-3081-4249-8EA1-5028A3CF1B26}" type="slidenum">
              <a:rPr lang="en-GB" altLang="en-US"/>
              <a:pPr/>
              <a:t>‹#›</a:t>
            </a:fld>
            <a:endParaRPr lang="en-GB" altLang="en-US"/>
          </a:p>
        </p:txBody>
      </p:sp>
    </p:spTree>
    <p:extLst>
      <p:ext uri="{BB962C8B-B14F-4D97-AF65-F5344CB8AC3E}">
        <p14:creationId xmlns:p14="http://schemas.microsoft.com/office/powerpoint/2010/main" val="999638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FCDE6314-578B-4F6A-A574-9DC8851D9E9E}" type="datetimeFigureOut">
              <a:rPr lang="en-GB"/>
              <a:pPr>
                <a:defRPr/>
              </a:pPr>
              <a:t>27/02/2018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AA246D64-4D7C-45AE-9F19-3BF83674398A}" type="slidenum">
              <a:rPr lang="en-GB" altLang="en-US"/>
              <a:pPr/>
              <a:t>‹#›</a:t>
            </a:fld>
            <a:endParaRPr lang="en-GB" altLang="en-US"/>
          </a:p>
        </p:txBody>
      </p:sp>
    </p:spTree>
    <p:extLst>
      <p:ext uri="{BB962C8B-B14F-4D97-AF65-F5344CB8AC3E}">
        <p14:creationId xmlns:p14="http://schemas.microsoft.com/office/powerpoint/2010/main" val="2493754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B3EA4D41-6BEE-4171-87D4-2E1BFC082568}" type="datetimeFigureOut">
              <a:rPr lang="en-GB"/>
              <a:pPr>
                <a:defRPr/>
              </a:pPr>
              <a:t>27/02/2018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72F00DF1-FD88-4C6F-92A7-D0C2DB869F7F}" type="slidenum">
              <a:rPr lang="en-GB" altLang="en-US"/>
              <a:pPr/>
              <a:t>‹#›</a:t>
            </a:fld>
            <a:endParaRPr lang="en-GB" altLang="en-US"/>
          </a:p>
        </p:txBody>
      </p:sp>
    </p:spTree>
    <p:extLst>
      <p:ext uri="{BB962C8B-B14F-4D97-AF65-F5344CB8AC3E}">
        <p14:creationId xmlns:p14="http://schemas.microsoft.com/office/powerpoint/2010/main" val="2329203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DDED060-2862-4F4F-989D-A6D5D6D1A1CD}" type="datetimeFigureOut">
              <a:rPr lang="en-GB"/>
              <a:pPr>
                <a:defRPr/>
              </a:pPr>
              <a:t>27/02/2018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C17F4288-F9F4-4150-AB7A-7ADD31518991}" type="slidenum">
              <a:rPr lang="en-GB" altLang="en-US"/>
              <a:pPr/>
              <a:t>‹#›</a:t>
            </a:fld>
            <a:endParaRPr lang="en-GB" altLang="en-US"/>
          </a:p>
        </p:txBody>
      </p:sp>
    </p:spTree>
    <p:extLst>
      <p:ext uri="{BB962C8B-B14F-4D97-AF65-F5344CB8AC3E}">
        <p14:creationId xmlns:p14="http://schemas.microsoft.com/office/powerpoint/2010/main" val="96819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8347D8E-FCB1-436F-8A09-FD51BF447E22}" type="datetimeFigureOut">
              <a:rPr lang="en-GB"/>
              <a:pPr>
                <a:defRPr/>
              </a:pPr>
              <a:t>27/02/2018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23F491AE-78A7-484E-9EBC-782A50359D50}" type="slidenum">
              <a:rPr lang="en-GB" altLang="en-US"/>
              <a:pPr/>
              <a:t>‹#›</a:t>
            </a:fld>
            <a:endParaRPr lang="en-GB" altLang="en-US"/>
          </a:p>
        </p:txBody>
      </p:sp>
    </p:spTree>
    <p:extLst>
      <p:ext uri="{BB962C8B-B14F-4D97-AF65-F5344CB8AC3E}">
        <p14:creationId xmlns:p14="http://schemas.microsoft.com/office/powerpoint/2010/main" val="4122868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72E9D38-573C-4A90-98D7-48EAA56EA8E2}" type="datetimeFigureOut">
              <a:rPr lang="en-GB"/>
              <a:pPr>
                <a:defRPr/>
              </a:pPr>
              <a:t>27/02/2018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4840FCA5-D965-4309-A06B-04C99B704737}" type="slidenum">
              <a:rPr lang="en-GB" altLang="en-US"/>
              <a:pPr/>
              <a:t>‹#›</a:t>
            </a:fld>
            <a:endParaRPr lang="en-GB" altLang="en-US"/>
          </a:p>
        </p:txBody>
      </p:sp>
    </p:spTree>
    <p:extLst>
      <p:ext uri="{BB962C8B-B14F-4D97-AF65-F5344CB8AC3E}">
        <p14:creationId xmlns:p14="http://schemas.microsoft.com/office/powerpoint/2010/main" val="70384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624EA23-E517-4352-8B37-D1EEEC666D98}" type="datetimeFigureOut">
              <a:rPr lang="en-GB"/>
              <a:pPr>
                <a:defRPr/>
              </a:pPr>
              <a:t>27/02/2018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DD1A06CF-172A-4E0D-85B1-CAA6EC23E603}"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160338" y="684213"/>
            <a:ext cx="11366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FFFF00"/>
                </a:solidFill>
                <a:latin typeface="Accord SF" pitchFamily="34" charset="0"/>
              </a:rPr>
              <a:t>Essentials to grow in the spiritual life #1: </a:t>
            </a:r>
          </a:p>
        </p:txBody>
      </p:sp>
      <p:sp>
        <p:nvSpPr>
          <p:cNvPr id="2051" name="Rectangle 2"/>
          <p:cNvSpPr>
            <a:spLocks noChangeArrowheads="1"/>
          </p:cNvSpPr>
          <p:nvPr/>
        </p:nvSpPr>
        <p:spPr bwMode="auto">
          <a:xfrm>
            <a:off x="3416300" y="1392238"/>
            <a:ext cx="39973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A life of praise</a:t>
            </a:r>
          </a:p>
        </p:txBody>
      </p:sp>
      <p:sp>
        <p:nvSpPr>
          <p:cNvPr id="8" name="Rectangle 7"/>
          <p:cNvSpPr/>
          <p:nvPr/>
        </p:nvSpPr>
        <p:spPr>
          <a:xfrm>
            <a:off x="4405313" y="5994400"/>
            <a:ext cx="2019300" cy="646113"/>
          </a:xfrm>
          <a:prstGeom prst="rect">
            <a:avLst/>
          </a:prstGeom>
          <a:solidFill>
            <a:schemeClr val="bg1"/>
          </a:solidFill>
        </p:spPr>
        <p:txBody>
          <a:bodyPr wrap="none">
            <a:spAutoFit/>
          </a:bodyPr>
          <a:lstStyle/>
          <a:p>
            <a:pPr eaLnBrk="1" fontAlgn="auto" hangingPunct="1">
              <a:spcBef>
                <a:spcPts val="0"/>
              </a:spcBef>
              <a:spcAft>
                <a:spcPts val="0"/>
              </a:spcAft>
              <a:defRPr/>
            </a:pPr>
            <a:r>
              <a:rPr lang="en-GB" sz="3600" b="1" kern="50" spc="50" dirty="0">
                <a:latin typeface="Times New Roman" panose="02020603050405020304" pitchFamily="18" charset="0"/>
                <a:ea typeface="Times New Roman" panose="02020603050405020304" pitchFamily="18" charset="0"/>
              </a:rPr>
              <a:t>Psalm 22</a:t>
            </a:r>
            <a:endParaRPr lang="en-GB" sz="3600" b="1" dirty="0">
              <a:latin typeface="+mn-lt"/>
            </a:endParaRPr>
          </a:p>
        </p:txBody>
      </p:sp>
      <p:pic>
        <p:nvPicPr>
          <p:cNvPr id="2053"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48100" y="2366963"/>
            <a:ext cx="3133725" cy="313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409950" y="1065213"/>
            <a:ext cx="536416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Times New Roman" pitchFamily="18" charset="0"/>
                <a:cs typeface="Times New Roman" pitchFamily="18" charset="0"/>
              </a:rPr>
              <a:t>I will Praise you.</a:t>
            </a:r>
          </a:p>
        </p:txBody>
      </p:sp>
      <p:sp>
        <p:nvSpPr>
          <p:cNvPr id="4" name="Rectangle 3"/>
          <p:cNvSpPr>
            <a:spLocks noChangeArrowheads="1"/>
          </p:cNvSpPr>
          <p:nvPr/>
        </p:nvSpPr>
        <p:spPr bwMode="auto">
          <a:xfrm>
            <a:off x="3233738" y="284163"/>
            <a:ext cx="55403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Lord what can I do?</a:t>
            </a:r>
            <a:endParaRPr lang="en-GB" altLang="en-US" sz="4400" b="1">
              <a:solidFill>
                <a:schemeClr val="bg1"/>
              </a:solidFill>
            </a:endParaRPr>
          </a:p>
        </p:txBody>
      </p:sp>
      <p:sp>
        <p:nvSpPr>
          <p:cNvPr id="6" name="Rectangle 5"/>
          <p:cNvSpPr>
            <a:spLocks noChangeArrowheads="1"/>
          </p:cNvSpPr>
          <p:nvPr/>
        </p:nvSpPr>
        <p:spPr bwMode="auto">
          <a:xfrm>
            <a:off x="436563" y="2697163"/>
            <a:ext cx="11310937"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a:latin typeface="Times New Roman" pitchFamily="18" charset="0"/>
                <a:cs typeface="Times New Roman" pitchFamily="18" charset="0"/>
              </a:rPr>
              <a:t>My God, my God, why have you forsaken me?</a:t>
            </a:r>
            <a:endParaRPr lang="en-GB" altLang="en-US" sz="400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40150" y="3540125"/>
            <a:ext cx="4705350" cy="311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6" presetClass="entr" presetSubtype="21"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P spid="6"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20700" y="423863"/>
            <a:ext cx="10606088" cy="2862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aseline="30000">
                <a:latin typeface="Times New Roman" pitchFamily="18" charset="0"/>
                <a:cs typeface="Times New Roman" pitchFamily="18" charset="0"/>
              </a:rPr>
              <a:t>10 </a:t>
            </a:r>
            <a:r>
              <a:rPr lang="en-GB" altLang="en-US" sz="3600">
                <a:latin typeface="Times New Roman" pitchFamily="18" charset="0"/>
                <a:cs typeface="Times New Roman" pitchFamily="18" charset="0"/>
              </a:rPr>
              <a:t>that at the name of Jesus every knee should bow,</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    in heaven and on earth and under the earth,</a:t>
            </a:r>
            <a:br>
              <a:rPr lang="en-GB" altLang="en-US" sz="3600">
                <a:latin typeface="Times New Roman" pitchFamily="18" charset="0"/>
                <a:cs typeface="Times New Roman" pitchFamily="18" charset="0"/>
              </a:rPr>
            </a:br>
            <a:r>
              <a:rPr lang="en-GB" altLang="en-US" sz="3600" baseline="30000">
                <a:latin typeface="Times New Roman" pitchFamily="18" charset="0"/>
                <a:cs typeface="Times New Roman" pitchFamily="18" charset="0"/>
              </a:rPr>
              <a:t>11 </a:t>
            </a:r>
            <a:r>
              <a:rPr lang="en-GB" altLang="en-US" sz="3600">
                <a:latin typeface="Times New Roman" pitchFamily="18" charset="0"/>
                <a:cs typeface="Times New Roman" pitchFamily="18" charset="0"/>
              </a:rPr>
              <a:t>and every tongue acknowledge that Jesus Christ is Lord, to the glory of God the Father.</a:t>
            </a:r>
          </a:p>
          <a:p>
            <a:pPr>
              <a:lnSpc>
                <a:spcPct val="100000"/>
              </a:lnSpc>
              <a:spcBef>
                <a:spcPct val="0"/>
              </a:spcBef>
              <a:buFontTx/>
              <a:buNone/>
            </a:pPr>
            <a:r>
              <a:rPr lang="en-GB" altLang="en-US" sz="3600" b="1" i="1">
                <a:latin typeface="Times New Roman" pitchFamily="18" charset="0"/>
                <a:cs typeface="Times New Roman" pitchFamily="18" charset="0"/>
              </a:rPr>
              <a:t>Philippians 2:10-11 (NIV)</a:t>
            </a:r>
          </a:p>
        </p:txBody>
      </p:sp>
      <p:sp>
        <p:nvSpPr>
          <p:cNvPr id="5" name="Rectangle 4"/>
          <p:cNvSpPr>
            <a:spLocks noChangeArrowheads="1"/>
          </p:cNvSpPr>
          <p:nvPr/>
        </p:nvSpPr>
        <p:spPr bwMode="auto">
          <a:xfrm>
            <a:off x="393700" y="3894138"/>
            <a:ext cx="11296650"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solidFill>
                  <a:srgbClr val="FFFF00"/>
                </a:solidFill>
                <a:latin typeface="Times New Roman" pitchFamily="18" charset="0"/>
                <a:cs typeface="Times New Roman" pitchFamily="18" charset="0"/>
              </a:rPr>
              <a:t>We may never get to know why God allows us to experience hardship and loss but we do know that God has a plan.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409950" y="1065213"/>
            <a:ext cx="536416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Times New Roman" pitchFamily="18" charset="0"/>
                <a:cs typeface="Times New Roman" pitchFamily="18" charset="0"/>
              </a:rPr>
              <a:t>I will Praise you.</a:t>
            </a:r>
          </a:p>
        </p:txBody>
      </p:sp>
      <p:sp>
        <p:nvSpPr>
          <p:cNvPr id="4" name="Rectangle 3"/>
          <p:cNvSpPr>
            <a:spLocks noChangeArrowheads="1"/>
          </p:cNvSpPr>
          <p:nvPr/>
        </p:nvSpPr>
        <p:spPr bwMode="auto">
          <a:xfrm>
            <a:off x="3233738" y="284163"/>
            <a:ext cx="55403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Lord what can I do?</a:t>
            </a:r>
            <a:endParaRPr lang="en-GB" altLang="en-US" sz="4400" b="1">
              <a:solidFill>
                <a:schemeClr val="bg1"/>
              </a:solidFill>
            </a:endParaRPr>
          </a:p>
        </p:txBody>
      </p:sp>
      <p:sp>
        <p:nvSpPr>
          <p:cNvPr id="6" name="Rectangle 5"/>
          <p:cNvSpPr>
            <a:spLocks noChangeArrowheads="1"/>
          </p:cNvSpPr>
          <p:nvPr/>
        </p:nvSpPr>
        <p:spPr bwMode="auto">
          <a:xfrm>
            <a:off x="436563" y="2697163"/>
            <a:ext cx="11310937" cy="3170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dirty="0">
                <a:solidFill>
                  <a:srgbClr val="FF0000"/>
                </a:solidFill>
                <a:latin typeface="Times New Roman" pitchFamily="18" charset="0"/>
                <a:cs typeface="Times New Roman" pitchFamily="18" charset="0"/>
              </a:rPr>
              <a:t>The person who grows spiritually</a:t>
            </a:r>
            <a:r>
              <a:rPr lang="en-GB" altLang="en-US" sz="4000" dirty="0">
                <a:latin typeface="Times New Roman" pitchFamily="18" charset="0"/>
                <a:cs typeface="Times New Roman" pitchFamily="18" charset="0"/>
              </a:rPr>
              <a:t>, the person who goes on to know God in a deep and intimate </a:t>
            </a:r>
            <a:r>
              <a:rPr lang="en-GB" altLang="en-US" sz="4000" dirty="0" smtClean="0">
                <a:latin typeface="Times New Roman" pitchFamily="18" charset="0"/>
                <a:cs typeface="Times New Roman" pitchFamily="18" charset="0"/>
              </a:rPr>
              <a:t>way, </a:t>
            </a:r>
            <a:r>
              <a:rPr lang="en-GB" altLang="en-US" sz="4000" dirty="0">
                <a:latin typeface="Times New Roman" pitchFamily="18" charset="0"/>
                <a:cs typeface="Times New Roman" pitchFamily="18" charset="0"/>
              </a:rPr>
              <a:t>is the one who can affirm that God is good even though there may be many or hundreds appearances to the contrary.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P spid="6"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338138" y="306388"/>
            <a:ext cx="11310937" cy="3170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a:latin typeface="Times New Roman" pitchFamily="18" charset="0"/>
                <a:cs typeface="Times New Roman" pitchFamily="18" charset="0"/>
              </a:rPr>
              <a:t>The Shorter Westminster Catechism ask the question, </a:t>
            </a:r>
            <a:r>
              <a:rPr lang="en-GB" altLang="en-US" sz="4000" b="1">
                <a:latin typeface="Times New Roman" pitchFamily="18" charset="0"/>
                <a:cs typeface="Times New Roman" pitchFamily="18" charset="0"/>
              </a:rPr>
              <a:t>‘What is the chief end of man?</a:t>
            </a:r>
          </a:p>
          <a:p>
            <a:pPr>
              <a:lnSpc>
                <a:spcPct val="100000"/>
              </a:lnSpc>
              <a:spcBef>
                <a:spcPct val="0"/>
              </a:spcBef>
              <a:buFontTx/>
              <a:buNone/>
            </a:pPr>
            <a:r>
              <a:rPr lang="en-GB" altLang="en-US" sz="4000">
                <a:latin typeface="Times New Roman" pitchFamily="18" charset="0"/>
                <a:cs typeface="Times New Roman" pitchFamily="18" charset="0"/>
              </a:rPr>
              <a:t>And answers it in this way:</a:t>
            </a:r>
          </a:p>
          <a:p>
            <a:pPr algn="just">
              <a:lnSpc>
                <a:spcPct val="100000"/>
              </a:lnSpc>
              <a:spcBef>
                <a:spcPct val="0"/>
              </a:spcBef>
              <a:buFontTx/>
              <a:buNone/>
            </a:pPr>
            <a:r>
              <a:rPr lang="en-GB" altLang="en-US" sz="4000" b="1">
                <a:solidFill>
                  <a:srgbClr val="FF0000"/>
                </a:solidFill>
                <a:latin typeface="Times New Roman" pitchFamily="18" charset="0"/>
                <a:cs typeface="Times New Roman" pitchFamily="18" charset="0"/>
              </a:rPr>
              <a:t>“The chief end of man is to glorify (Praise) God and enjoy Him for ever”.</a:t>
            </a:r>
          </a:p>
        </p:txBody>
      </p:sp>
      <p:sp>
        <p:nvSpPr>
          <p:cNvPr id="2" name="Rectangle 1"/>
          <p:cNvSpPr>
            <a:spLocks noChangeArrowheads="1"/>
          </p:cNvSpPr>
          <p:nvPr/>
        </p:nvSpPr>
        <p:spPr bwMode="auto">
          <a:xfrm>
            <a:off x="520700" y="4302125"/>
            <a:ext cx="10945813" cy="13223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i="1">
                <a:latin typeface="Times New Roman" pitchFamily="18" charset="0"/>
                <a:cs typeface="Times New Roman" pitchFamily="18" charset="0"/>
              </a:rPr>
              <a:t>A. W. Tozer </a:t>
            </a:r>
            <a:r>
              <a:rPr lang="en-GB" altLang="en-US" sz="4000">
                <a:latin typeface="Times New Roman" pitchFamily="18" charset="0"/>
                <a:cs typeface="Times New Roman" pitchFamily="18" charset="0"/>
              </a:rPr>
              <a:t>suggested that ‘worship was the missing jewel of the Evangelical Church’.</a:t>
            </a:r>
            <a:endParaRPr lang="en-GB" altLang="en-US" sz="4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695575" y="493713"/>
            <a:ext cx="6856413" cy="2062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solidFill>
                  <a:srgbClr val="000000"/>
                </a:solidFill>
                <a:latin typeface="Times New Roman" pitchFamily="18" charset="0"/>
                <a:cs typeface="Times New Roman" pitchFamily="18" charset="0"/>
              </a:rPr>
              <a:t>Blessed Be Your Name</a:t>
            </a:r>
            <a:br>
              <a:rPr lang="en-GB" altLang="en-US" sz="3200">
                <a:solidFill>
                  <a:srgbClr val="000000"/>
                </a:solidFill>
                <a:latin typeface="Times New Roman" pitchFamily="18" charset="0"/>
                <a:cs typeface="Times New Roman" pitchFamily="18" charset="0"/>
              </a:rPr>
            </a:br>
            <a:r>
              <a:rPr lang="en-GB" altLang="en-US" sz="3200">
                <a:solidFill>
                  <a:srgbClr val="000000"/>
                </a:solidFill>
                <a:latin typeface="Times New Roman" pitchFamily="18" charset="0"/>
                <a:cs typeface="Times New Roman" pitchFamily="18" charset="0"/>
              </a:rPr>
              <a:t>In the land that is plentiful </a:t>
            </a:r>
            <a:br>
              <a:rPr lang="en-GB" altLang="en-US" sz="3200">
                <a:solidFill>
                  <a:srgbClr val="000000"/>
                </a:solidFill>
                <a:latin typeface="Times New Roman" pitchFamily="18" charset="0"/>
                <a:cs typeface="Times New Roman" pitchFamily="18" charset="0"/>
              </a:rPr>
            </a:br>
            <a:r>
              <a:rPr lang="en-GB" altLang="en-US" sz="3200">
                <a:solidFill>
                  <a:srgbClr val="000000"/>
                </a:solidFill>
                <a:latin typeface="Times New Roman" pitchFamily="18" charset="0"/>
                <a:cs typeface="Times New Roman" pitchFamily="18" charset="0"/>
              </a:rPr>
              <a:t>Where Your streams of abundance flow</a:t>
            </a:r>
            <a:br>
              <a:rPr lang="en-GB" altLang="en-US" sz="3200">
                <a:solidFill>
                  <a:srgbClr val="000000"/>
                </a:solidFill>
                <a:latin typeface="Times New Roman" pitchFamily="18" charset="0"/>
                <a:cs typeface="Times New Roman" pitchFamily="18" charset="0"/>
              </a:rPr>
            </a:br>
            <a:r>
              <a:rPr lang="en-GB" altLang="en-US" sz="3200">
                <a:solidFill>
                  <a:srgbClr val="000000"/>
                </a:solidFill>
                <a:latin typeface="Times New Roman" pitchFamily="18" charset="0"/>
                <a:cs typeface="Times New Roman" pitchFamily="18" charset="0"/>
              </a:rPr>
              <a:t>Blessed be Your name</a:t>
            </a:r>
            <a:endParaRPr lang="en-GB" altLang="en-US" sz="3200">
              <a:latin typeface="Times New Roman" pitchFamily="18" charset="0"/>
              <a:cs typeface="Times New Roman" pitchFamily="18" charset="0"/>
            </a:endParaRPr>
          </a:p>
        </p:txBody>
      </p:sp>
      <p:sp>
        <p:nvSpPr>
          <p:cNvPr id="4" name="Rectangle 3"/>
          <p:cNvSpPr>
            <a:spLocks noChangeArrowheads="1"/>
          </p:cNvSpPr>
          <p:nvPr/>
        </p:nvSpPr>
        <p:spPr bwMode="auto">
          <a:xfrm>
            <a:off x="2695575" y="3484563"/>
            <a:ext cx="7302500" cy="2062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a:solidFill>
                  <a:srgbClr val="000000"/>
                </a:solidFill>
                <a:latin typeface="Times New Roman" pitchFamily="18" charset="0"/>
                <a:cs typeface="Times New Roman" pitchFamily="18" charset="0"/>
              </a:rPr>
              <a:t>Blessed be Your name</a:t>
            </a:r>
            <a:br>
              <a:rPr lang="en-GB" altLang="en-US" sz="3200">
                <a:solidFill>
                  <a:srgbClr val="000000"/>
                </a:solidFill>
                <a:latin typeface="Times New Roman" pitchFamily="18" charset="0"/>
                <a:cs typeface="Times New Roman" pitchFamily="18" charset="0"/>
              </a:rPr>
            </a:br>
            <a:r>
              <a:rPr lang="en-GB" altLang="en-US" sz="3200">
                <a:solidFill>
                  <a:srgbClr val="000000"/>
                </a:solidFill>
                <a:latin typeface="Times New Roman" pitchFamily="18" charset="0"/>
                <a:cs typeface="Times New Roman" pitchFamily="18" charset="0"/>
              </a:rPr>
              <a:t>When the sun's shining down on me</a:t>
            </a:r>
            <a:br>
              <a:rPr lang="en-GB" altLang="en-US" sz="3200">
                <a:solidFill>
                  <a:srgbClr val="000000"/>
                </a:solidFill>
                <a:latin typeface="Times New Roman" pitchFamily="18" charset="0"/>
                <a:cs typeface="Times New Roman" pitchFamily="18" charset="0"/>
              </a:rPr>
            </a:br>
            <a:r>
              <a:rPr lang="en-GB" altLang="en-US" sz="3200">
                <a:solidFill>
                  <a:srgbClr val="000000"/>
                </a:solidFill>
                <a:latin typeface="Times New Roman" pitchFamily="18" charset="0"/>
                <a:cs typeface="Times New Roman" pitchFamily="18" charset="0"/>
              </a:rPr>
              <a:t>When the world's 'all as it should be'</a:t>
            </a:r>
            <a:br>
              <a:rPr lang="en-GB" altLang="en-US" sz="3200">
                <a:solidFill>
                  <a:srgbClr val="000000"/>
                </a:solidFill>
                <a:latin typeface="Times New Roman" pitchFamily="18" charset="0"/>
                <a:cs typeface="Times New Roman" pitchFamily="18" charset="0"/>
              </a:rPr>
            </a:br>
            <a:r>
              <a:rPr lang="en-GB" altLang="en-US" sz="3200">
                <a:solidFill>
                  <a:srgbClr val="000000"/>
                </a:solidFill>
                <a:latin typeface="Times New Roman" pitchFamily="18" charset="0"/>
                <a:cs typeface="Times New Roman" pitchFamily="18" charset="0"/>
              </a:rPr>
              <a:t>Blessed be Your name</a:t>
            </a:r>
            <a:endParaRPr lang="en-GB" altLang="en-US"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2176463" y="747713"/>
            <a:ext cx="7305675"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solidFill>
                  <a:srgbClr val="000000"/>
                </a:solidFill>
                <a:latin typeface="Times New Roman" pitchFamily="18" charset="0"/>
                <a:cs typeface="Times New Roman" pitchFamily="18" charset="0"/>
              </a:rPr>
              <a:t>Blessed be Your name</a:t>
            </a:r>
            <a:br>
              <a:rPr lang="en-GB" altLang="en-US" sz="4000">
                <a:solidFill>
                  <a:srgbClr val="00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On the road marked with suffering </a:t>
            </a:r>
            <a:br>
              <a:rPr lang="en-GB" altLang="en-US" sz="4000">
                <a:solidFill>
                  <a:srgbClr val="00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Though there's pain in the offering </a:t>
            </a:r>
            <a:br>
              <a:rPr lang="en-GB" altLang="en-US" sz="4000">
                <a:solidFill>
                  <a:srgbClr val="00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Blessed be Your name</a:t>
            </a:r>
            <a:endParaRPr lang="en-GB" altLang="en-US" sz="4000">
              <a:latin typeface="Times New Roman" pitchFamily="18" charset="0"/>
              <a:cs typeface="Times New Roman" pitchFamily="18" charset="0"/>
            </a:endParaRPr>
          </a:p>
        </p:txBody>
      </p:sp>
      <p:sp>
        <p:nvSpPr>
          <p:cNvPr id="2" name="Rectangle 1"/>
          <p:cNvSpPr>
            <a:spLocks noChangeArrowheads="1"/>
          </p:cNvSpPr>
          <p:nvPr/>
        </p:nvSpPr>
        <p:spPr bwMode="auto">
          <a:xfrm>
            <a:off x="2359025" y="3925888"/>
            <a:ext cx="6096000"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solidFill>
                  <a:srgbClr val="000000"/>
                </a:solidFill>
                <a:latin typeface="Times New Roman" pitchFamily="18" charset="0"/>
                <a:cs typeface="Times New Roman" pitchFamily="18" charset="0"/>
              </a:rPr>
              <a:t>God you give and take away</a:t>
            </a:r>
            <a:br>
              <a:rPr lang="en-GB" altLang="en-US" sz="4000">
                <a:solidFill>
                  <a:srgbClr val="00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Oh you give and take away</a:t>
            </a:r>
            <a:br>
              <a:rPr lang="en-GB" altLang="en-US" sz="4000">
                <a:solidFill>
                  <a:srgbClr val="00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My heart will choose to say</a:t>
            </a:r>
            <a:br>
              <a:rPr lang="en-GB" altLang="en-US" sz="4000">
                <a:solidFill>
                  <a:srgbClr val="00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Lord, blessed be Your name</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88938" y="392113"/>
            <a:ext cx="110553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I. There will be times when we will feel alone.</a:t>
            </a:r>
            <a:endParaRPr lang="en-GB" altLang="en-US" sz="440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388938" y="1558925"/>
            <a:ext cx="1093671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II. We need to remember </a:t>
            </a:r>
            <a:r>
              <a:rPr lang="en-GB" altLang="en-US" sz="3600" b="1" dirty="0" smtClean="0">
                <a:solidFill>
                  <a:srgbClr val="FFFF00"/>
                </a:solidFill>
                <a:latin typeface="Times New Roman" pitchFamily="18" charset="0"/>
                <a:cs typeface="Times New Roman" pitchFamily="18" charset="0"/>
              </a:rPr>
              <a:t>his </a:t>
            </a:r>
            <a:r>
              <a:rPr lang="en-GB" altLang="en-US" sz="3600" b="1" dirty="0">
                <a:solidFill>
                  <a:srgbClr val="FFFF00"/>
                </a:solidFill>
                <a:latin typeface="Times New Roman" pitchFamily="18" charset="0"/>
                <a:cs typeface="Times New Roman" pitchFamily="18" charset="0"/>
              </a:rPr>
              <a:t>faithfulness in his Word.</a:t>
            </a:r>
            <a:r>
              <a:rPr lang="en-GB" altLang="en-US" sz="3600" dirty="0">
                <a:solidFill>
                  <a:srgbClr val="FFFF00"/>
                </a:solidFill>
                <a:latin typeface="Times New Roman" pitchFamily="18" charset="0"/>
                <a:cs typeface="Times New Roman" pitchFamily="18" charset="0"/>
              </a:rPr>
              <a:t>  </a:t>
            </a:r>
          </a:p>
        </p:txBody>
      </p:sp>
      <p:sp>
        <p:nvSpPr>
          <p:cNvPr id="7" name="Rectangle 6"/>
          <p:cNvSpPr>
            <a:spLocks noChangeArrowheads="1"/>
          </p:cNvSpPr>
          <p:nvPr/>
        </p:nvSpPr>
        <p:spPr bwMode="auto">
          <a:xfrm>
            <a:off x="388938" y="2603500"/>
            <a:ext cx="10261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III. We need to remember God’s faithfulness in our</a:t>
            </a:r>
          </a:p>
          <a:p>
            <a:pPr>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	</a:t>
            </a:r>
            <a:r>
              <a:rPr lang="en-GB" altLang="en-US" sz="3600" b="1" dirty="0" smtClean="0">
                <a:solidFill>
                  <a:srgbClr val="FFFF00"/>
                </a:solidFill>
                <a:latin typeface="Times New Roman" pitchFamily="18" charset="0"/>
                <a:cs typeface="Times New Roman" pitchFamily="18" charset="0"/>
              </a:rPr>
              <a:t>own </a:t>
            </a:r>
            <a:r>
              <a:rPr lang="en-GB" altLang="en-US" sz="3600" b="1" dirty="0">
                <a:solidFill>
                  <a:srgbClr val="FFFF00"/>
                </a:solidFill>
                <a:latin typeface="Times New Roman" pitchFamily="18" charset="0"/>
                <a:cs typeface="Times New Roman" pitchFamily="18" charset="0"/>
              </a:rPr>
              <a:t>story</a:t>
            </a:r>
            <a:r>
              <a:rPr lang="en-GB" altLang="en-US" sz="3600" i="1" dirty="0">
                <a:solidFill>
                  <a:srgbClr val="FFFF00"/>
                </a:solidFill>
                <a:latin typeface="Times New Roman" pitchFamily="18" charset="0"/>
                <a:cs typeface="Times New Roman" pitchFamily="18" charset="0"/>
              </a:rPr>
              <a:t>.  </a:t>
            </a:r>
          </a:p>
        </p:txBody>
      </p:sp>
      <p:sp>
        <p:nvSpPr>
          <p:cNvPr id="8" name="Rectangle 7"/>
          <p:cNvSpPr>
            <a:spLocks noChangeArrowheads="1"/>
          </p:cNvSpPr>
          <p:nvPr/>
        </p:nvSpPr>
        <p:spPr bwMode="auto">
          <a:xfrm>
            <a:off x="388938" y="4302125"/>
            <a:ext cx="112315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IV. We need to remember the truth we know about God </a:t>
            </a:r>
          </a:p>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	and declare our trust in him. </a:t>
            </a:r>
            <a:endParaRPr lang="en-GB" altLang="en-US" sz="3600" i="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8434" name="Rectangle 1"/>
          <p:cNvSpPr>
            <a:spLocks noChangeArrowheads="1"/>
          </p:cNvSpPr>
          <p:nvPr/>
        </p:nvSpPr>
        <p:spPr bwMode="auto">
          <a:xfrm>
            <a:off x="160338" y="684213"/>
            <a:ext cx="11366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FFFF00"/>
                </a:solidFill>
                <a:latin typeface="Accord SF" pitchFamily="34" charset="0"/>
              </a:rPr>
              <a:t>Essentials to grow in the spiritual life #1: </a:t>
            </a:r>
          </a:p>
        </p:txBody>
      </p:sp>
      <p:sp>
        <p:nvSpPr>
          <p:cNvPr id="18435" name="Rectangle 2"/>
          <p:cNvSpPr>
            <a:spLocks noChangeArrowheads="1"/>
          </p:cNvSpPr>
          <p:nvPr/>
        </p:nvSpPr>
        <p:spPr bwMode="auto">
          <a:xfrm>
            <a:off x="519113" y="2136775"/>
            <a:ext cx="399573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A life of praise</a:t>
            </a:r>
          </a:p>
        </p:txBody>
      </p:sp>
      <p:pic>
        <p:nvPicPr>
          <p:cNvPr id="18436"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62613" y="1401763"/>
            <a:ext cx="3135312" cy="313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744538" y="4545013"/>
            <a:ext cx="5540375" cy="7699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latin typeface="Times New Roman" pitchFamily="18" charset="0"/>
                <a:cs typeface="Times New Roman" pitchFamily="18" charset="0"/>
              </a:rPr>
              <a:t>Lord what can I do?</a:t>
            </a:r>
            <a:endParaRPr lang="en-GB" altLang="en-US" sz="4400" b="1"/>
          </a:p>
        </p:txBody>
      </p:sp>
      <p:sp>
        <p:nvSpPr>
          <p:cNvPr id="7" name="Rectangle 6"/>
          <p:cNvSpPr>
            <a:spLocks noChangeArrowheads="1"/>
          </p:cNvSpPr>
          <p:nvPr/>
        </p:nvSpPr>
        <p:spPr bwMode="auto">
          <a:xfrm>
            <a:off x="3873500" y="5705475"/>
            <a:ext cx="53657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Times New Roman" pitchFamily="18" charset="0"/>
                <a:cs typeface="Times New Roman" pitchFamily="18" charset="0"/>
              </a:rPr>
              <a:t>I will Praise you.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P spid="7"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5" name="Rectangle 4"/>
          <p:cNvSpPr/>
          <p:nvPr/>
        </p:nvSpPr>
        <p:spPr>
          <a:xfrm>
            <a:off x="4560888" y="438150"/>
            <a:ext cx="2613025" cy="830263"/>
          </a:xfrm>
          <a:prstGeom prst="rect">
            <a:avLst/>
          </a:prstGeom>
          <a:solidFill>
            <a:schemeClr val="bg1"/>
          </a:solidFill>
        </p:spPr>
        <p:txBody>
          <a:bodyPr wrap="none">
            <a:spAutoFit/>
          </a:bodyPr>
          <a:lstStyle/>
          <a:p>
            <a:pPr eaLnBrk="1" fontAlgn="auto" hangingPunct="1">
              <a:spcBef>
                <a:spcPts val="0"/>
              </a:spcBef>
              <a:spcAft>
                <a:spcPts val="0"/>
              </a:spcAft>
              <a:defRPr/>
            </a:pPr>
            <a:r>
              <a:rPr lang="en-GB" sz="4800" b="1" kern="50" spc="50" dirty="0">
                <a:latin typeface="Times New Roman" panose="02020603050405020304" pitchFamily="18" charset="0"/>
                <a:ea typeface="Times New Roman" panose="02020603050405020304" pitchFamily="18" charset="0"/>
              </a:rPr>
              <a:t>Psalm 22</a:t>
            </a:r>
            <a:endParaRPr lang="en-GB" sz="4800" b="1" dirty="0">
              <a:latin typeface="+mn-lt"/>
            </a:endParaRPr>
          </a:p>
        </p:txBody>
      </p:sp>
      <p:sp>
        <p:nvSpPr>
          <p:cNvPr id="6" name="Rectangle 5"/>
          <p:cNvSpPr>
            <a:spLocks noChangeArrowheads="1"/>
          </p:cNvSpPr>
          <p:nvPr/>
        </p:nvSpPr>
        <p:spPr bwMode="auto">
          <a:xfrm>
            <a:off x="1779588" y="1824038"/>
            <a:ext cx="887253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This Psalm is a prayer of complaint </a:t>
            </a:r>
            <a:endParaRPr lang="en-GB" altLang="en-US" sz="4400" b="1">
              <a:solidFill>
                <a:srgbClr val="FFFF00"/>
              </a:solidFill>
            </a:endParaRPr>
          </a:p>
        </p:txBody>
      </p:sp>
      <p:sp>
        <p:nvSpPr>
          <p:cNvPr id="7" name="Rectangle 6"/>
          <p:cNvSpPr>
            <a:spLocks noChangeArrowheads="1"/>
          </p:cNvSpPr>
          <p:nvPr/>
        </p:nvSpPr>
        <p:spPr bwMode="auto">
          <a:xfrm>
            <a:off x="941388" y="2844800"/>
            <a:ext cx="9852025" cy="3416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a:latin typeface="Times New Roman" pitchFamily="18" charset="0"/>
                <a:cs typeface="Times New Roman" pitchFamily="18" charset="0"/>
              </a:rPr>
              <a:t>Whatever the circumstances, the true worshipper </a:t>
            </a:r>
            <a:r>
              <a:rPr lang="en-GB" altLang="en-US" sz="3600" b="1">
                <a:latin typeface="Times New Roman" pitchFamily="18" charset="0"/>
                <a:cs typeface="Times New Roman" pitchFamily="18" charset="0"/>
              </a:rPr>
              <a:t>praises God for WHO HE IS. </a:t>
            </a:r>
          </a:p>
          <a:p>
            <a:pPr algn="just">
              <a:lnSpc>
                <a:spcPct val="100000"/>
              </a:lnSpc>
              <a:spcBef>
                <a:spcPct val="0"/>
              </a:spcBef>
              <a:buFontTx/>
              <a:buNone/>
            </a:pPr>
            <a:r>
              <a:rPr lang="en-GB" altLang="en-US" sz="3600">
                <a:latin typeface="Times New Roman" pitchFamily="18" charset="0"/>
                <a:cs typeface="Times New Roman" pitchFamily="18" charset="0"/>
              </a:rPr>
              <a:t>We grow as Christians when we deliberately focus not, primarily, on our failures, needs, troubles, hopes, desires, or aspirations but on God’s unchanging nature, character and attributes.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88938" y="392113"/>
            <a:ext cx="110553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I. There will be times when we will feel alone.</a:t>
            </a:r>
            <a:endParaRPr lang="en-GB" altLang="en-US" sz="44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1055688" y="1889125"/>
            <a:ext cx="9972675" cy="2862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aseline="30000">
                <a:latin typeface="Times New Roman" pitchFamily="18" charset="0"/>
                <a:cs typeface="Times New Roman" pitchFamily="18" charset="0"/>
              </a:rPr>
              <a:t>1 </a:t>
            </a:r>
            <a:r>
              <a:rPr lang="en-GB" altLang="en-US" sz="3600">
                <a:latin typeface="Times New Roman" pitchFamily="18" charset="0"/>
                <a:cs typeface="Times New Roman" pitchFamily="18" charset="0"/>
              </a:rPr>
              <a:t>My God, my God, why have you forsaken me?</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    Why are you so far from saving me,</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    so far from my cries of anguish?</a:t>
            </a:r>
            <a:br>
              <a:rPr lang="en-GB" altLang="en-US" sz="3600">
                <a:latin typeface="Times New Roman" pitchFamily="18" charset="0"/>
                <a:cs typeface="Times New Roman" pitchFamily="18" charset="0"/>
              </a:rPr>
            </a:br>
            <a:r>
              <a:rPr lang="en-GB" altLang="en-US" sz="3600" baseline="30000">
                <a:latin typeface="Times New Roman" pitchFamily="18" charset="0"/>
                <a:cs typeface="Times New Roman" pitchFamily="18" charset="0"/>
              </a:rPr>
              <a:t>2 </a:t>
            </a:r>
            <a:r>
              <a:rPr lang="en-GB" altLang="en-US" sz="3600">
                <a:latin typeface="Times New Roman" pitchFamily="18" charset="0"/>
                <a:cs typeface="Times New Roman" pitchFamily="18" charset="0"/>
              </a:rPr>
              <a:t>My God, I cry out by day, but you do not answer,</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    by night, but I find no rest.</a:t>
            </a:r>
          </a:p>
        </p:txBody>
      </p:sp>
      <p:sp>
        <p:nvSpPr>
          <p:cNvPr id="6" name="Rectangle 5"/>
          <p:cNvSpPr>
            <a:spLocks noChangeArrowheads="1"/>
          </p:cNvSpPr>
          <p:nvPr/>
        </p:nvSpPr>
        <p:spPr bwMode="auto">
          <a:xfrm>
            <a:off x="1441450" y="4991100"/>
            <a:ext cx="920115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a:solidFill>
                  <a:schemeClr val="bg1"/>
                </a:solidFill>
                <a:latin typeface="Times New Roman" pitchFamily="18" charset="0"/>
                <a:cs typeface="Times New Roman" pitchFamily="18" charset="0"/>
              </a:rPr>
              <a:t>God said several times that David was </a:t>
            </a:r>
          </a:p>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“A man after his own heart”</a:t>
            </a:r>
            <a:endParaRPr lang="en-GB" altLang="en-US" sz="48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arn(inVertical)">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068388" y="1282700"/>
            <a:ext cx="9974262" cy="47085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‘When Job faced the reality of his situation and how he really felt, then he was ready for God to speak. But we can notice that God did not give any answers to Job’s questions. He gave himself. Job had an encounter with God. He could live without answers when Job knew that God was there’.</a:t>
            </a:r>
          </a:p>
          <a:p>
            <a:pPr>
              <a:lnSpc>
                <a:spcPct val="100000"/>
              </a:lnSpc>
              <a:spcBef>
                <a:spcPct val="0"/>
              </a:spcBef>
              <a:buFontTx/>
              <a:buNone/>
            </a:pPr>
            <a:r>
              <a:rPr lang="en-GB" altLang="en-US" sz="2000" b="1">
                <a:solidFill>
                  <a:srgbClr val="000099"/>
                </a:solidFill>
                <a:latin typeface="Times New Roman" pitchFamily="18" charset="0"/>
                <a:cs typeface="Times New Roman" pitchFamily="18" charset="0"/>
              </a:rPr>
              <a:t>Selwyn Hughes </a:t>
            </a:r>
            <a:endParaRPr lang="en-GB" altLang="en-US" sz="2000">
              <a:solidFill>
                <a:srgbClr val="000099"/>
              </a:solidFill>
              <a:latin typeface="Times New Roman" pitchFamily="18" charset="0"/>
              <a:cs typeface="Times New Roman" pitchFamily="18" charset="0"/>
            </a:endParaRPr>
          </a:p>
        </p:txBody>
      </p:sp>
      <p:sp>
        <p:nvSpPr>
          <p:cNvPr id="4" name="Rectangle 3"/>
          <p:cNvSpPr>
            <a:spLocks noChangeArrowheads="1"/>
          </p:cNvSpPr>
          <p:nvPr/>
        </p:nvSpPr>
        <p:spPr bwMode="auto">
          <a:xfrm>
            <a:off x="3954463" y="206375"/>
            <a:ext cx="44465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Times New Roman" pitchFamily="18" charset="0"/>
                <a:cs typeface="Times New Roman" pitchFamily="18" charset="0"/>
              </a:rPr>
              <a:t>The book of Job</a:t>
            </a:r>
            <a:endParaRPr lang="en-GB" altLang="en-US" sz="48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34950" y="392113"/>
            <a:ext cx="1093671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II. We need to remember </a:t>
            </a:r>
            <a:r>
              <a:rPr lang="en-GB" altLang="en-US" sz="3600" b="1" dirty="0" smtClean="0">
                <a:solidFill>
                  <a:srgbClr val="FFFF00"/>
                </a:solidFill>
                <a:latin typeface="Times New Roman" pitchFamily="18" charset="0"/>
                <a:cs typeface="Times New Roman" pitchFamily="18" charset="0"/>
              </a:rPr>
              <a:t>his </a:t>
            </a:r>
            <a:r>
              <a:rPr lang="en-GB" altLang="en-US" sz="3600" b="1" dirty="0">
                <a:solidFill>
                  <a:srgbClr val="FFFF00"/>
                </a:solidFill>
                <a:latin typeface="Times New Roman" pitchFamily="18" charset="0"/>
                <a:cs typeface="Times New Roman" pitchFamily="18" charset="0"/>
              </a:rPr>
              <a:t>faithfulness in his Word.</a:t>
            </a:r>
            <a:r>
              <a:rPr lang="en-GB" altLang="en-US" sz="3600" dirty="0">
                <a:solidFill>
                  <a:srgbClr val="FFFF00"/>
                </a:solidFill>
                <a:latin typeface="Times New Roman" pitchFamily="18" charset="0"/>
                <a:cs typeface="Times New Roman" pitchFamily="18" charset="0"/>
              </a:rPr>
              <a:t>  </a:t>
            </a:r>
          </a:p>
        </p:txBody>
      </p:sp>
      <p:sp>
        <p:nvSpPr>
          <p:cNvPr id="3" name="Rectangle 2"/>
          <p:cNvSpPr>
            <a:spLocks noChangeArrowheads="1"/>
          </p:cNvSpPr>
          <p:nvPr/>
        </p:nvSpPr>
        <p:spPr bwMode="auto">
          <a:xfrm>
            <a:off x="958850" y="1592263"/>
            <a:ext cx="10477500" cy="37861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aseline="30000">
                <a:latin typeface="Times New Roman" pitchFamily="18" charset="0"/>
                <a:cs typeface="Times New Roman" pitchFamily="18" charset="0"/>
              </a:rPr>
              <a:t>3 </a:t>
            </a:r>
            <a:r>
              <a:rPr lang="en-GB" altLang="en-US" sz="4000">
                <a:latin typeface="Times New Roman" pitchFamily="18" charset="0"/>
                <a:cs typeface="Times New Roman" pitchFamily="18" charset="0"/>
              </a:rPr>
              <a:t>Yet you are enthroned as the Holy One;</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you are the one Israel praises.</a:t>
            </a:r>
            <a:br>
              <a:rPr lang="en-GB" altLang="en-US" sz="4000">
                <a:latin typeface="Times New Roman" pitchFamily="18" charset="0"/>
                <a:cs typeface="Times New Roman" pitchFamily="18" charset="0"/>
              </a:rPr>
            </a:br>
            <a:r>
              <a:rPr lang="en-GB" altLang="en-US" sz="4000" baseline="30000">
                <a:latin typeface="Times New Roman" pitchFamily="18" charset="0"/>
                <a:cs typeface="Times New Roman" pitchFamily="18" charset="0"/>
              </a:rPr>
              <a:t>4 </a:t>
            </a:r>
            <a:r>
              <a:rPr lang="en-GB" altLang="en-US" sz="4000">
                <a:latin typeface="Times New Roman" pitchFamily="18" charset="0"/>
                <a:cs typeface="Times New Roman" pitchFamily="18" charset="0"/>
              </a:rPr>
              <a:t>In you </a:t>
            </a:r>
            <a:r>
              <a:rPr lang="en-GB" altLang="en-US" sz="4000" b="1">
                <a:solidFill>
                  <a:srgbClr val="C00000"/>
                </a:solidFill>
                <a:latin typeface="Times New Roman" pitchFamily="18" charset="0"/>
                <a:cs typeface="Times New Roman" pitchFamily="18" charset="0"/>
              </a:rPr>
              <a:t>our ancestors </a:t>
            </a:r>
            <a:r>
              <a:rPr lang="en-GB" altLang="en-US" sz="4000">
                <a:latin typeface="Times New Roman" pitchFamily="18" charset="0"/>
                <a:cs typeface="Times New Roman" pitchFamily="18" charset="0"/>
              </a:rPr>
              <a:t>put their trust;</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a:t>
            </a:r>
            <a:r>
              <a:rPr lang="en-GB" altLang="en-US" sz="4000">
                <a:solidFill>
                  <a:srgbClr val="C00000"/>
                </a:solidFill>
                <a:latin typeface="Times New Roman" pitchFamily="18" charset="0"/>
                <a:cs typeface="Times New Roman" pitchFamily="18" charset="0"/>
              </a:rPr>
              <a:t>they trusted </a:t>
            </a:r>
            <a:r>
              <a:rPr lang="en-GB" altLang="en-US" sz="4000">
                <a:latin typeface="Times New Roman" pitchFamily="18" charset="0"/>
                <a:cs typeface="Times New Roman" pitchFamily="18" charset="0"/>
              </a:rPr>
              <a:t>and you delivered them.</a:t>
            </a:r>
            <a:br>
              <a:rPr lang="en-GB" altLang="en-US" sz="4000">
                <a:latin typeface="Times New Roman" pitchFamily="18" charset="0"/>
                <a:cs typeface="Times New Roman" pitchFamily="18" charset="0"/>
              </a:rPr>
            </a:br>
            <a:r>
              <a:rPr lang="en-GB" altLang="en-US" sz="4000" baseline="30000">
                <a:latin typeface="Times New Roman" pitchFamily="18" charset="0"/>
                <a:cs typeface="Times New Roman" pitchFamily="18" charset="0"/>
              </a:rPr>
              <a:t>5 </a:t>
            </a:r>
            <a:r>
              <a:rPr lang="en-GB" altLang="en-US" sz="4000">
                <a:latin typeface="Times New Roman" pitchFamily="18" charset="0"/>
                <a:cs typeface="Times New Roman" pitchFamily="18" charset="0"/>
              </a:rPr>
              <a:t>To you </a:t>
            </a:r>
            <a:r>
              <a:rPr lang="en-GB" altLang="en-US" sz="4000" i="1">
                <a:solidFill>
                  <a:srgbClr val="000099"/>
                </a:solidFill>
                <a:latin typeface="Times New Roman" pitchFamily="18" charset="0"/>
                <a:cs typeface="Times New Roman" pitchFamily="18" charset="0"/>
              </a:rPr>
              <a:t>they cried out and were saved</a:t>
            </a:r>
            <a:r>
              <a:rPr lang="en-GB" altLang="en-US" sz="4000">
                <a:latin typeface="Times New Roman" pitchFamily="18" charset="0"/>
                <a:cs typeface="Times New Roman" pitchFamily="18" charset="0"/>
              </a:rPr>
              <a:t>;</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in you </a:t>
            </a:r>
            <a:r>
              <a:rPr lang="en-GB" altLang="en-US" sz="4000">
                <a:solidFill>
                  <a:srgbClr val="C00000"/>
                </a:solidFill>
                <a:latin typeface="Times New Roman" pitchFamily="18" charset="0"/>
                <a:cs typeface="Times New Roman" pitchFamily="18" charset="0"/>
              </a:rPr>
              <a:t>they trusted </a:t>
            </a:r>
            <a:r>
              <a:rPr lang="en-GB" altLang="en-US" sz="4000">
                <a:latin typeface="Times New Roman" pitchFamily="18" charset="0"/>
                <a:cs typeface="Times New Roman" pitchFamily="18" charset="0"/>
              </a:rPr>
              <a:t>and were not put to shame.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85788" y="461963"/>
            <a:ext cx="104584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We need to remember </a:t>
            </a:r>
            <a:r>
              <a:rPr lang="en-GB" altLang="en-US" sz="3600" b="1" dirty="0" smtClean="0">
                <a:solidFill>
                  <a:srgbClr val="FFFF00"/>
                </a:solidFill>
                <a:latin typeface="Times New Roman" pitchFamily="18" charset="0"/>
                <a:cs typeface="Times New Roman" pitchFamily="18" charset="0"/>
              </a:rPr>
              <a:t>his </a:t>
            </a:r>
            <a:r>
              <a:rPr lang="en-GB" altLang="en-US" sz="3600" b="1" dirty="0">
                <a:solidFill>
                  <a:srgbClr val="FFFF00"/>
                </a:solidFill>
                <a:latin typeface="Times New Roman" pitchFamily="18" charset="0"/>
                <a:cs typeface="Times New Roman" pitchFamily="18" charset="0"/>
              </a:rPr>
              <a:t>faithfulness in his Word.</a:t>
            </a:r>
            <a:r>
              <a:rPr lang="en-GB" altLang="en-US" sz="3600" dirty="0">
                <a:solidFill>
                  <a:srgbClr val="FFFF00"/>
                </a:solidFill>
                <a:latin typeface="Times New Roman" pitchFamily="18" charset="0"/>
                <a:cs typeface="Times New Roman" pitchFamily="18" charset="0"/>
              </a:rPr>
              <a:t>  </a:t>
            </a:r>
          </a:p>
        </p:txBody>
      </p:sp>
      <p:sp>
        <p:nvSpPr>
          <p:cNvPr id="3" name="Rectangle 2"/>
          <p:cNvSpPr>
            <a:spLocks noChangeArrowheads="1"/>
          </p:cNvSpPr>
          <p:nvPr/>
        </p:nvSpPr>
        <p:spPr bwMode="auto">
          <a:xfrm>
            <a:off x="1419225" y="1296988"/>
            <a:ext cx="8791575"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latin typeface="Times New Roman" pitchFamily="18" charset="0"/>
                <a:cs typeface="Times New Roman" pitchFamily="18" charset="0"/>
              </a:rPr>
              <a:t>We have this beautiful record of God’s faithfulness (The Bible)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98888" y="3175000"/>
            <a:ext cx="3378200" cy="277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01650" y="207963"/>
            <a:ext cx="10260013"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III. We need to remember God’s faithfulness in our</a:t>
            </a:r>
          </a:p>
          <a:p>
            <a:pPr>
              <a:lnSpc>
                <a:spcPct val="100000"/>
              </a:lnSpc>
              <a:spcBef>
                <a:spcPct val="0"/>
              </a:spcBef>
              <a:buFontTx/>
              <a:buNone/>
            </a:pPr>
            <a:r>
              <a:rPr lang="en-GB" altLang="en-US" sz="3600" b="1" dirty="0">
                <a:solidFill>
                  <a:srgbClr val="FFFF00"/>
                </a:solidFill>
                <a:latin typeface="Times New Roman" pitchFamily="18" charset="0"/>
                <a:cs typeface="Times New Roman" pitchFamily="18" charset="0"/>
              </a:rPr>
              <a:t>	</a:t>
            </a:r>
            <a:r>
              <a:rPr lang="en-GB" altLang="en-US" sz="3600" b="1" dirty="0" smtClean="0">
                <a:solidFill>
                  <a:srgbClr val="FFFF00"/>
                </a:solidFill>
                <a:latin typeface="Times New Roman" pitchFamily="18" charset="0"/>
                <a:cs typeface="Times New Roman" pitchFamily="18" charset="0"/>
              </a:rPr>
              <a:t>own </a:t>
            </a:r>
            <a:r>
              <a:rPr lang="en-GB" altLang="en-US" sz="3600" b="1" dirty="0">
                <a:solidFill>
                  <a:srgbClr val="FFFF00"/>
                </a:solidFill>
                <a:latin typeface="Times New Roman" pitchFamily="18" charset="0"/>
                <a:cs typeface="Times New Roman" pitchFamily="18" charset="0"/>
              </a:rPr>
              <a:t>story </a:t>
            </a:r>
            <a:r>
              <a:rPr lang="en-GB" altLang="en-US" sz="3600" i="1" dirty="0">
                <a:solidFill>
                  <a:srgbClr val="FFFF00"/>
                </a:solidFill>
                <a:latin typeface="Times New Roman" pitchFamily="18" charset="0"/>
                <a:cs typeface="Times New Roman" pitchFamily="18" charset="0"/>
              </a:rPr>
              <a:t>(verses 6-11).  </a:t>
            </a:r>
          </a:p>
        </p:txBody>
      </p:sp>
      <p:sp>
        <p:nvSpPr>
          <p:cNvPr id="3" name="Rectangle 2"/>
          <p:cNvSpPr>
            <a:spLocks noChangeArrowheads="1"/>
          </p:cNvSpPr>
          <p:nvPr/>
        </p:nvSpPr>
        <p:spPr bwMode="auto">
          <a:xfrm>
            <a:off x="501650" y="1592263"/>
            <a:ext cx="11258550" cy="3170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Yet you brought me out of the womb;</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you made me trust in you, even at my mother’s breast.</a:t>
            </a:r>
            <a:br>
              <a:rPr lang="en-GB" altLang="en-US" sz="4000">
                <a:latin typeface="Times New Roman" pitchFamily="18" charset="0"/>
                <a:cs typeface="Times New Roman" pitchFamily="18" charset="0"/>
              </a:rPr>
            </a:br>
            <a:r>
              <a:rPr lang="en-GB" altLang="en-US" sz="4000" baseline="30000">
                <a:latin typeface="Times New Roman" pitchFamily="18" charset="0"/>
                <a:cs typeface="Times New Roman" pitchFamily="18" charset="0"/>
              </a:rPr>
              <a:t>10 </a:t>
            </a:r>
            <a:r>
              <a:rPr lang="en-GB" altLang="en-US" sz="4000">
                <a:latin typeface="Times New Roman" pitchFamily="18" charset="0"/>
                <a:cs typeface="Times New Roman" pitchFamily="18" charset="0"/>
              </a:rPr>
              <a:t>From birth I was cast on you;</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from my mother’s womb you have been my God.</a:t>
            </a:r>
          </a:p>
          <a:p>
            <a:pPr>
              <a:lnSpc>
                <a:spcPct val="100000"/>
              </a:lnSpc>
              <a:spcBef>
                <a:spcPct val="0"/>
              </a:spcBef>
              <a:buFontTx/>
              <a:buNone/>
            </a:pPr>
            <a:r>
              <a:rPr lang="en-GB" altLang="en-US" sz="4000" baseline="30000">
                <a:latin typeface="Times New Roman" pitchFamily="18" charset="0"/>
                <a:cs typeface="Times New Roman" pitchFamily="18" charset="0"/>
              </a:rPr>
              <a:t>11 </a:t>
            </a:r>
            <a:r>
              <a:rPr lang="en-GB" altLang="en-US" sz="4000">
                <a:latin typeface="Times New Roman" pitchFamily="18" charset="0"/>
                <a:cs typeface="Times New Roman" pitchFamily="18" charset="0"/>
              </a:rPr>
              <a:t>Do not be far from me,</a:t>
            </a:r>
          </a:p>
        </p:txBody>
      </p:sp>
      <p:sp>
        <p:nvSpPr>
          <p:cNvPr id="4" name="Rectangle 3"/>
          <p:cNvSpPr>
            <a:spLocks noChangeArrowheads="1"/>
          </p:cNvSpPr>
          <p:nvPr/>
        </p:nvSpPr>
        <p:spPr bwMode="auto">
          <a:xfrm>
            <a:off x="452438" y="4946650"/>
            <a:ext cx="113569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dirty="0" smtClean="0">
                <a:solidFill>
                  <a:schemeClr val="bg1"/>
                </a:solidFill>
                <a:latin typeface="Times New Roman" pitchFamily="18" charset="0"/>
                <a:cs typeface="Times New Roman" pitchFamily="18" charset="0"/>
              </a:rPr>
              <a:t>King </a:t>
            </a:r>
            <a:r>
              <a:rPr lang="en-GB" altLang="en-US" sz="3600" dirty="0">
                <a:solidFill>
                  <a:schemeClr val="bg1"/>
                </a:solidFill>
                <a:latin typeface="Times New Roman" pitchFamily="18" charset="0"/>
                <a:cs typeface="Times New Roman" pitchFamily="18" charset="0"/>
              </a:rPr>
              <a:t>David recognizes that God has always been with him, from the very beginning he was trained to trust in the Lord. </a:t>
            </a:r>
            <a:endParaRPr lang="en-GB" altLang="en-US" sz="36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01650" y="207963"/>
            <a:ext cx="10499725"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IV. We can remember the truth we know about God </a:t>
            </a:r>
          </a:p>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	and declare our trust in him. </a:t>
            </a:r>
            <a:r>
              <a:rPr lang="en-GB" altLang="en-US" sz="3600" i="1">
                <a:solidFill>
                  <a:srgbClr val="FFFF00"/>
                </a:solidFill>
                <a:latin typeface="Times New Roman" pitchFamily="18" charset="0"/>
                <a:cs typeface="Times New Roman" pitchFamily="18" charset="0"/>
              </a:rPr>
              <a:t>(Verses 12-21.) </a:t>
            </a:r>
          </a:p>
        </p:txBody>
      </p:sp>
      <p:sp>
        <p:nvSpPr>
          <p:cNvPr id="3" name="Rectangle 2"/>
          <p:cNvSpPr>
            <a:spLocks noChangeArrowheads="1"/>
          </p:cNvSpPr>
          <p:nvPr/>
        </p:nvSpPr>
        <p:spPr bwMode="auto">
          <a:xfrm>
            <a:off x="374650" y="2490788"/>
            <a:ext cx="11258550"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Many bulls surround me; Roaring lions that tear their prey open their mouths wide against me… My heart has turned to wax; it has melted within me. </a:t>
            </a:r>
          </a:p>
          <a:p>
            <a:pPr>
              <a:lnSpc>
                <a:spcPct val="100000"/>
              </a:lnSpc>
              <a:spcBef>
                <a:spcPct val="0"/>
              </a:spcBef>
              <a:buFontTx/>
              <a:buNone/>
            </a:pPr>
            <a:r>
              <a:rPr lang="en-GB" altLang="en-US" sz="4000" b="1">
                <a:latin typeface="Times New Roman" pitchFamily="18" charset="0"/>
                <a:cs typeface="Times New Roman" pitchFamily="18" charset="0"/>
              </a:rPr>
              <a:t>Lord what can I do?</a:t>
            </a:r>
            <a:endParaRPr lang="en-GB" altLang="en-US" sz="4000">
              <a:latin typeface="Times New Roman" pitchFamily="18" charset="0"/>
              <a:cs typeface="Times New Roman" pitchFamily="18" charset="0"/>
            </a:endParaRPr>
          </a:p>
        </p:txBody>
      </p:sp>
      <p:sp>
        <p:nvSpPr>
          <p:cNvPr id="4" name="Rectangle 3"/>
          <p:cNvSpPr>
            <a:spLocks noChangeArrowheads="1"/>
          </p:cNvSpPr>
          <p:nvPr/>
        </p:nvSpPr>
        <p:spPr bwMode="auto">
          <a:xfrm>
            <a:off x="3603625" y="1662113"/>
            <a:ext cx="55403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Lord what can I do?</a:t>
            </a:r>
            <a:endParaRPr lang="en-GB" altLang="en-US" sz="4400" b="1">
              <a:solidFill>
                <a:schemeClr val="bg1"/>
              </a:solidFill>
            </a:endParaRPr>
          </a:p>
        </p:txBody>
      </p:sp>
      <p:sp>
        <p:nvSpPr>
          <p:cNvPr id="5" name="Rectangle 4"/>
          <p:cNvSpPr>
            <a:spLocks noChangeArrowheads="1"/>
          </p:cNvSpPr>
          <p:nvPr/>
        </p:nvSpPr>
        <p:spPr bwMode="auto">
          <a:xfrm>
            <a:off x="374650" y="5527675"/>
            <a:ext cx="11371263"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latin typeface="Times New Roman" pitchFamily="18" charset="0"/>
                <a:cs typeface="Times New Roman" pitchFamily="18" charset="0"/>
              </a:rPr>
              <a:t>Dogs surround me,</a:t>
            </a:r>
            <a:br>
              <a:rPr lang="en-GB" altLang="en-US" sz="3600">
                <a:latin typeface="Times New Roman" pitchFamily="18" charset="0"/>
                <a:cs typeface="Times New Roman" pitchFamily="18" charset="0"/>
              </a:rPr>
            </a:br>
            <a:r>
              <a:rPr lang="en-GB" altLang="en-US" sz="3600">
                <a:latin typeface="Times New Roman" pitchFamily="18" charset="0"/>
                <a:cs typeface="Times New Roman" pitchFamily="18" charset="0"/>
              </a:rPr>
              <a:t>    a pack of villains encircles me;…</a:t>
            </a:r>
            <a:r>
              <a:rPr lang="en-GB" altLang="en-US" sz="3600" b="1">
                <a:solidFill>
                  <a:srgbClr val="0A0A0A"/>
                </a:solidFill>
                <a:latin typeface="Times New Roman" pitchFamily="18" charset="0"/>
                <a:cs typeface="Times New Roman" pitchFamily="18" charset="0"/>
              </a:rPr>
              <a:t> Lord what can I do?</a:t>
            </a:r>
            <a:endParaRPr lang="en-GB" altLang="en-US" sz="36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816100" y="266700"/>
            <a:ext cx="99298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David declares that God is his strength.  </a:t>
            </a:r>
          </a:p>
        </p:txBody>
      </p:sp>
      <p:sp>
        <p:nvSpPr>
          <p:cNvPr id="3" name="Rectangle 2"/>
          <p:cNvSpPr/>
          <p:nvPr/>
        </p:nvSpPr>
        <p:spPr>
          <a:xfrm>
            <a:off x="374650" y="1266825"/>
            <a:ext cx="11258550" cy="1323975"/>
          </a:xfrm>
          <a:prstGeom prst="rect">
            <a:avLst/>
          </a:prstGeom>
          <a:solidFill>
            <a:schemeClr val="bg1"/>
          </a:solidFill>
        </p:spPr>
        <p:txBody>
          <a:bodyPr>
            <a:spAutoFit/>
          </a:bodyPr>
          <a:lstStyle/>
          <a:p>
            <a:pPr>
              <a:defRPr/>
            </a:pPr>
            <a:r>
              <a:rPr lang="en-GB" sz="4000" b="1" baseline="30000" dirty="0">
                <a:latin typeface="Times New Roman" panose="02020603050405020304" pitchFamily="18" charset="0"/>
                <a:cs typeface="Times New Roman" panose="02020603050405020304" pitchFamily="18" charset="0"/>
              </a:rPr>
              <a:t>19 </a:t>
            </a:r>
            <a:r>
              <a:rPr lang="en-GB" sz="4000" b="1" dirty="0">
                <a:latin typeface="Times New Roman" panose="02020603050405020304" pitchFamily="18" charset="0"/>
                <a:cs typeface="Times New Roman" panose="02020603050405020304" pitchFamily="18" charset="0"/>
              </a:rPr>
              <a:t>But you, </a:t>
            </a:r>
            <a:r>
              <a:rPr lang="en-GB" sz="4000" b="1" cap="small" dirty="0">
                <a:latin typeface="Times New Roman" panose="02020603050405020304" pitchFamily="18" charset="0"/>
                <a:cs typeface="Times New Roman" panose="02020603050405020304" pitchFamily="18" charset="0"/>
              </a:rPr>
              <a:t>Lord</a:t>
            </a:r>
            <a:r>
              <a:rPr lang="en-GB" sz="4000" b="1" dirty="0">
                <a:latin typeface="Times New Roman" panose="02020603050405020304" pitchFamily="18" charset="0"/>
                <a:cs typeface="Times New Roman" panose="02020603050405020304" pitchFamily="18" charset="0"/>
              </a:rPr>
              <a:t>, do not be far from me.</a:t>
            </a:r>
            <a:br>
              <a:rPr lang="en-GB" sz="4000" b="1" dirty="0">
                <a:latin typeface="Times New Roman" panose="02020603050405020304" pitchFamily="18" charset="0"/>
                <a:cs typeface="Times New Roman" panose="02020603050405020304" pitchFamily="18" charset="0"/>
              </a:rPr>
            </a:br>
            <a:r>
              <a:rPr lang="en-GB" sz="4000" b="1" dirty="0">
                <a:latin typeface="Times New Roman" panose="02020603050405020304" pitchFamily="18" charset="0"/>
                <a:cs typeface="Times New Roman" panose="02020603050405020304" pitchFamily="18" charset="0"/>
              </a:rPr>
              <a:t>    </a:t>
            </a:r>
            <a:r>
              <a:rPr lang="en-GB" sz="4000" b="1" dirty="0">
                <a:solidFill>
                  <a:srgbClr val="FF0000"/>
                </a:solidFill>
                <a:latin typeface="Times New Roman" panose="02020603050405020304" pitchFamily="18" charset="0"/>
                <a:cs typeface="Times New Roman" panose="02020603050405020304" pitchFamily="18" charset="0"/>
              </a:rPr>
              <a:t>You are my strength</a:t>
            </a:r>
            <a:r>
              <a:rPr lang="en-GB" sz="4000" b="1" dirty="0">
                <a:latin typeface="Times New Roman" panose="02020603050405020304" pitchFamily="18" charset="0"/>
                <a:cs typeface="Times New Roman" panose="02020603050405020304" pitchFamily="18" charset="0"/>
              </a:rPr>
              <a:t>; come quickly to help me.</a:t>
            </a:r>
            <a:endParaRPr lang="en-GB" sz="4000" dirty="0">
              <a:latin typeface="Times New Roman" panose="02020603050405020304" pitchFamily="18" charset="0"/>
              <a:cs typeface="Times New Roman" panose="02020603050405020304" pitchFamily="18" charset="0"/>
            </a:endParaRPr>
          </a:p>
        </p:txBody>
      </p:sp>
      <p:sp>
        <p:nvSpPr>
          <p:cNvPr id="6" name="Rectangle 5"/>
          <p:cNvSpPr>
            <a:spLocks noChangeArrowheads="1"/>
          </p:cNvSpPr>
          <p:nvPr/>
        </p:nvSpPr>
        <p:spPr bwMode="auto">
          <a:xfrm>
            <a:off x="374650" y="2827338"/>
            <a:ext cx="11582400" cy="37861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aseline="30000">
                <a:latin typeface="Times New Roman" pitchFamily="18" charset="0"/>
                <a:cs typeface="Times New Roman" pitchFamily="18" charset="0"/>
              </a:rPr>
              <a:t>20 </a:t>
            </a:r>
            <a:r>
              <a:rPr lang="en-GB" altLang="en-US" sz="4000">
                <a:latin typeface="Times New Roman" pitchFamily="18" charset="0"/>
                <a:cs typeface="Times New Roman" pitchFamily="18" charset="0"/>
              </a:rPr>
              <a:t>Deliver me from the sword,</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my precious life from the power of the dogs.</a:t>
            </a:r>
            <a:br>
              <a:rPr lang="en-GB" altLang="en-US" sz="4000">
                <a:latin typeface="Times New Roman" pitchFamily="18" charset="0"/>
                <a:cs typeface="Times New Roman" pitchFamily="18" charset="0"/>
              </a:rPr>
            </a:br>
            <a:r>
              <a:rPr lang="en-GB" altLang="en-US" sz="4000" baseline="30000">
                <a:latin typeface="Times New Roman" pitchFamily="18" charset="0"/>
                <a:cs typeface="Times New Roman" pitchFamily="18" charset="0"/>
              </a:rPr>
              <a:t>21 </a:t>
            </a:r>
            <a:r>
              <a:rPr lang="en-GB" altLang="en-US" sz="4000">
                <a:latin typeface="Times New Roman" pitchFamily="18" charset="0"/>
                <a:cs typeface="Times New Roman" pitchFamily="18" charset="0"/>
              </a:rPr>
              <a:t>Rescue me from the mouth of the lions;</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save me from the horns of the wild oxen.</a:t>
            </a:r>
          </a:p>
          <a:p>
            <a:pPr>
              <a:lnSpc>
                <a:spcPct val="100000"/>
              </a:lnSpc>
              <a:spcBef>
                <a:spcPct val="0"/>
              </a:spcBef>
              <a:buFontTx/>
              <a:buNone/>
            </a:pPr>
            <a:r>
              <a:rPr lang="en-GB" altLang="en-US" sz="4000" baseline="30000">
                <a:latin typeface="Times New Roman" pitchFamily="18" charset="0"/>
                <a:cs typeface="Times New Roman" pitchFamily="18" charset="0"/>
              </a:rPr>
              <a:t>22 </a:t>
            </a:r>
            <a:r>
              <a:rPr lang="en-GB" altLang="en-US" sz="4000">
                <a:latin typeface="Times New Roman" pitchFamily="18" charset="0"/>
                <a:cs typeface="Times New Roman" pitchFamily="18" charset="0"/>
              </a:rPr>
              <a:t>I will declare your name to my people;</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in the assembly </a:t>
            </a:r>
            <a:r>
              <a:rPr lang="en-GB" altLang="en-US" sz="4000" b="1">
                <a:solidFill>
                  <a:srgbClr val="FF0000"/>
                </a:solidFill>
                <a:latin typeface="Times New Roman" pitchFamily="18" charset="0"/>
                <a:cs typeface="Times New Roman" pitchFamily="18" charset="0"/>
              </a:rPr>
              <a:t>I will praise you.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anim calcmode="lin" valueType="num">
                                      <p:cBhvr>
                                        <p:cTn id="21" dur="1000" fill="hold"/>
                                        <p:tgtEl>
                                          <p:spTgt spid="6"/>
                                        </p:tgtEl>
                                        <p:attrNameLst>
                                          <p:attrName>ppt_x</p:attrName>
                                        </p:attrNameLst>
                                      </p:cBhvr>
                                      <p:tavLst>
                                        <p:tav tm="0">
                                          <p:val>
                                            <p:strVal val="#ppt_x"/>
                                          </p:val>
                                        </p:tav>
                                        <p:tav tm="100000">
                                          <p:val>
                                            <p:strVal val="#ppt_x"/>
                                          </p:val>
                                        </p:tav>
                                      </p:tavLst>
                                    </p:anim>
                                    <p:anim calcmode="lin" valueType="num">
                                      <p:cBhvr>
                                        <p:cTn id="2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661</TotalTime>
  <Words>572</Words>
  <Application>Microsoft Office PowerPoint</Application>
  <PresentationFormat>Custom</PresentationFormat>
  <Paragraphs>60</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Calibri</vt:lpstr>
      <vt:lpstr>Arial</vt:lpstr>
      <vt:lpstr>Calibri Light</vt:lpstr>
      <vt:lpstr>Accord SF</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33</cp:revision>
  <dcterms:created xsi:type="dcterms:W3CDTF">2014-04-17T11:47:44Z</dcterms:created>
  <dcterms:modified xsi:type="dcterms:W3CDTF">2018-02-27T14:14:38Z</dcterms:modified>
</cp:coreProperties>
</file>